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56650"/>
              </p:ext>
            </p:extLst>
          </p:nvPr>
        </p:nvGraphicFramePr>
        <p:xfrm>
          <a:off x="493122" y="53321"/>
          <a:ext cx="8157391" cy="713146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939488"/>
                <a:gridCol w="6217903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Course of Action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Title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Block traffic to PIVY</a:t>
                      </a:r>
                      <a:r>
                        <a:rPr lang="en-US" sz="1200" baseline="0" dirty="0" smtClean="0"/>
                        <a:t> C2 Server (10.10.10.10)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Stage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 smtClean="0"/>
                        <a:t>xsi:type</a:t>
                      </a:r>
                      <a:r>
                        <a:rPr lang="en-US" sz="1200" b="1" i="0" dirty="0" smtClean="0"/>
                        <a:t>: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COAStageVocab-1.0</a:t>
                      </a:r>
                    </a:p>
                    <a:p>
                      <a:r>
                        <a:rPr lang="en-US" sz="1200" b="1" i="0" dirty="0" smtClean="0"/>
                        <a:t>value:</a:t>
                      </a:r>
                      <a:r>
                        <a:rPr lang="en-US" sz="1200" b="0" i="1" dirty="0" smtClean="0"/>
                        <a:t> </a:t>
                      </a:r>
                      <a:r>
                        <a:rPr lang="en-US" sz="1200" b="0" dirty="0" smtClean="0"/>
                        <a:t>Response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Type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 smtClean="0"/>
                        <a:t>xsi:type</a:t>
                      </a:r>
                      <a:r>
                        <a:rPr lang="en-US" sz="1200" b="1" i="0" dirty="0" smtClean="0"/>
                        <a:t>: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CourseOfActionTypeVocab-1.0</a:t>
                      </a:r>
                    </a:p>
                    <a:p>
                      <a:r>
                        <a:rPr lang="en-US" sz="1200" b="1" i="0" dirty="0" smtClean="0"/>
                        <a:t>value:</a:t>
                      </a:r>
                      <a:r>
                        <a:rPr lang="en-US" sz="1200" b="0" i="1" dirty="0" smtClean="0"/>
                        <a:t> </a:t>
                      </a:r>
                      <a:r>
                        <a:rPr lang="en-US" sz="1200" b="0" dirty="0" smtClean="0"/>
                        <a:t>Perimeter Blocking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Objective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Description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Block communication</a:t>
                      </a:r>
                      <a:r>
                        <a:rPr lang="en-US" sz="1200" baseline="0" dirty="0" smtClean="0"/>
                        <a:t> between the PIVY agents and the C2 Server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</a:t>
                      </a:r>
                      <a:r>
                        <a:rPr lang="en-US" sz="1200" b="0" dirty="0" err="1" smtClean="0"/>
                        <a:t>Applicability_Confidence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Value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 smtClean="0"/>
                        <a:t>xsi:type</a:t>
                      </a:r>
                      <a:r>
                        <a:rPr lang="en-US" sz="1200" b="1" i="0" dirty="0" smtClean="0"/>
                        <a:t>: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HighMediumLowVocab-1.0</a:t>
                      </a:r>
                    </a:p>
                    <a:p>
                      <a:r>
                        <a:rPr lang="en-US" sz="1200" b="1" i="0" dirty="0" smtClean="0"/>
                        <a:t>value:</a:t>
                      </a:r>
                      <a:r>
                        <a:rPr lang="en-US" sz="1200" b="0" i="1" dirty="0" smtClean="0"/>
                        <a:t> </a:t>
                      </a:r>
                      <a:r>
                        <a:rPr lang="en-US" sz="1200" b="0" i="0" dirty="0" smtClean="0"/>
                        <a:t>High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Impact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Value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 smtClean="0"/>
                        <a:t>xsi:type</a:t>
                      </a:r>
                      <a:r>
                        <a:rPr lang="en-US" sz="1200" b="1" i="0" dirty="0" smtClean="0"/>
                        <a:t>: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HighMediumLowVocab-1.0</a:t>
                      </a:r>
                    </a:p>
                    <a:p>
                      <a:r>
                        <a:rPr lang="en-US" sz="1200" b="1" i="0" dirty="0" smtClean="0"/>
                        <a:t>value:</a:t>
                      </a:r>
                      <a:r>
                        <a:rPr lang="en-US" sz="1200" b="0" i="1" dirty="0" smtClean="0"/>
                        <a:t> </a:t>
                      </a:r>
                      <a:r>
                        <a:rPr lang="en-US" sz="1200" b="0" i="0" dirty="0" smtClean="0"/>
                        <a:t>Low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Description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IP address is not used</a:t>
                      </a:r>
                      <a:r>
                        <a:rPr lang="en-US" sz="1200" baseline="0" dirty="0" smtClean="0"/>
                        <a:t> for legitimate hosting so there should be no operational impact.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Value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 smtClean="0"/>
                        <a:t>xsi:type</a:t>
                      </a:r>
                      <a:r>
                        <a:rPr lang="en-US" sz="1200" b="1" i="0" dirty="0" smtClean="0"/>
                        <a:t>: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HighMediumLowVocab-1.0</a:t>
                      </a:r>
                    </a:p>
                    <a:p>
                      <a:r>
                        <a:rPr lang="en-US" sz="1200" b="1" i="0" dirty="0" smtClean="0"/>
                        <a:t>value:</a:t>
                      </a:r>
                      <a:r>
                        <a:rPr lang="en-US" sz="1200" b="0" i="1" dirty="0" smtClean="0"/>
                        <a:t> </a:t>
                      </a:r>
                      <a:r>
                        <a:rPr lang="en-US" sz="1200" b="0" i="0" dirty="0" smtClean="0"/>
                        <a:t>Low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Efficacy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Value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 smtClean="0"/>
                        <a:t>xsi:type</a:t>
                      </a:r>
                      <a:r>
                        <a:rPr lang="en-US" sz="1200" b="1" i="0" dirty="0" smtClean="0"/>
                        <a:t>: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HighMediumLowVocab-1.0</a:t>
                      </a:r>
                    </a:p>
                    <a:p>
                      <a:r>
                        <a:rPr lang="en-US" sz="1200" b="1" i="0" dirty="0" smtClean="0"/>
                        <a:t>value:</a:t>
                      </a:r>
                      <a:r>
                        <a:rPr lang="en-US" sz="1200" b="0" i="1" dirty="0" smtClean="0"/>
                        <a:t> </a:t>
                      </a:r>
                      <a:r>
                        <a:rPr lang="en-US" sz="1200" b="0" i="0" dirty="0" smtClean="0"/>
                        <a:t>High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Parameter_Observables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Observable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Object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    Properties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xsi:type</a:t>
                      </a:r>
                      <a:r>
                        <a:rPr lang="en-US" sz="1200" b="1" dirty="0" smtClean="0"/>
                        <a:t>: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AddressObjectType</a:t>
                      </a:r>
                      <a:endParaRPr lang="en-US" sz="1200" b="0" dirty="0" smtClean="0"/>
                    </a:p>
                    <a:p>
                      <a:r>
                        <a:rPr lang="en-US" sz="1200" b="1" dirty="0" smtClean="0"/>
                        <a:t>category: </a:t>
                      </a:r>
                      <a:r>
                        <a:rPr lang="en-US" sz="1200" b="0" dirty="0" smtClean="0"/>
                        <a:t>IPV4_Address</a:t>
                      </a:r>
                      <a:endParaRPr lang="en-US" sz="12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        </a:t>
                      </a:r>
                      <a:r>
                        <a:rPr lang="en-US" sz="1200" b="0" dirty="0" err="1" smtClean="0"/>
                        <a:t>Address_Value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10.10.10.10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114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16</cp:revision>
  <dcterms:created xsi:type="dcterms:W3CDTF">2014-03-09T21:25:51Z</dcterms:created>
  <dcterms:modified xsi:type="dcterms:W3CDTF">2014-03-18T13:47:02Z</dcterms:modified>
</cp:coreProperties>
</file>