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56370"/>
              </p:ext>
            </p:extLst>
          </p:nvPr>
        </p:nvGraphicFramePr>
        <p:xfrm>
          <a:off x="182717" y="2109340"/>
          <a:ext cx="3873089" cy="3596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729"/>
                <a:gridCol w="2499360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Detected files delivered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by malicious attacker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Observable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Observable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57759"/>
              </p:ext>
            </p:extLst>
          </p:nvPr>
        </p:nvGraphicFramePr>
        <p:xfrm>
          <a:off x="4452276" y="5878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e3b0c44298fc1c149afbf4c8996fb92427ae41e4649b934ca495991b7852b855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657600" y="4095518"/>
            <a:ext cx="6024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60025" y="1053740"/>
            <a:ext cx="0" cy="304177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60025" y="1053740"/>
            <a:ext cx="29857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73215"/>
              </p:ext>
            </p:extLst>
          </p:nvPr>
        </p:nvGraphicFramePr>
        <p:xfrm>
          <a:off x="4452276" y="34834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d7a8fbb307d7809469ca9abcb0082e4f8d5651e46d3cdb762d02d0bf37c9e592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657600" y="5272479"/>
            <a:ext cx="71594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61105" y="3949341"/>
            <a:ext cx="12441" cy="13231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1105" y="3949340"/>
            <a:ext cx="19749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86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Piazza, Rich</cp:lastModifiedBy>
  <cp:revision>40</cp:revision>
  <dcterms:created xsi:type="dcterms:W3CDTF">2014-03-09T21:25:51Z</dcterms:created>
  <dcterms:modified xsi:type="dcterms:W3CDTF">2014-03-27T18:57:24Z</dcterms:modified>
</cp:coreProperties>
</file>