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EDDD-BE83-49CC-A8AB-176A375CA1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5D-9881-4B97-92F4-4BB7858B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0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EDDD-BE83-49CC-A8AB-176A375CA1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5D-9881-4B97-92F4-4BB7858B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EDDD-BE83-49CC-A8AB-176A375CA1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5D-9881-4B97-92F4-4BB7858B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EDDD-BE83-49CC-A8AB-176A375CA1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5D-9881-4B97-92F4-4BB7858B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EDDD-BE83-49CC-A8AB-176A375CA1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5D-9881-4B97-92F4-4BB7858B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EDDD-BE83-49CC-A8AB-176A375CA1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5D-9881-4B97-92F4-4BB7858B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EDDD-BE83-49CC-A8AB-176A375CA1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5D-9881-4B97-92F4-4BB7858B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8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EDDD-BE83-49CC-A8AB-176A375CA1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5D-9881-4B97-92F4-4BB7858B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4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EDDD-BE83-49CC-A8AB-176A375CA1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5D-9881-4B97-92F4-4BB7858B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0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EDDD-BE83-49CC-A8AB-176A375CA1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5D-9881-4B97-92F4-4BB7858B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5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EDDD-BE83-49CC-A8AB-176A375CA1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5D-9881-4B97-92F4-4BB7858B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EDDD-BE83-49CC-A8AB-176A375CA19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1C5D-9881-4B97-92F4-4BB7858B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4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3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3362179" y="2110154"/>
            <a:ext cx="1744394" cy="17162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4471181" y="2110154"/>
            <a:ext cx="1744394" cy="1716258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1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game over</dc:creator>
  <cp:lastModifiedBy>game over</cp:lastModifiedBy>
  <cp:revision>1</cp:revision>
  <dcterms:created xsi:type="dcterms:W3CDTF">2024-03-05T01:22:21Z</dcterms:created>
  <dcterms:modified xsi:type="dcterms:W3CDTF">2024-03-05T01:25:05Z</dcterms:modified>
</cp:coreProperties>
</file>