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8C03B-43C9-4B28-B600-9408E421DC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213D9-4877-4003-8FBE-5E69FD31403F}">
      <dgm:prSet/>
      <dgm:spPr/>
      <dgm:t>
        <a:bodyPr/>
        <a:lstStyle/>
        <a:p>
          <a:r>
            <a:rPr lang="en-CA"/>
            <a:t>Better optimization for Google Maps</a:t>
          </a:r>
          <a:endParaRPr lang="en-US"/>
        </a:p>
      </dgm:t>
    </dgm:pt>
    <dgm:pt modelId="{E7A047FC-039F-4F92-9007-64BC4DA44DAE}" type="parTrans" cxnId="{0F5B06EA-7D44-41A0-B4C0-330981A5F3A0}">
      <dgm:prSet/>
      <dgm:spPr/>
      <dgm:t>
        <a:bodyPr/>
        <a:lstStyle/>
        <a:p>
          <a:endParaRPr lang="en-US"/>
        </a:p>
      </dgm:t>
    </dgm:pt>
    <dgm:pt modelId="{D2ED3ED4-D988-4212-822E-8AD13E34BDC0}" type="sibTrans" cxnId="{0F5B06EA-7D44-41A0-B4C0-330981A5F3A0}">
      <dgm:prSet/>
      <dgm:spPr/>
      <dgm:t>
        <a:bodyPr/>
        <a:lstStyle/>
        <a:p>
          <a:endParaRPr lang="en-US"/>
        </a:p>
      </dgm:t>
    </dgm:pt>
    <dgm:pt modelId="{EDBA46B1-1B1B-45F0-93FB-0D310FC28F29}">
      <dgm:prSet/>
      <dgm:spPr/>
      <dgm:t>
        <a:bodyPr/>
        <a:lstStyle/>
        <a:p>
          <a:r>
            <a:rPr lang="en-CA"/>
            <a:t>A search feature inside of Google Maps</a:t>
          </a:r>
          <a:endParaRPr lang="en-US"/>
        </a:p>
      </dgm:t>
    </dgm:pt>
    <dgm:pt modelId="{2D03E60C-4A79-4EC3-91AD-825DC431A309}" type="parTrans" cxnId="{C22D3E06-333E-425B-A2F1-6A048B0B0BF0}">
      <dgm:prSet/>
      <dgm:spPr/>
      <dgm:t>
        <a:bodyPr/>
        <a:lstStyle/>
        <a:p>
          <a:endParaRPr lang="en-US"/>
        </a:p>
      </dgm:t>
    </dgm:pt>
    <dgm:pt modelId="{BA8164EC-E31C-4157-83FC-8D92F64353BC}" type="sibTrans" cxnId="{C22D3E06-333E-425B-A2F1-6A048B0B0BF0}">
      <dgm:prSet/>
      <dgm:spPr/>
      <dgm:t>
        <a:bodyPr/>
        <a:lstStyle/>
        <a:p>
          <a:endParaRPr lang="en-US"/>
        </a:p>
      </dgm:t>
    </dgm:pt>
    <dgm:pt modelId="{2563ADAA-A1DD-47A2-9871-2B5C1DF86E91}">
      <dgm:prSet/>
      <dgm:spPr/>
      <dgm:t>
        <a:bodyPr/>
        <a:lstStyle/>
        <a:p>
          <a:r>
            <a:rPr lang="en-CA"/>
            <a:t>Showing current location and have a pick nearest option (This was developed but scrapped)</a:t>
          </a:r>
          <a:endParaRPr lang="en-US"/>
        </a:p>
      </dgm:t>
    </dgm:pt>
    <dgm:pt modelId="{F4BA295B-818C-47A4-86D9-9C34A38CEAA5}" type="parTrans" cxnId="{9B9C2B36-E1A1-4682-BFFB-60241D6D1957}">
      <dgm:prSet/>
      <dgm:spPr/>
      <dgm:t>
        <a:bodyPr/>
        <a:lstStyle/>
        <a:p>
          <a:endParaRPr lang="en-US"/>
        </a:p>
      </dgm:t>
    </dgm:pt>
    <dgm:pt modelId="{D5CD633A-C386-4AD5-B57A-61245542F5DB}" type="sibTrans" cxnId="{9B9C2B36-E1A1-4682-BFFB-60241D6D1957}">
      <dgm:prSet/>
      <dgm:spPr/>
      <dgm:t>
        <a:bodyPr/>
        <a:lstStyle/>
        <a:p>
          <a:endParaRPr lang="en-US"/>
        </a:p>
      </dgm:t>
    </dgm:pt>
    <dgm:pt modelId="{15D54B8F-40C2-4353-B202-39D5635087CF}">
      <dgm:prSet/>
      <dgm:spPr/>
      <dgm:t>
        <a:bodyPr/>
        <a:lstStyle/>
        <a:p>
          <a:r>
            <a:rPr lang="en-CA" dirty="0"/>
            <a:t>Add a lot more doctors to locations</a:t>
          </a:r>
          <a:endParaRPr lang="en-US" dirty="0"/>
        </a:p>
      </dgm:t>
    </dgm:pt>
    <dgm:pt modelId="{F51478C4-B2EB-409D-9FC0-4EB59DD8059A}" type="parTrans" cxnId="{D8C795B0-E94F-42E1-8996-4B664381ECD0}">
      <dgm:prSet/>
      <dgm:spPr/>
      <dgm:t>
        <a:bodyPr/>
        <a:lstStyle/>
        <a:p>
          <a:endParaRPr lang="en-US"/>
        </a:p>
      </dgm:t>
    </dgm:pt>
    <dgm:pt modelId="{5D398A15-4845-418B-A810-D959EEC2E790}" type="sibTrans" cxnId="{D8C795B0-E94F-42E1-8996-4B664381ECD0}">
      <dgm:prSet/>
      <dgm:spPr/>
      <dgm:t>
        <a:bodyPr/>
        <a:lstStyle/>
        <a:p>
          <a:endParaRPr lang="en-US"/>
        </a:p>
      </dgm:t>
    </dgm:pt>
    <dgm:pt modelId="{17700E34-02C1-4493-92F9-54ADE645561F}" type="pres">
      <dgm:prSet presAssocID="{DA88C03B-43C9-4B28-B600-9408E421DC44}" presName="root" presStyleCnt="0">
        <dgm:presLayoutVars>
          <dgm:dir/>
          <dgm:resizeHandles val="exact"/>
        </dgm:presLayoutVars>
      </dgm:prSet>
      <dgm:spPr/>
    </dgm:pt>
    <dgm:pt modelId="{C0C7B0A2-2322-4713-BA17-F39E8DF74772}" type="pres">
      <dgm:prSet presAssocID="{40F213D9-4877-4003-8FBE-5E69FD31403F}" presName="compNode" presStyleCnt="0"/>
      <dgm:spPr/>
    </dgm:pt>
    <dgm:pt modelId="{2D03A3FB-D979-414D-A18B-7D63F582062B}" type="pres">
      <dgm:prSet presAssocID="{40F213D9-4877-4003-8FBE-5E69FD31403F}" presName="bgRect" presStyleLbl="bgShp" presStyleIdx="0" presStyleCnt="4"/>
      <dgm:spPr/>
    </dgm:pt>
    <dgm:pt modelId="{A3671C65-7A65-4788-B745-BD7C1A1A5057}" type="pres">
      <dgm:prSet presAssocID="{40F213D9-4877-4003-8FBE-5E69FD3140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2BE5A6E-45C4-4152-9B34-E30F9BABEEE6}" type="pres">
      <dgm:prSet presAssocID="{40F213D9-4877-4003-8FBE-5E69FD31403F}" presName="spaceRect" presStyleCnt="0"/>
      <dgm:spPr/>
    </dgm:pt>
    <dgm:pt modelId="{78F49AE6-9B2B-4DBC-904E-D3BD87088B09}" type="pres">
      <dgm:prSet presAssocID="{40F213D9-4877-4003-8FBE-5E69FD31403F}" presName="parTx" presStyleLbl="revTx" presStyleIdx="0" presStyleCnt="4">
        <dgm:presLayoutVars>
          <dgm:chMax val="0"/>
          <dgm:chPref val="0"/>
        </dgm:presLayoutVars>
      </dgm:prSet>
      <dgm:spPr/>
    </dgm:pt>
    <dgm:pt modelId="{4CCDE916-38EB-453D-9FF8-E8FEC9965E93}" type="pres">
      <dgm:prSet presAssocID="{D2ED3ED4-D988-4212-822E-8AD13E34BDC0}" presName="sibTrans" presStyleCnt="0"/>
      <dgm:spPr/>
    </dgm:pt>
    <dgm:pt modelId="{77D17DB6-C1AA-4E33-AADD-5B3BAA51E9B9}" type="pres">
      <dgm:prSet presAssocID="{EDBA46B1-1B1B-45F0-93FB-0D310FC28F29}" presName="compNode" presStyleCnt="0"/>
      <dgm:spPr/>
    </dgm:pt>
    <dgm:pt modelId="{FE664B38-DE24-4C33-BFFF-878D5909C974}" type="pres">
      <dgm:prSet presAssocID="{EDBA46B1-1B1B-45F0-93FB-0D310FC28F29}" presName="bgRect" presStyleLbl="bgShp" presStyleIdx="1" presStyleCnt="4"/>
      <dgm:spPr/>
    </dgm:pt>
    <dgm:pt modelId="{0F57B293-4F86-43C1-A978-D35399279C59}" type="pres">
      <dgm:prSet presAssocID="{EDBA46B1-1B1B-45F0-93FB-0D310FC28F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E935DB6-67F2-44E1-BCBA-AB6088E36D4E}" type="pres">
      <dgm:prSet presAssocID="{EDBA46B1-1B1B-45F0-93FB-0D310FC28F29}" presName="spaceRect" presStyleCnt="0"/>
      <dgm:spPr/>
    </dgm:pt>
    <dgm:pt modelId="{5023EF8A-1D1A-4A80-8677-58D816B1C9EA}" type="pres">
      <dgm:prSet presAssocID="{EDBA46B1-1B1B-45F0-93FB-0D310FC28F29}" presName="parTx" presStyleLbl="revTx" presStyleIdx="1" presStyleCnt="4">
        <dgm:presLayoutVars>
          <dgm:chMax val="0"/>
          <dgm:chPref val="0"/>
        </dgm:presLayoutVars>
      </dgm:prSet>
      <dgm:spPr/>
    </dgm:pt>
    <dgm:pt modelId="{3A702BBA-DAF8-4EE7-AEB7-3C8E19E87018}" type="pres">
      <dgm:prSet presAssocID="{BA8164EC-E31C-4157-83FC-8D92F64353BC}" presName="sibTrans" presStyleCnt="0"/>
      <dgm:spPr/>
    </dgm:pt>
    <dgm:pt modelId="{66923A82-244E-4D87-BD53-C13F3488A117}" type="pres">
      <dgm:prSet presAssocID="{2563ADAA-A1DD-47A2-9871-2B5C1DF86E91}" presName="compNode" presStyleCnt="0"/>
      <dgm:spPr/>
    </dgm:pt>
    <dgm:pt modelId="{2BD34913-8DF7-4423-82BE-7896FAC81254}" type="pres">
      <dgm:prSet presAssocID="{2563ADAA-A1DD-47A2-9871-2B5C1DF86E91}" presName="bgRect" presStyleLbl="bgShp" presStyleIdx="2" presStyleCnt="4"/>
      <dgm:spPr/>
    </dgm:pt>
    <dgm:pt modelId="{2E5469FE-5E50-4C54-BD61-607555B0935C}" type="pres">
      <dgm:prSet presAssocID="{2563ADAA-A1DD-47A2-9871-2B5C1DF86E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B6919F71-BC4E-4FC7-8B0C-89D542984CF7}" type="pres">
      <dgm:prSet presAssocID="{2563ADAA-A1DD-47A2-9871-2B5C1DF86E91}" presName="spaceRect" presStyleCnt="0"/>
      <dgm:spPr/>
    </dgm:pt>
    <dgm:pt modelId="{7A5655EC-67C1-42A8-96D5-A2657DA04DC3}" type="pres">
      <dgm:prSet presAssocID="{2563ADAA-A1DD-47A2-9871-2B5C1DF86E91}" presName="parTx" presStyleLbl="revTx" presStyleIdx="2" presStyleCnt="4">
        <dgm:presLayoutVars>
          <dgm:chMax val="0"/>
          <dgm:chPref val="0"/>
        </dgm:presLayoutVars>
      </dgm:prSet>
      <dgm:spPr/>
    </dgm:pt>
    <dgm:pt modelId="{66B4707F-9D82-468D-B3A3-056D2D70BCF3}" type="pres">
      <dgm:prSet presAssocID="{D5CD633A-C386-4AD5-B57A-61245542F5DB}" presName="sibTrans" presStyleCnt="0"/>
      <dgm:spPr/>
    </dgm:pt>
    <dgm:pt modelId="{78CF6AEB-4EB1-459F-B631-57536874597E}" type="pres">
      <dgm:prSet presAssocID="{15D54B8F-40C2-4353-B202-39D5635087CF}" presName="compNode" presStyleCnt="0"/>
      <dgm:spPr/>
    </dgm:pt>
    <dgm:pt modelId="{C2AE602A-2458-47EC-A409-8525741CB964}" type="pres">
      <dgm:prSet presAssocID="{15D54B8F-40C2-4353-B202-39D5635087CF}" presName="bgRect" presStyleLbl="bgShp" presStyleIdx="3" presStyleCnt="4"/>
      <dgm:spPr/>
    </dgm:pt>
    <dgm:pt modelId="{0691672C-6DCE-4CF7-801D-9541BFDB7120}" type="pres">
      <dgm:prSet presAssocID="{15D54B8F-40C2-4353-B202-39D5635087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2B2D271-82A3-4CE0-8556-433617B4425C}" type="pres">
      <dgm:prSet presAssocID="{15D54B8F-40C2-4353-B202-39D5635087CF}" presName="spaceRect" presStyleCnt="0"/>
      <dgm:spPr/>
    </dgm:pt>
    <dgm:pt modelId="{00BB5958-8385-4D1F-8681-9885A6990F94}" type="pres">
      <dgm:prSet presAssocID="{15D54B8F-40C2-4353-B202-39D5635087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2D3E06-333E-425B-A2F1-6A048B0B0BF0}" srcId="{DA88C03B-43C9-4B28-B600-9408E421DC44}" destId="{EDBA46B1-1B1B-45F0-93FB-0D310FC28F29}" srcOrd="1" destOrd="0" parTransId="{2D03E60C-4A79-4EC3-91AD-825DC431A309}" sibTransId="{BA8164EC-E31C-4157-83FC-8D92F64353BC}"/>
    <dgm:cxn modelId="{1FA8132A-69F5-4056-84BD-B5CC28869B1D}" type="presOf" srcId="{DA88C03B-43C9-4B28-B600-9408E421DC44}" destId="{17700E34-02C1-4493-92F9-54ADE645561F}" srcOrd="0" destOrd="0" presId="urn:microsoft.com/office/officeart/2018/2/layout/IconVerticalSolidList"/>
    <dgm:cxn modelId="{6DED082C-DB7D-48C1-8AE7-DE81BBEF892C}" type="presOf" srcId="{EDBA46B1-1B1B-45F0-93FB-0D310FC28F29}" destId="{5023EF8A-1D1A-4A80-8677-58D816B1C9EA}" srcOrd="0" destOrd="0" presId="urn:microsoft.com/office/officeart/2018/2/layout/IconVerticalSolidList"/>
    <dgm:cxn modelId="{9B9C2B36-E1A1-4682-BFFB-60241D6D1957}" srcId="{DA88C03B-43C9-4B28-B600-9408E421DC44}" destId="{2563ADAA-A1DD-47A2-9871-2B5C1DF86E91}" srcOrd="2" destOrd="0" parTransId="{F4BA295B-818C-47A4-86D9-9C34A38CEAA5}" sibTransId="{D5CD633A-C386-4AD5-B57A-61245542F5DB}"/>
    <dgm:cxn modelId="{3109F250-D2F5-486F-BAA3-4485B6FE90B1}" type="presOf" srcId="{15D54B8F-40C2-4353-B202-39D5635087CF}" destId="{00BB5958-8385-4D1F-8681-9885A6990F94}" srcOrd="0" destOrd="0" presId="urn:microsoft.com/office/officeart/2018/2/layout/IconVerticalSolidList"/>
    <dgm:cxn modelId="{EDDCA257-4545-49A8-AD32-1B872175BAE8}" type="presOf" srcId="{2563ADAA-A1DD-47A2-9871-2B5C1DF86E91}" destId="{7A5655EC-67C1-42A8-96D5-A2657DA04DC3}" srcOrd="0" destOrd="0" presId="urn:microsoft.com/office/officeart/2018/2/layout/IconVerticalSolidList"/>
    <dgm:cxn modelId="{D8C795B0-E94F-42E1-8996-4B664381ECD0}" srcId="{DA88C03B-43C9-4B28-B600-9408E421DC44}" destId="{15D54B8F-40C2-4353-B202-39D5635087CF}" srcOrd="3" destOrd="0" parTransId="{F51478C4-B2EB-409D-9FC0-4EB59DD8059A}" sibTransId="{5D398A15-4845-418B-A810-D959EEC2E790}"/>
    <dgm:cxn modelId="{95A4CAD2-2EB3-4454-9BA9-884FBBB02E17}" type="presOf" srcId="{40F213D9-4877-4003-8FBE-5E69FD31403F}" destId="{78F49AE6-9B2B-4DBC-904E-D3BD87088B09}" srcOrd="0" destOrd="0" presId="urn:microsoft.com/office/officeart/2018/2/layout/IconVerticalSolidList"/>
    <dgm:cxn modelId="{0F5B06EA-7D44-41A0-B4C0-330981A5F3A0}" srcId="{DA88C03B-43C9-4B28-B600-9408E421DC44}" destId="{40F213D9-4877-4003-8FBE-5E69FD31403F}" srcOrd="0" destOrd="0" parTransId="{E7A047FC-039F-4F92-9007-64BC4DA44DAE}" sibTransId="{D2ED3ED4-D988-4212-822E-8AD13E34BDC0}"/>
    <dgm:cxn modelId="{AA222F0D-F80E-478D-B3BA-82F85207BF66}" type="presParOf" srcId="{17700E34-02C1-4493-92F9-54ADE645561F}" destId="{C0C7B0A2-2322-4713-BA17-F39E8DF74772}" srcOrd="0" destOrd="0" presId="urn:microsoft.com/office/officeart/2018/2/layout/IconVerticalSolidList"/>
    <dgm:cxn modelId="{05C5DE9D-DA81-4CE8-98C0-94976B2FC231}" type="presParOf" srcId="{C0C7B0A2-2322-4713-BA17-F39E8DF74772}" destId="{2D03A3FB-D979-414D-A18B-7D63F582062B}" srcOrd="0" destOrd="0" presId="urn:microsoft.com/office/officeart/2018/2/layout/IconVerticalSolidList"/>
    <dgm:cxn modelId="{2BECF7F2-0279-4854-B108-780D028867E4}" type="presParOf" srcId="{C0C7B0A2-2322-4713-BA17-F39E8DF74772}" destId="{A3671C65-7A65-4788-B745-BD7C1A1A5057}" srcOrd="1" destOrd="0" presId="urn:microsoft.com/office/officeart/2018/2/layout/IconVerticalSolidList"/>
    <dgm:cxn modelId="{CF2D84C0-2A67-46B6-B99C-F0C0776A46BC}" type="presParOf" srcId="{C0C7B0A2-2322-4713-BA17-F39E8DF74772}" destId="{12BE5A6E-45C4-4152-9B34-E30F9BABEEE6}" srcOrd="2" destOrd="0" presId="urn:microsoft.com/office/officeart/2018/2/layout/IconVerticalSolidList"/>
    <dgm:cxn modelId="{14787033-A5A9-4F33-88DE-F487CFD3B1D0}" type="presParOf" srcId="{C0C7B0A2-2322-4713-BA17-F39E8DF74772}" destId="{78F49AE6-9B2B-4DBC-904E-D3BD87088B09}" srcOrd="3" destOrd="0" presId="urn:microsoft.com/office/officeart/2018/2/layout/IconVerticalSolidList"/>
    <dgm:cxn modelId="{1948D68D-DFB4-4DFE-ADE0-8ABCA3DABA12}" type="presParOf" srcId="{17700E34-02C1-4493-92F9-54ADE645561F}" destId="{4CCDE916-38EB-453D-9FF8-E8FEC9965E93}" srcOrd="1" destOrd="0" presId="urn:microsoft.com/office/officeart/2018/2/layout/IconVerticalSolidList"/>
    <dgm:cxn modelId="{E6BD41EA-5EFB-4146-A678-3337CD6E625E}" type="presParOf" srcId="{17700E34-02C1-4493-92F9-54ADE645561F}" destId="{77D17DB6-C1AA-4E33-AADD-5B3BAA51E9B9}" srcOrd="2" destOrd="0" presId="urn:microsoft.com/office/officeart/2018/2/layout/IconVerticalSolidList"/>
    <dgm:cxn modelId="{523AE50C-92F5-45CE-91C2-92ED65351C2D}" type="presParOf" srcId="{77D17DB6-C1AA-4E33-AADD-5B3BAA51E9B9}" destId="{FE664B38-DE24-4C33-BFFF-878D5909C974}" srcOrd="0" destOrd="0" presId="urn:microsoft.com/office/officeart/2018/2/layout/IconVerticalSolidList"/>
    <dgm:cxn modelId="{351A6B38-6004-4974-957C-AB3264FE26DA}" type="presParOf" srcId="{77D17DB6-C1AA-4E33-AADD-5B3BAA51E9B9}" destId="{0F57B293-4F86-43C1-A978-D35399279C59}" srcOrd="1" destOrd="0" presId="urn:microsoft.com/office/officeart/2018/2/layout/IconVerticalSolidList"/>
    <dgm:cxn modelId="{1B2C55E0-8E66-4C6F-BB5C-96F6017BCBF0}" type="presParOf" srcId="{77D17DB6-C1AA-4E33-AADD-5B3BAA51E9B9}" destId="{1E935DB6-67F2-44E1-BCBA-AB6088E36D4E}" srcOrd="2" destOrd="0" presId="urn:microsoft.com/office/officeart/2018/2/layout/IconVerticalSolidList"/>
    <dgm:cxn modelId="{F44D7F30-7025-4CD0-B3AE-74119638F456}" type="presParOf" srcId="{77D17DB6-C1AA-4E33-AADD-5B3BAA51E9B9}" destId="{5023EF8A-1D1A-4A80-8677-58D816B1C9EA}" srcOrd="3" destOrd="0" presId="urn:microsoft.com/office/officeart/2018/2/layout/IconVerticalSolidList"/>
    <dgm:cxn modelId="{8173273C-97CD-4247-910F-2C38EC453528}" type="presParOf" srcId="{17700E34-02C1-4493-92F9-54ADE645561F}" destId="{3A702BBA-DAF8-4EE7-AEB7-3C8E19E87018}" srcOrd="3" destOrd="0" presId="urn:microsoft.com/office/officeart/2018/2/layout/IconVerticalSolidList"/>
    <dgm:cxn modelId="{1AD38978-31F2-46F2-88E6-F3FB04DCC79F}" type="presParOf" srcId="{17700E34-02C1-4493-92F9-54ADE645561F}" destId="{66923A82-244E-4D87-BD53-C13F3488A117}" srcOrd="4" destOrd="0" presId="urn:microsoft.com/office/officeart/2018/2/layout/IconVerticalSolidList"/>
    <dgm:cxn modelId="{9CA430B4-5A84-4C7F-8E96-0D0825CAC727}" type="presParOf" srcId="{66923A82-244E-4D87-BD53-C13F3488A117}" destId="{2BD34913-8DF7-4423-82BE-7896FAC81254}" srcOrd="0" destOrd="0" presId="urn:microsoft.com/office/officeart/2018/2/layout/IconVerticalSolidList"/>
    <dgm:cxn modelId="{5614456F-31BE-480E-ADF1-837349AC6795}" type="presParOf" srcId="{66923A82-244E-4D87-BD53-C13F3488A117}" destId="{2E5469FE-5E50-4C54-BD61-607555B0935C}" srcOrd="1" destOrd="0" presId="urn:microsoft.com/office/officeart/2018/2/layout/IconVerticalSolidList"/>
    <dgm:cxn modelId="{D753DEDB-57EC-4ACF-AB5F-3B34F5E14961}" type="presParOf" srcId="{66923A82-244E-4D87-BD53-C13F3488A117}" destId="{B6919F71-BC4E-4FC7-8B0C-89D542984CF7}" srcOrd="2" destOrd="0" presId="urn:microsoft.com/office/officeart/2018/2/layout/IconVerticalSolidList"/>
    <dgm:cxn modelId="{7A390D0E-51F9-4AD8-9D42-0F73DDA6BBC6}" type="presParOf" srcId="{66923A82-244E-4D87-BD53-C13F3488A117}" destId="{7A5655EC-67C1-42A8-96D5-A2657DA04DC3}" srcOrd="3" destOrd="0" presId="urn:microsoft.com/office/officeart/2018/2/layout/IconVerticalSolidList"/>
    <dgm:cxn modelId="{2B20B316-D01D-4028-A7BD-D1465520EB85}" type="presParOf" srcId="{17700E34-02C1-4493-92F9-54ADE645561F}" destId="{66B4707F-9D82-468D-B3A3-056D2D70BCF3}" srcOrd="5" destOrd="0" presId="urn:microsoft.com/office/officeart/2018/2/layout/IconVerticalSolidList"/>
    <dgm:cxn modelId="{B42769E3-5C65-4CB4-B8CB-5AB1410CA4D9}" type="presParOf" srcId="{17700E34-02C1-4493-92F9-54ADE645561F}" destId="{78CF6AEB-4EB1-459F-B631-57536874597E}" srcOrd="6" destOrd="0" presId="urn:microsoft.com/office/officeart/2018/2/layout/IconVerticalSolidList"/>
    <dgm:cxn modelId="{F94ED2CD-F1AB-452C-B4BC-3F2D03B47ADF}" type="presParOf" srcId="{78CF6AEB-4EB1-459F-B631-57536874597E}" destId="{C2AE602A-2458-47EC-A409-8525741CB964}" srcOrd="0" destOrd="0" presId="urn:microsoft.com/office/officeart/2018/2/layout/IconVerticalSolidList"/>
    <dgm:cxn modelId="{8F24F98F-1F32-47F1-8A9D-75DF4E4B1D2E}" type="presParOf" srcId="{78CF6AEB-4EB1-459F-B631-57536874597E}" destId="{0691672C-6DCE-4CF7-801D-9541BFDB7120}" srcOrd="1" destOrd="0" presId="urn:microsoft.com/office/officeart/2018/2/layout/IconVerticalSolidList"/>
    <dgm:cxn modelId="{1314F690-F72C-46BE-82C9-0DE4DC533A4E}" type="presParOf" srcId="{78CF6AEB-4EB1-459F-B631-57536874597E}" destId="{42B2D271-82A3-4CE0-8556-433617B4425C}" srcOrd="2" destOrd="0" presId="urn:microsoft.com/office/officeart/2018/2/layout/IconVerticalSolidList"/>
    <dgm:cxn modelId="{01003964-6E4B-4911-9F5F-2B4118B00BAA}" type="presParOf" srcId="{78CF6AEB-4EB1-459F-B631-57536874597E}" destId="{00BB5958-8385-4D1F-8681-9885A6990F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17CA7-3345-4FE7-AF38-6330220D32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EF437A-DCD1-4481-8C26-06394F43CDA7}">
      <dgm:prSet/>
      <dgm:spPr/>
      <dgm:t>
        <a:bodyPr/>
        <a:lstStyle/>
        <a:p>
          <a:r>
            <a:rPr lang="en-CA"/>
            <a:t>Branches were used so we could each work on separate features. </a:t>
          </a:r>
          <a:endParaRPr lang="en-US"/>
        </a:p>
      </dgm:t>
    </dgm:pt>
    <dgm:pt modelId="{DD340272-367B-4962-9E6C-3F5B78AB92A0}" type="parTrans" cxnId="{A8BF9C4D-5280-4913-96B8-F729443C667A}">
      <dgm:prSet/>
      <dgm:spPr/>
      <dgm:t>
        <a:bodyPr/>
        <a:lstStyle/>
        <a:p>
          <a:endParaRPr lang="en-US"/>
        </a:p>
      </dgm:t>
    </dgm:pt>
    <dgm:pt modelId="{4CBEF60D-015A-4650-94F1-52C9F1EB4685}" type="sibTrans" cxnId="{A8BF9C4D-5280-4913-96B8-F729443C667A}">
      <dgm:prSet/>
      <dgm:spPr/>
      <dgm:t>
        <a:bodyPr/>
        <a:lstStyle/>
        <a:p>
          <a:endParaRPr lang="en-US"/>
        </a:p>
      </dgm:t>
    </dgm:pt>
    <dgm:pt modelId="{1EF89E95-FA88-4E7D-8E46-C646946A8231}">
      <dgm:prSet/>
      <dgm:spPr/>
      <dgm:t>
        <a:bodyPr/>
        <a:lstStyle/>
        <a:p>
          <a:r>
            <a:rPr lang="en-CA"/>
            <a:t>Git conflits were easy to solve with Android Studio</a:t>
          </a:r>
          <a:endParaRPr lang="en-US"/>
        </a:p>
      </dgm:t>
    </dgm:pt>
    <dgm:pt modelId="{E747A15A-0B14-40C5-89FA-B1B4B0253A8E}" type="parTrans" cxnId="{54B14D53-0D21-4CBD-9561-11F64AF6FD99}">
      <dgm:prSet/>
      <dgm:spPr/>
      <dgm:t>
        <a:bodyPr/>
        <a:lstStyle/>
        <a:p>
          <a:endParaRPr lang="en-US"/>
        </a:p>
      </dgm:t>
    </dgm:pt>
    <dgm:pt modelId="{D6E7E990-5B29-4D49-89C8-CFD051CFBA4C}" type="sibTrans" cxnId="{54B14D53-0D21-4CBD-9561-11F64AF6FD99}">
      <dgm:prSet/>
      <dgm:spPr/>
      <dgm:t>
        <a:bodyPr/>
        <a:lstStyle/>
        <a:p>
          <a:endParaRPr lang="en-US"/>
        </a:p>
      </dgm:t>
    </dgm:pt>
    <dgm:pt modelId="{BD971973-7955-4747-BB50-ACACD0A6F3CA}" type="pres">
      <dgm:prSet presAssocID="{4AD17CA7-3345-4FE7-AF38-6330220D32C0}" presName="root" presStyleCnt="0">
        <dgm:presLayoutVars>
          <dgm:dir/>
          <dgm:resizeHandles val="exact"/>
        </dgm:presLayoutVars>
      </dgm:prSet>
      <dgm:spPr/>
    </dgm:pt>
    <dgm:pt modelId="{920142F8-5C6E-4F38-921A-C4293503DCFA}" type="pres">
      <dgm:prSet presAssocID="{89EF437A-DCD1-4481-8C26-06394F43CDA7}" presName="compNode" presStyleCnt="0"/>
      <dgm:spPr/>
    </dgm:pt>
    <dgm:pt modelId="{EDAEA7AE-A5EE-4ADE-AFCC-E9A0784DB3CE}" type="pres">
      <dgm:prSet presAssocID="{89EF437A-DCD1-4481-8C26-06394F43CD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7F84641-F006-4E93-9151-1F07630E3016}" type="pres">
      <dgm:prSet presAssocID="{89EF437A-DCD1-4481-8C26-06394F43CDA7}" presName="spaceRect" presStyleCnt="0"/>
      <dgm:spPr/>
    </dgm:pt>
    <dgm:pt modelId="{7C0A2300-97B2-4EDF-BDE2-1F1D93016574}" type="pres">
      <dgm:prSet presAssocID="{89EF437A-DCD1-4481-8C26-06394F43CDA7}" presName="textRect" presStyleLbl="revTx" presStyleIdx="0" presStyleCnt="2">
        <dgm:presLayoutVars>
          <dgm:chMax val="1"/>
          <dgm:chPref val="1"/>
        </dgm:presLayoutVars>
      </dgm:prSet>
      <dgm:spPr/>
    </dgm:pt>
    <dgm:pt modelId="{A7043C5D-E96F-4ECA-900B-EAD5E9AD09E4}" type="pres">
      <dgm:prSet presAssocID="{4CBEF60D-015A-4650-94F1-52C9F1EB4685}" presName="sibTrans" presStyleCnt="0"/>
      <dgm:spPr/>
    </dgm:pt>
    <dgm:pt modelId="{9C97BB4A-5006-4CF1-806E-5F20D9AEEDB0}" type="pres">
      <dgm:prSet presAssocID="{1EF89E95-FA88-4E7D-8E46-C646946A8231}" presName="compNode" presStyleCnt="0"/>
      <dgm:spPr/>
    </dgm:pt>
    <dgm:pt modelId="{B2100704-5085-41DA-AEE8-AD417BA59F59}" type="pres">
      <dgm:prSet presAssocID="{1EF89E95-FA88-4E7D-8E46-C646946A82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31D8468-3F7F-4C69-8D9A-AFBEEBB59DD3}" type="pres">
      <dgm:prSet presAssocID="{1EF89E95-FA88-4E7D-8E46-C646946A8231}" presName="spaceRect" presStyleCnt="0"/>
      <dgm:spPr/>
    </dgm:pt>
    <dgm:pt modelId="{90042D7A-2146-4E31-B45A-9019FEC4B66D}" type="pres">
      <dgm:prSet presAssocID="{1EF89E95-FA88-4E7D-8E46-C646946A82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7DF2C18-EB40-480B-BB69-58B7D04CFD3E}" type="presOf" srcId="{4AD17CA7-3345-4FE7-AF38-6330220D32C0}" destId="{BD971973-7955-4747-BB50-ACACD0A6F3CA}" srcOrd="0" destOrd="0" presId="urn:microsoft.com/office/officeart/2018/2/layout/IconLabelList"/>
    <dgm:cxn modelId="{A8BF9C4D-5280-4913-96B8-F729443C667A}" srcId="{4AD17CA7-3345-4FE7-AF38-6330220D32C0}" destId="{89EF437A-DCD1-4481-8C26-06394F43CDA7}" srcOrd="0" destOrd="0" parTransId="{DD340272-367B-4962-9E6C-3F5B78AB92A0}" sibTransId="{4CBEF60D-015A-4650-94F1-52C9F1EB4685}"/>
    <dgm:cxn modelId="{54B14D53-0D21-4CBD-9561-11F64AF6FD99}" srcId="{4AD17CA7-3345-4FE7-AF38-6330220D32C0}" destId="{1EF89E95-FA88-4E7D-8E46-C646946A8231}" srcOrd="1" destOrd="0" parTransId="{E747A15A-0B14-40C5-89FA-B1B4B0253A8E}" sibTransId="{D6E7E990-5B29-4D49-89C8-CFD051CFBA4C}"/>
    <dgm:cxn modelId="{CCAE737E-8FEB-4499-A157-EE4DC93D1486}" type="presOf" srcId="{1EF89E95-FA88-4E7D-8E46-C646946A8231}" destId="{90042D7A-2146-4E31-B45A-9019FEC4B66D}" srcOrd="0" destOrd="0" presId="urn:microsoft.com/office/officeart/2018/2/layout/IconLabelList"/>
    <dgm:cxn modelId="{BF3931C0-1BF9-40E3-A2F5-751EA9B59941}" type="presOf" srcId="{89EF437A-DCD1-4481-8C26-06394F43CDA7}" destId="{7C0A2300-97B2-4EDF-BDE2-1F1D93016574}" srcOrd="0" destOrd="0" presId="urn:microsoft.com/office/officeart/2018/2/layout/IconLabelList"/>
    <dgm:cxn modelId="{6A7B572C-936F-420A-B267-FCFF694D4ADE}" type="presParOf" srcId="{BD971973-7955-4747-BB50-ACACD0A6F3CA}" destId="{920142F8-5C6E-4F38-921A-C4293503DCFA}" srcOrd="0" destOrd="0" presId="urn:microsoft.com/office/officeart/2018/2/layout/IconLabelList"/>
    <dgm:cxn modelId="{930ED5A1-868B-4929-B27D-4533D5048CFE}" type="presParOf" srcId="{920142F8-5C6E-4F38-921A-C4293503DCFA}" destId="{EDAEA7AE-A5EE-4ADE-AFCC-E9A0784DB3CE}" srcOrd="0" destOrd="0" presId="urn:microsoft.com/office/officeart/2018/2/layout/IconLabelList"/>
    <dgm:cxn modelId="{594D6C43-3564-46CA-A12F-736D8C341BFC}" type="presParOf" srcId="{920142F8-5C6E-4F38-921A-C4293503DCFA}" destId="{07F84641-F006-4E93-9151-1F07630E3016}" srcOrd="1" destOrd="0" presId="urn:microsoft.com/office/officeart/2018/2/layout/IconLabelList"/>
    <dgm:cxn modelId="{26725AA8-E55B-438D-9CD6-210F2F686FE7}" type="presParOf" srcId="{920142F8-5C6E-4F38-921A-C4293503DCFA}" destId="{7C0A2300-97B2-4EDF-BDE2-1F1D93016574}" srcOrd="2" destOrd="0" presId="urn:microsoft.com/office/officeart/2018/2/layout/IconLabelList"/>
    <dgm:cxn modelId="{469D3870-A8D0-4E01-BB45-D17698BB4C93}" type="presParOf" srcId="{BD971973-7955-4747-BB50-ACACD0A6F3CA}" destId="{A7043C5D-E96F-4ECA-900B-EAD5E9AD09E4}" srcOrd="1" destOrd="0" presId="urn:microsoft.com/office/officeart/2018/2/layout/IconLabelList"/>
    <dgm:cxn modelId="{EC823FC7-640C-488B-B5BF-0685ECFCB5A9}" type="presParOf" srcId="{BD971973-7955-4747-BB50-ACACD0A6F3CA}" destId="{9C97BB4A-5006-4CF1-806E-5F20D9AEEDB0}" srcOrd="2" destOrd="0" presId="urn:microsoft.com/office/officeart/2018/2/layout/IconLabelList"/>
    <dgm:cxn modelId="{D8B119EE-B981-46CD-91B1-2E0700F77C90}" type="presParOf" srcId="{9C97BB4A-5006-4CF1-806E-5F20D9AEEDB0}" destId="{B2100704-5085-41DA-AEE8-AD417BA59F59}" srcOrd="0" destOrd="0" presId="urn:microsoft.com/office/officeart/2018/2/layout/IconLabelList"/>
    <dgm:cxn modelId="{8F4C98C9-4548-4BCD-911B-67245036F8FD}" type="presParOf" srcId="{9C97BB4A-5006-4CF1-806E-5F20D9AEEDB0}" destId="{331D8468-3F7F-4C69-8D9A-AFBEEBB59DD3}" srcOrd="1" destOrd="0" presId="urn:microsoft.com/office/officeart/2018/2/layout/IconLabelList"/>
    <dgm:cxn modelId="{FA749B21-52D6-49E4-B610-4F9296994C5F}" type="presParOf" srcId="{9C97BB4A-5006-4CF1-806E-5F20D9AEEDB0}" destId="{90042D7A-2146-4E31-B45A-9019FEC4B6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3A3FB-D979-414D-A18B-7D63F582062B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71C65-7A65-4788-B745-BD7C1A1A5057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49AE6-9B2B-4DBC-904E-D3BD87088B09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Better optimization for Google Maps</a:t>
          </a:r>
          <a:endParaRPr lang="en-US" sz="2200" kern="1200"/>
        </a:p>
      </dsp:txBody>
      <dsp:txXfrm>
        <a:off x="1428292" y="2439"/>
        <a:ext cx="4873308" cy="1236616"/>
      </dsp:txXfrm>
    </dsp:sp>
    <dsp:sp modelId="{FE664B38-DE24-4C33-BFFF-878D5909C974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7B293-4F86-43C1-A978-D35399279C59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3EF8A-1D1A-4A80-8677-58D816B1C9EA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 search feature inside of Google Maps</a:t>
          </a:r>
          <a:endParaRPr lang="en-US" sz="2200" kern="1200"/>
        </a:p>
      </dsp:txBody>
      <dsp:txXfrm>
        <a:off x="1428292" y="1548210"/>
        <a:ext cx="4873308" cy="1236616"/>
      </dsp:txXfrm>
    </dsp:sp>
    <dsp:sp modelId="{2BD34913-8DF7-4423-82BE-7896FAC81254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469FE-5E50-4C54-BD61-607555B0935C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655EC-67C1-42A8-96D5-A2657DA04DC3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Showing current location and have a pick nearest option (This was developed but scrapped)</a:t>
          </a:r>
          <a:endParaRPr lang="en-US" sz="2200" kern="1200"/>
        </a:p>
      </dsp:txBody>
      <dsp:txXfrm>
        <a:off x="1428292" y="3093981"/>
        <a:ext cx="4873308" cy="1236616"/>
      </dsp:txXfrm>
    </dsp:sp>
    <dsp:sp modelId="{C2AE602A-2458-47EC-A409-8525741CB964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1672C-6DCE-4CF7-801D-9541BFDB7120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B5958-8385-4D1F-8681-9885A6990F94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Add a lot more doctors to locations</a:t>
          </a:r>
          <a:endParaRPr lang="en-US" sz="2200" kern="1200" dirty="0"/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EA7AE-A5EE-4ADE-AFCC-E9A0784DB3C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2300-97B2-4EDF-BDE2-1F1D93016574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Branches were used so we could each work on separate features. </a:t>
          </a:r>
          <a:endParaRPr lang="en-US" sz="2400" kern="1200"/>
        </a:p>
      </dsp:txBody>
      <dsp:txXfrm>
        <a:off x="765914" y="2943510"/>
        <a:ext cx="4320000" cy="720000"/>
      </dsp:txXfrm>
    </dsp:sp>
    <dsp:sp modelId="{B2100704-5085-41DA-AEE8-AD417BA59F59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42D7A-2146-4E31-B45A-9019FEC4B66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Git conflits were easy to solve with Android Studio</a:t>
          </a:r>
          <a:endParaRPr lang="en-US" sz="24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B6B2-1A75-FD47-C0FD-70E3E6ED1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76074-9030-4999-1931-EC33E1404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60EC-B2DD-07F6-0AFD-FE664C81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E504-2BB6-630A-94B6-DF98B47D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D611-3A57-58A7-C110-61D1632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10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AC7A-D785-EEEC-FEAF-3EF26840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946C8-F593-D837-5222-F722C5C1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6B1A-D440-CA1E-E847-8350EC50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49DA-7CCA-B425-9E09-5C4BBDD7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BDFF-7130-F282-3D88-4CD008F7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3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1AB93-AF2F-7077-9835-5F8EED193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98F26-BA68-CD3B-FDD0-E9D1C0F55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E17F-8D9A-0D7C-9062-6DC02B20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3659-A1B1-07AE-A06D-182A47E5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0506-15E7-9FC9-EABC-E7DA1844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21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EF4A-A55D-65A7-7B3E-A3D22F38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CDC0-C9A8-5C40-7FAC-F301FDBB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BFC7-AFF7-1A87-A7FB-741A41DE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D523-6491-0751-4301-9FE7C175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3894-B40E-1C66-FE3E-26CD46A4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0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AB04-5411-B42E-DD0A-C7FE5338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066B-BB0A-95AA-D792-921DAFE8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4034-A90D-92C6-B61A-F95978BA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E738-E463-EDF5-BB0E-8E207852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A02E-67F8-B4A3-E3EF-C7BA258F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2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235F-2C26-35C2-FEB2-53506E48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E47E-8F63-3F75-3A89-6CE985E96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2E6C-9959-CF94-6289-23EDB581A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68CB5-B882-7788-DC10-7010EB9B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0269-475A-9F3B-F7FC-2F6FCCBA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0F413-2CA9-8435-8214-36D19354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3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A97D-DC83-F140-0F5E-D719A8DD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6AD74-E571-75E8-D428-40C1C420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64830-2FCA-E97B-5F7C-B14771DE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80570-7980-AA02-9461-E3AE056C5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E2BE2-72A1-B557-7222-9269DD7CA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E95B8-2B45-1E62-028C-2C949A4F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C972A-6037-7F24-CF72-E4F9996A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58217-8E49-CCF3-BCD2-B369D8F8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80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9E4A-DF21-D2FC-397D-A0784EB2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28105-69F6-9422-0A20-09A6543A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3D875-9624-2A7B-A222-013BD9D6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43525-126C-B10B-041F-D728646F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B8EE0-71E3-5BDE-47D2-32B8E117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A8BC3-FA12-9B95-AB42-A449C35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FDEEF-A225-A0C2-1822-39EDB7A4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17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25F8-A98D-9CD3-A1BC-BCB1172E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2883-5402-3038-E7C1-9F9C329D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9976-7B6D-284E-B49E-ED2B8B9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5A499-8130-E8C5-B605-9C7D3EB8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92F9-BC27-6A5D-6806-613F4395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DBA7-0817-F753-339D-9DE2A6A7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91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72D-B35B-BCB6-B23C-860C749A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90D59-0F27-A03A-41FD-A9E1AD57F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C25AC-15B7-077E-9670-DAD44F72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D4F5D-3A30-EE39-E590-F8F0538C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2E682-2292-D8AB-372D-A1CF3419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FDFBF-FD0D-4E7E-84B5-034B30F9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69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825C0-2DF1-C90A-D76F-04C655F7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1A14-F75B-0547-3CB2-958E38D6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4C8D-E7CF-7A2D-C637-BB98E3092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1B3A7-BD10-480C-9928-A6DABE77C79B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67ED-7ADB-D82A-C65A-7D9A49BF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2901-7C78-C6C6-834A-FABA08657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A124A-CDF5-436E-90D7-AB5AADB2F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53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901373-382B-477B-CA83-36DBAC37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6" r="9089" b="152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18165-93B1-540F-6752-F253014ED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38305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Application Development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99A30-3CF8-FE88-C0F8-44970C1C5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 dirty="0">
                <a:solidFill>
                  <a:schemeClr val="bg1"/>
                </a:solidFill>
              </a:rPr>
              <a:t>Made by Sen </a:t>
            </a:r>
            <a:r>
              <a:rPr lang="en-CA" sz="2000" dirty="0" err="1">
                <a:solidFill>
                  <a:schemeClr val="bg1"/>
                </a:solidFill>
              </a:rPr>
              <a:t>Bellotiny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2000" dirty="0" err="1">
                <a:solidFill>
                  <a:schemeClr val="bg1"/>
                </a:solidFill>
              </a:rPr>
              <a:t>Donissaint</a:t>
            </a:r>
            <a:r>
              <a:rPr lang="en-CA" sz="2000" dirty="0">
                <a:solidFill>
                  <a:schemeClr val="bg1"/>
                </a:solidFill>
              </a:rPr>
              <a:t>, Amir-Georges Haya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8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447DA-0DA9-A41C-B582-6A9590D0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Features</a:t>
            </a:r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36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3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77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8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8FFB-031B-AA1F-255A-EFB7DDC0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529673" cy="5151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Features done based on its synergy with our app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Features that make sense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Google Maps API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Hospital API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Login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Forgot password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2FA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Theme control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Localization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Cloud Database (Firebase)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Basic CRUD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Notifications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Registration</a:t>
            </a: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388AE-0695-84BE-F337-1B411B1E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42D0FE6C-CD1E-38CB-3A23-0E435A173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734FF14E-D0FE-9732-FD9E-3D14DE97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BA85-EDA1-B345-27AD-6F1EBA1F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Features</a:t>
            </a:r>
          </a:p>
        </p:txBody>
      </p:sp>
      <p:grpSp>
        <p:nvGrpSpPr>
          <p:cNvPr id="369" name="Graphic 190">
            <a:extLst>
              <a:ext uri="{FF2B5EF4-FFF2-40B4-BE49-F238E27FC236}">
                <a16:creationId xmlns:a16="http://schemas.microsoft.com/office/drawing/2014/main" id="{51592747-41D1-F3DB-5F1F-898E2C4E3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6B91F13-0C44-DA22-78B2-CC60555D8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B85281A4-B92F-5BB1-264D-B57D6C7D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3" name="Graphic 212">
            <a:extLst>
              <a:ext uri="{FF2B5EF4-FFF2-40B4-BE49-F238E27FC236}">
                <a16:creationId xmlns:a16="http://schemas.microsoft.com/office/drawing/2014/main" id="{DEE9386B-BD4E-A807-B937-D8883730F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5" name="Graphic 212">
            <a:extLst>
              <a:ext uri="{FF2B5EF4-FFF2-40B4-BE49-F238E27FC236}">
                <a16:creationId xmlns:a16="http://schemas.microsoft.com/office/drawing/2014/main" id="{A4F5492E-39F2-E9FF-BEA8-1E904C8E0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77" name="Graphic 4">
            <a:extLst>
              <a:ext uri="{FF2B5EF4-FFF2-40B4-BE49-F238E27FC236}">
                <a16:creationId xmlns:a16="http://schemas.microsoft.com/office/drawing/2014/main" id="{7070F1E7-1A4E-9AC0-4F91-8B7BFC34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8049380-6FE5-9662-46B8-5D3920F0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0E5ED803-36EA-F04E-FAED-223D4DBF3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C095BF1-FDA0-FCD5-8C1A-2A38EBD0F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D0E539E-9D7E-C74C-257C-336770978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5926857-D4F8-DD62-61F2-22AA7D97C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5C00E558-531B-56E4-194B-81D84F7AC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E28EE1AC-413A-949D-9CF8-4B9A5B22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0431CC1-AC9E-B591-A4B9-EF45BFE52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D355079-11F4-2192-E8F7-9EA4F181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D9CF33D-1A32-EE8B-B6E0-BC0D2A667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00AF0747-C68F-2F19-AC98-88D5226F3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5CBC483-3D98-E827-C8E9-DDAC8916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FC44C74-0AB6-6E32-2CFB-5028EC4F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F1EFB044-0FD7-80DC-AED7-B754A20E1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60675205-EE93-392D-CCCB-89857075A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FD87A683-5A88-1CEC-388B-660F492F2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B1B8944-94E6-3BFE-879C-3349A39F7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FD3BCBC-30E8-FE0F-A143-EB8A56ED6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2F69F93-AA64-775C-875E-B12597E2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464D1461-03E3-4998-BE38-707B4D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3073323A-EADE-B1F2-9139-D32877F35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64A211E9-994D-3514-3588-B8598FB22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3588285-5D85-268C-FA8B-EEA77F600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9C56E4E8-3B42-3F78-D6D3-3E85B3575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8B168A66-7841-57F0-708F-41A1D6EC4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DBE5A9BB-6D0F-363C-9233-9F8C6FFA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8F82F1F9-C2A7-D35D-80B0-71FFAA4C0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796B2537-3410-EACE-634B-FEAD94EE7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79C8CB8B-403C-EAEF-9F4C-C3FD3BCFC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6715AC27-0AFA-C035-167F-A7FA23DFC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F6249B07-90D7-EAB5-57B7-9CF311C5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F58251C-7941-8512-40AD-062D4CBD7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AD91F52-0E53-6037-BD04-6ABAE09C5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B13AFB94-372D-A389-798E-51B31B3F3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59FE0DB4-C36B-E6D1-E037-9F767F134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F41A5E7-5464-1C18-CFA0-E818931E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1D28EDE-6057-8F91-7E2C-9483931F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F2384102-1C57-7AA4-F739-BEE8D3A19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445EC1E2-F26E-E7DD-B033-570F4A33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EFB4FD6-9FEE-E813-BAAB-5B74CC4FF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268BF234-A9A4-BB8A-1193-8F78E14BF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2C49552B-B667-2667-309B-6997FCDFC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7DD8BE22-91B2-AE63-92C9-2BF888F1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63E46FD-293E-02F0-6DF1-00BD03681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97995E8-C7D3-BD7F-FB33-764DC18B4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CCC40845-2AB8-52B6-C8B8-1984856C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D93A37B3-B81E-D072-87F6-EEAF53A94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A27AFCA6-D160-64BB-A843-450B6BD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C0321DB-DD60-C89B-2F8F-5723345E1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4A2DED15-0264-EDFB-CD1C-BD09BAE2A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1EFFE886-5DD4-5010-545B-3037FED4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9EFF29BF-1B78-033A-1CA8-CED41C4F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D821FC63-FAE3-B150-EDF1-7551A69F1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321EF0BE-2F42-113B-7021-45440F987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449F5180-CE9D-79E8-71DF-BDFC996EF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5E7A309B-3076-CFBD-0718-7885C5047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DE0C903-9E06-E5B7-B3DA-06C7FAAFA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53383C9E-66E9-7D95-28E8-439F2CAB5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4F08E61D-E9BF-3F4B-2A1C-EC1C9EA91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F11FC5A5-D5D4-2A4E-7E3E-C6BB8BD9F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2FBF68AE-1E63-AE66-8436-2EC5408B4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35ADEE0-BF77-431E-E9CE-FF47ACF32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850D73BE-DB4B-019F-6365-BC250420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F6E7451E-C7BC-B1E2-48C0-62D56148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BEC0DFE-5707-8F1E-773C-DDC097C09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9FF9A173-91F5-FA84-B61B-A7CC0A40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09138AC0-0A1E-51A8-E470-570CD023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9711908F-A0DF-CD74-FAE9-82E9791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3CBE461-C12B-7D81-6DF0-AA452B460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E0A6E654-8583-4B9F-992E-6233945C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6F0DC67F-547D-73BF-8517-ED1D28079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44E7AA6A-27B4-1552-D306-0CC8A7F5E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1F60BED4-DDF4-FBB8-BB0B-85B795F91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9B175546-5712-05EC-845F-BBC9C19BB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639B868F-EF63-2EB8-53C0-95DB62FF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9289F915-DF09-B60C-7EBF-7B41D6612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FD79E298-F63A-2493-3DCE-7E3F8A2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633F839A-D963-CA5B-FF00-6BA774766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7D829707-9E99-F38A-95AE-76A47C2B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3EF1A97-2580-3384-3D32-0BE182582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FEF4100-4D5A-43F8-5EAE-4F50B3160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7F80D6B4-7091-768D-D083-6E9045B44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1C1F417F-86A4-5A89-14F5-DF04182DB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91F78D34-6D8A-5FA6-C30A-5893BCC78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7B99DB6D-C916-7D11-3AC5-1F9B29532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3960F1D0-599B-EA83-B425-C80F365A0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99237AD-BE06-AB04-F3F5-888C03636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4223E2F6-30A7-2FD6-839F-6A46D13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F56AAD0F-D04E-F264-FE99-96EEF44C0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69F567E0-D7F1-0B07-ABEE-86D382A5E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5B2B2F14-74EA-E634-389B-447B5DC24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1828B2F-8DB9-8E1B-F63B-A5311426A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CD9B3231-97A6-0CB0-8463-B0AE7132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636C1C97-791C-BF21-9555-FCA093B96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9A609DDD-90ED-A251-E90E-8B15BE36F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F3C2DA05-E19D-BEAF-7016-B9AABBBB2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0918403E-BE14-1BF3-DD84-D185D5444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DF95FAA2-A846-F7F1-1A6E-A40E42C4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EA80EAE-8CF2-2078-7E57-92830ACE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BA4D9F3-4C63-217D-8A11-3AFFED426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C8ECD87B-E919-4BE9-22B7-F8783CCD3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6CB4EBDE-ED1A-8C98-C19E-2104BEB78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2AE073A1-86C2-F615-690A-8F30FF7AB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4902617C-7D1F-F3D3-BEA7-11E09503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B6521DB-7CF7-6531-5B4E-C8F85E0EE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B150E125-48AE-1715-8957-284B0B6C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DAFB4300-701B-751D-B31E-ADF8D8EA1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3E10BF58-371F-493C-2059-54C922361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AE65828-660E-3D93-A1CF-2E3861917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4E3338C-CBE2-7E7E-C977-9E4F05D7C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A5C26C6F-1B43-F173-1BF0-95C4D971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B82C5309-6DBC-B850-1F52-C8BAE4FD1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4444FA34-5E3A-ECAC-10C3-5A72A7A2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4F365FAE-E48C-DDC2-9B41-D767FE140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55689B62-E767-6887-CF40-F6D0CB1D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80BC8946-B7FF-961F-57BF-D5FC3114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89997DFB-1C73-1D80-06A7-DBA2AC1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AA1E3317-1CC4-5B50-89BA-E7DD28AF0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4BD6AF75-A48A-CC0E-C610-C13B12FD0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96871BB1-5C48-6177-76E0-1B63C3A8A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8507154A-CC4A-1671-BD25-FB9F5DABE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0396217A-F830-7B97-291A-06A8DF0AB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E4BD96D9-AEB1-7237-75AF-68922FB08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4F163F38-C4BA-F7B0-C0F5-DA57CD823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5FE635E-546B-812B-3DF8-130303B4E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95A6F294-1733-1372-C88E-BB12DE536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F38F85D-FD42-9723-F40B-2D44B254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789D63BB-4FE9-B529-4630-A84628A0C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7B8AF7A0-ED61-B0BF-3A37-CCC67A5D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81B24732-04E8-4D23-B667-D469CB0BB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718B1FE3-5143-3306-8315-4593FAD6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2E8D751C-5842-0149-1B0F-4E3C9DCD6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C015A331-3EA8-4D24-210F-61C91B9CF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22E9D733-9FAD-92FC-F960-F5A3183CE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472DA137-9D87-23F4-FFEC-00E447315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D054A922-95F5-B641-C462-A079C368D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AF27F9F7-9DC9-B0BD-1084-503F3CF70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6F286317-325D-DC92-B6DB-4646C3EC4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F6A70B9B-EF17-B9B1-49EC-D06CF7B7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D366C8D5-64F4-42DE-7920-A79CB2CCF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F927C969-B156-1F4B-E9DB-11F304E34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67B4F7CF-E2D8-CA56-2B8C-4E49B890B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A3B659B5-BFB5-1A85-DD9B-2B730E2DD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00D346C5-8678-F930-0C82-737960F39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1EBA6DEE-19A4-BD56-CABD-AB2BF4C09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74F7E6D9-E884-EAAA-BBDF-EF58AD3B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2D923E2B-D963-E491-4F96-9DF4100AE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25513C5-3583-760D-C10C-271AB9F49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36B4ADDC-E179-C9D3-CA61-377D5DA3B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7C0399F1-6C40-BC33-A6F2-2A1AD2132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A631DD3F-FC50-71F9-9A99-067DC87D5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B5A8E0A4-4332-099B-278E-189D15E5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E1FC62C8-5659-41CD-7F22-A56489438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10D25781-3B5E-5B0D-1BBD-182267848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E84AD90-3052-5A6B-18B1-E870ECABE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7BF3070E-A7E2-6945-48D7-A9822DC7D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9A63A15-8B29-02E8-EEC9-7B0039183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21169C94-025D-6252-B253-D22766535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55ECD5DF-AFE6-F43E-5E46-EA5EF8CA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5C44F8EA-D2A5-E702-6C00-EEFDC6718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64E2B308-4FD3-0C8F-CD23-54F978162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01B56402-9129-DA8C-4376-73F60005E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8688CD3-DF3E-BDE9-922D-DCF0A618B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844C5B03-73C5-1A6E-4C55-A2883D5EE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3A843626-87BA-14ED-90F2-8464EE81A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FC70CD27-D308-1562-8B23-1F8D7F0CE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3ACD270C-FCEE-CCD3-9FC1-7293F6706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E2A74E36-CE74-C77A-E2B7-3C04DA51B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26952C6A-559C-CC3E-297C-420FBF7EC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8" name="Graphic 4">
            <a:extLst>
              <a:ext uri="{FF2B5EF4-FFF2-40B4-BE49-F238E27FC236}">
                <a16:creationId xmlns:a16="http://schemas.microsoft.com/office/drawing/2014/main" id="{8E0035F5-581D-32B0-4C94-5E370178C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849C6839-01DE-4393-39D2-9BEC46F5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2466D06C-BEFA-3D28-6559-FCD292481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516D9028-CBF9-AF4B-A8FF-FC449C2C2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CDB57DA9-DA85-2CB3-0D1D-A7B33DA57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8447DFB6-37DB-7D10-F6F1-B552F38AA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5F3FF74E-FEB6-32FE-89B1-85FAB5B6C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AEEE2B19-BD14-FB50-25DE-9D825EA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D0012DF8-918B-B13D-F693-084C6FFEF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128CE95A-EE65-716E-4413-1F85B9E7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64EFBC5B-56C6-DFD6-0BB3-C0D1DFA39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B2FBE9C-72DC-AFE9-FE63-C62A37C37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198B5A08-0BEC-167B-F4A9-4E650AC8F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3917F28-C728-696C-5DA5-E481DADC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53021EA9-BC07-E320-8AA2-096D000C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ACA56126-7C90-A7FE-37F8-DA1C00DED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6573AF68-43D9-2AC3-7E5A-9EFB0AE28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5446C40C-8190-C4AE-1DC7-34AC8D1F9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211B8304-41DE-47E8-A349-75E7B7E12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ACFB4C3-2805-68FE-D027-0F6F1585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2B21EAED-C65E-F82D-62D3-2C4165477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0E2D611D-CB35-4AFF-77D0-AECCEBCD1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9A772D19-9C06-5E9C-0A79-BBAA627D1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314C968E-16A3-5E53-A1E1-5E18543DB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49E5431-B8E9-3265-E2CE-90BBDDA1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1BE5476E-38D4-91CC-0977-6079A27C0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5BF4B6B5-882F-173A-F52D-A171AF92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025CE07B-276A-83A8-8DF9-D950F6B3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CCBC494C-CBCF-8875-3EDD-50497CD55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0D69C90-3CE7-D957-4402-BC9880BA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2EE09C69-4B5E-C53E-1125-0E589080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2D42E678-A488-B0B6-DD6E-47788D4A8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16A9B290-C5D7-2E6D-4941-04D8D1294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B272FCED-900B-8C13-B73C-4A4AFAA1F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D55BD101-A6CE-F53B-75AD-840CEE64E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A8F12279-4D67-24EE-DCB5-A6823C2CC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2CD7AB3C-A8C4-B84D-27FD-5ACBD6915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B2D34C58-BFC4-A8F4-427B-FE5346B8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32F0AFD-EFE1-60B0-595E-20C442285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DB616588-1EC6-7E43-C4CD-9E3714911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9526415A-1F72-70F6-4048-A001B6006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FF2FB081-60FD-C688-E4B8-ED1544EBB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9CB31328-8866-2BD8-E10E-EF0A0F3B8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641A7779-6A69-6A6D-E595-395B62A10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B2DFC69-AB1E-E696-C1E0-1A1B11F58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5B83C2E7-7DCC-CF33-D002-DF4BD4221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E274342-F4C7-6652-B167-6C8C2C727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95577525-0863-C04F-F0F5-8B37216BA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803DC2B7-D865-BAF1-3143-2E4BB5D41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00A08606-60ED-E391-1D64-3C4C8DC36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49699C07-F1E7-98F1-4AE4-FBED24722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C4F736FE-F6EC-7766-16F5-361AF39E9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118205D0-68DB-17E5-A578-DD0442A2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6C73E757-F850-0558-4066-C1A6F7167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7A21582-0AA8-0DEF-9184-2F1205DD5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06DD9936-0B88-0ECD-5A7D-73AED03B5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200C90CF-FC6F-8B97-8C10-E18672DD1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289894D2-9859-DB15-69B6-820DF1136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33E0B05E-7DB8-3F79-780C-9AE31A9F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CBFE2F01-6136-B34C-CE35-681A1B27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4A2645D3-B3CA-C8FD-6C42-B38CBAC8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478E1602-4F78-38E2-4A11-D6BEA22F8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F1DD637E-D653-92FE-30F4-076124F7A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1B03E969-6394-3D85-DD64-EF63E2F3E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4B4D816E-F833-C79D-D276-AF0703674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5338824-F4A7-D685-79BF-88ACC36FE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3797EE75-3348-44E3-AE7D-43975D20E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F763106B-E78B-5A13-740B-522A2EF88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E23B323A-8B43-E254-FFAB-3372DD7D3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31E4D23-0A4E-CF4D-5908-A5ECF9D84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218FECD3-EFB2-B138-1DA4-B2DF3D4C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8760E554-13DC-1473-CBBD-614847B9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112A6B28-C616-E25C-B7F3-1F4EB2FDE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0731E8E0-F3BA-2BE4-F3E9-DC2B8B6F5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D67533B0-A666-28A7-92BD-17830631C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7AB90CCB-AE12-1051-7D05-0DE7BDBC4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76CC61D3-6FDF-D809-07A1-6E5ED7BB0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F72E7519-F981-3E48-B092-78982D6A2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B57FF829-9D09-C0DA-0102-944F53960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B08041C-F456-3788-7921-B4A791FFA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CFE7FD36-D2FE-B263-01BC-C5986154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C6117302-7667-50C7-034E-CE12F402C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C3386CA0-51D3-AAA0-62F0-F8CE0B85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135F63E-4CF4-26D4-2C48-F5C4840E0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39BB182C-56A4-8310-A6B7-DA5887E41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0E508F5E-F81B-2784-2985-8C3D774BF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4554A82F-A0F7-244F-6209-CC0620C3E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1B7A4F24-EEEF-03CF-797D-937341AAB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A7565DC7-A181-1971-CE42-9E0EEEE4A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57E75190-7BF3-0DA7-7267-34B3F70F1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9B1C2ACD-E8B7-33FF-E1CC-ECBD8BC35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E419863F-018A-C063-D069-B2D8D82DC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E7BE1E79-BA94-93EF-E36B-97D03E95E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B7BA6D0-DA43-F97D-54B1-E5735E0AD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5EC74A2-E520-55DA-F9C5-08E4A5C31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B6BC2707-ADCD-017B-B064-24FF2C40A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DED3F7C1-0C4C-7BBF-5735-64131145D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F534EF9B-74BA-C4B4-2B19-32BE4EC4E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7AF14D21-01C5-3810-A331-A49EE2B9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B022980-0BB1-154A-3887-D32E0B03F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1C139D9C-82E4-074A-513E-C3BF4EA48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7CC80468-E96D-804E-37EE-096CC40B5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565FA010-DE33-0C08-10F5-3B2FE93C8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3559131A-F8C6-D323-540F-DF75EA26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BAF92EE2-2841-5081-29A2-68A58BCF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79C5E636-EAA0-FF1A-BDC0-138A5ED87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A128CADB-F65E-F9B9-2AA9-E76B6592B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13A7215D-9A83-401A-49FB-4CF93D525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3A86B8CE-F62B-398C-11C1-1A85EE2B2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15890435-9038-0DD5-DC29-79E75374B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823A27C3-0C2F-D06A-11C3-29657A5CB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93160E08-1004-C0B6-3C7D-C5FD9128F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04592271-125D-0517-ACCA-5C5A2CCE2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9DCF7CF-F926-EED8-2069-C0632CE46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D317B243-DB77-4A47-2876-C66237DF5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AA6968E9-E511-9BE2-D692-86F965984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BA79228D-24D5-F2DA-4732-10DF973C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F5376D00-2E94-B2FE-9F58-C6BB2DE06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C3AE3A73-579A-F684-6F77-07023A514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5D919ED-42D4-EA45-7587-E87D433C6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CEEF02FB-13DA-107F-526D-EF9B4436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144D58EB-CE78-3BB2-4892-C56F0A79B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34603535-8EA9-E2A6-DCE3-446C6B4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A60204D9-20BE-F78F-38BD-7858EA516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B0A04435-3A39-B0E6-9329-16C46FA2A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DCFE9496-AD75-57C8-1AE4-1939AED29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95C2CCDA-2B7D-01FE-EBB0-8381DCED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767D34EE-39E7-6F2A-130B-9EB35F601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63233187-0D85-7AE2-A92D-EA82F6FFE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4B2EF8A7-2B9E-4B85-B960-9C540D7E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2AEF967A-08CB-4685-C231-7D26064E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1C688DE1-71CE-AA5A-7BCB-75EAE32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85382EDC-EC76-8FF9-A641-026E25000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C0ED9CE7-E980-06E4-C4DB-D71F1500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51E0865C-506F-692D-AD26-5C3CB501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76AFD12D-15F6-A6FB-13F7-B169958F4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D9C7837D-982A-4A79-0B0C-568A13706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B7E75D3E-D626-0E87-CDCF-3331869B5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2546F847-E041-D28F-2AB9-55CB4F32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B305BC41-71D5-0F01-1B9D-2304BB0F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BDB5B220-1988-5374-8D2D-CD6A011C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4F2E9D6-D106-AFB9-0ECF-6B1C19F28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AA4A21A5-88DF-12B9-B898-67B993DA6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494BE205-3399-E9C5-2AB0-D6C0C5AD1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F79A8883-E860-AAF3-DAAF-43A8FF5B7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BCA8C1AC-F06B-FE39-632B-EFCE0A98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75625CB-EFA6-725C-614C-0E40B2340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F74B4742-DC8A-746C-6D45-57418679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00FE43AF-1118-5029-7169-570EFDD2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1B055891-79CB-27BF-E034-0ECFD16C3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5AA41BA8-FE12-00DA-5B44-DF53C15D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B4463451-9D37-E3BB-5488-1E07D2D81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79774150-07D8-38F1-13A6-C6CC7A227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A6ABF62B-4672-B9E9-24F2-2E124B2B6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7BAC824-F8CA-24B0-5C8B-BF5B8EFC0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E482A3D3-352B-E81E-FFE5-718F5C014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C446AD6C-B73B-6960-65DB-8F7D2FC48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1EB2114D-EB35-DFAD-DC75-E0504EBE8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445DF79A-721D-975F-C565-5DA3B14AF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336BEB11-9DAF-3534-3FA4-FCA74E44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05C663CA-796A-8C47-B6CC-7A502F3C9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4196792E-7312-B1A8-570A-BE200C625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7BFA6121-2E21-DB52-76B7-FE924F905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9123CD01-EF9C-1755-B49C-FB123049A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B17FD519-C51E-BA00-C546-EC8FA9607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BAB6548E-75AC-FD97-5487-74E884FF5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8ED0934-BC1F-B7AE-D059-2D7EE693B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C20FFDAD-2931-6943-6DC4-7CDDF483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820590F0-92FF-B719-D719-DE37F0674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CC357497-40CB-BEB5-65BF-F25802CF5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41BC-8911-03E8-3FA4-6F1DED2F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529673" cy="515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Features removed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No 2FA for phone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Sounds for successful login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Background music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23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6B0DA-D789-4D02-4478-75A5CA97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Divided Tasks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236B01-AB60-5F64-F907-9E7861E24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64565"/>
              </p:ext>
            </p:extLst>
          </p:nvPr>
        </p:nvGraphicFramePr>
        <p:xfrm>
          <a:off x="1700022" y="2177089"/>
          <a:ext cx="4172846" cy="234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730">
                  <a:extLst>
                    <a:ext uri="{9D8B030D-6E8A-4147-A177-3AD203B41FA5}">
                      <a16:colId xmlns:a16="http://schemas.microsoft.com/office/drawing/2014/main" val="2842685918"/>
                    </a:ext>
                  </a:extLst>
                </a:gridCol>
                <a:gridCol w="1837116">
                  <a:extLst>
                    <a:ext uri="{9D8B030D-6E8A-4147-A177-3AD203B41FA5}">
                      <a16:colId xmlns:a16="http://schemas.microsoft.com/office/drawing/2014/main" val="1001744093"/>
                    </a:ext>
                  </a:extLst>
                </a:gridCol>
              </a:tblGrid>
              <a:tr h="351025">
                <a:tc>
                  <a:txBody>
                    <a:bodyPr/>
                    <a:lstStyle/>
                    <a:p>
                      <a:r>
                        <a:rPr lang="en-CA" sz="1600"/>
                        <a:t>Sen</a:t>
                      </a:r>
                    </a:p>
                  </a:txBody>
                  <a:tcPr marL="79778" marR="79778" marT="39889" marB="39889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Amir-Georges</a:t>
                      </a:r>
                    </a:p>
                  </a:txBody>
                  <a:tcPr marL="79778" marR="79778" marT="39889" marB="39889"/>
                </a:tc>
                <a:extLst>
                  <a:ext uri="{0D108BD9-81ED-4DB2-BD59-A6C34878D82A}">
                    <a16:rowId xmlns:a16="http://schemas.microsoft.com/office/drawing/2014/main" val="1315885554"/>
                  </a:ext>
                </a:extLst>
              </a:tr>
              <a:tr h="351025">
                <a:tc>
                  <a:txBody>
                    <a:bodyPr/>
                    <a:lstStyle/>
                    <a:p>
                      <a:r>
                        <a:rPr lang="en-CA" sz="1600"/>
                        <a:t>Login</a:t>
                      </a:r>
                    </a:p>
                  </a:txBody>
                  <a:tcPr marL="79778" marR="79778" marT="39889" marB="39889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Booking</a:t>
                      </a:r>
                    </a:p>
                  </a:txBody>
                  <a:tcPr marL="79778" marR="79778" marT="39889" marB="39889"/>
                </a:tc>
                <a:extLst>
                  <a:ext uri="{0D108BD9-81ED-4DB2-BD59-A6C34878D82A}">
                    <a16:rowId xmlns:a16="http://schemas.microsoft.com/office/drawing/2014/main" val="3976713604"/>
                  </a:ext>
                </a:extLst>
              </a:tr>
              <a:tr h="351025">
                <a:tc>
                  <a:txBody>
                    <a:bodyPr/>
                    <a:lstStyle/>
                    <a:p>
                      <a:r>
                        <a:rPr lang="en-CA" sz="1600"/>
                        <a:t>Registration</a:t>
                      </a:r>
                    </a:p>
                  </a:txBody>
                  <a:tcPr marL="79778" marR="79778" marT="39889" marB="39889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Google Maps API</a:t>
                      </a:r>
                    </a:p>
                  </a:txBody>
                  <a:tcPr marL="79778" marR="79778" marT="39889" marB="39889"/>
                </a:tc>
                <a:extLst>
                  <a:ext uri="{0D108BD9-81ED-4DB2-BD59-A6C34878D82A}">
                    <a16:rowId xmlns:a16="http://schemas.microsoft.com/office/drawing/2014/main" val="1777748502"/>
                  </a:ext>
                </a:extLst>
              </a:tr>
              <a:tr h="351025">
                <a:tc>
                  <a:txBody>
                    <a:bodyPr/>
                    <a:lstStyle/>
                    <a:p>
                      <a:r>
                        <a:rPr lang="en-CA" sz="1600"/>
                        <a:t>2FA</a:t>
                      </a:r>
                    </a:p>
                  </a:txBody>
                  <a:tcPr marL="79778" marR="79778" marT="39889" marB="39889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Calendar</a:t>
                      </a:r>
                    </a:p>
                  </a:txBody>
                  <a:tcPr marL="79778" marR="79778" marT="39889" marB="39889"/>
                </a:tc>
                <a:extLst>
                  <a:ext uri="{0D108BD9-81ED-4DB2-BD59-A6C34878D82A}">
                    <a16:rowId xmlns:a16="http://schemas.microsoft.com/office/drawing/2014/main" val="18551440"/>
                  </a:ext>
                </a:extLst>
              </a:tr>
              <a:tr h="351025">
                <a:tc>
                  <a:txBody>
                    <a:bodyPr/>
                    <a:lstStyle/>
                    <a:p>
                      <a:r>
                        <a:rPr lang="en-CA" sz="1600"/>
                        <a:t>Forgot Password</a:t>
                      </a:r>
                    </a:p>
                  </a:txBody>
                  <a:tcPr marL="79778" marR="79778" marT="39889" marB="39889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Modify Booking</a:t>
                      </a:r>
                    </a:p>
                  </a:txBody>
                  <a:tcPr marL="79778" marR="79778" marT="39889" marB="39889"/>
                </a:tc>
                <a:extLst>
                  <a:ext uri="{0D108BD9-81ED-4DB2-BD59-A6C34878D82A}">
                    <a16:rowId xmlns:a16="http://schemas.microsoft.com/office/drawing/2014/main" val="3899648905"/>
                  </a:ext>
                </a:extLst>
              </a:tr>
              <a:tr h="590359">
                <a:tc>
                  <a:txBody>
                    <a:bodyPr/>
                    <a:lstStyle/>
                    <a:p>
                      <a:r>
                        <a:rPr lang="en-CA" sz="1600" dirty="0"/>
                        <a:t>Notifications and Views (History, </a:t>
                      </a:r>
                      <a:r>
                        <a:rPr lang="en-CA" sz="1600" dirty="0" err="1"/>
                        <a:t>etc</a:t>
                      </a:r>
                      <a:r>
                        <a:rPr lang="en-CA" sz="1600" dirty="0"/>
                        <a:t>)</a:t>
                      </a:r>
                    </a:p>
                  </a:txBody>
                  <a:tcPr marL="79778" marR="79778" marT="39889" marB="39889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Hospital Markers.</a:t>
                      </a:r>
                    </a:p>
                  </a:txBody>
                  <a:tcPr marL="79778" marR="79778" marT="39889" marB="39889"/>
                </a:tc>
                <a:extLst>
                  <a:ext uri="{0D108BD9-81ED-4DB2-BD59-A6C34878D82A}">
                    <a16:rowId xmlns:a16="http://schemas.microsoft.com/office/drawing/2014/main" val="20225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3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0035307A-7CB4-8995-0E6F-DA4E127D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0D883-7500-8139-03C5-440B7F4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224866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Major Difficulties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80D5D-C0BA-20EC-2395-1B85F4744276}"/>
              </a:ext>
            </a:extLst>
          </p:cNvPr>
          <p:cNvSpPr txBox="1"/>
          <p:nvPr/>
        </p:nvSpPr>
        <p:spPr>
          <a:xfrm>
            <a:off x="342623" y="3864429"/>
            <a:ext cx="422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Converting our project from MySQL to 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Making the Hospital API interact with our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Making the calendar responsive</a:t>
            </a:r>
          </a:p>
        </p:txBody>
      </p:sp>
    </p:spTree>
    <p:extLst>
      <p:ext uri="{BB962C8B-B14F-4D97-AF65-F5344CB8AC3E}">
        <p14:creationId xmlns:p14="http://schemas.microsoft.com/office/powerpoint/2010/main" val="64260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7DEA-8247-C986-186B-862C223C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Smooth Experiences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2086-21F0-1F1B-EB08-9B165410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Using Firebase for all CRUD methods</a:t>
            </a:r>
          </a:p>
          <a:p>
            <a:r>
              <a:rPr lang="en-CA" dirty="0">
                <a:solidFill>
                  <a:schemeClr val="bg1"/>
                </a:solidFill>
              </a:rPr>
              <a:t>Viewing all appointments</a:t>
            </a:r>
          </a:p>
        </p:txBody>
      </p:sp>
    </p:spTree>
    <p:extLst>
      <p:ext uri="{BB962C8B-B14F-4D97-AF65-F5344CB8AC3E}">
        <p14:creationId xmlns:p14="http://schemas.microsoft.com/office/powerpoint/2010/main" val="29298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5D79C-7B67-BD83-5DA1-2C518771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CA" sz="3700">
                <a:solidFill>
                  <a:schemeClr val="bg1"/>
                </a:solidFill>
              </a:rPr>
              <a:t>Future improvements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8DA95-6446-7166-A71E-39C51FB62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07711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54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FE4A8-F269-E9C4-928F-3C2E160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About Git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00C1A0-AE7B-FEF5-7B22-A4BCC95E6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4199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34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135EF-AA47-BADA-F6FF-A32411B0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BD2942F-93DE-2255-982A-A0D893778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28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180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Application Development 2</vt:lpstr>
      <vt:lpstr>Features</vt:lpstr>
      <vt:lpstr>Features</vt:lpstr>
      <vt:lpstr>Divided Tasks</vt:lpstr>
      <vt:lpstr>Major Difficulties</vt:lpstr>
      <vt:lpstr>Smooth Experiences</vt:lpstr>
      <vt:lpstr>Future improvements</vt:lpstr>
      <vt:lpstr>About Git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Amir-Georges Haya</dc:creator>
  <cp:lastModifiedBy>Amir-Georges Haya</cp:lastModifiedBy>
  <cp:revision>3</cp:revision>
  <dcterms:created xsi:type="dcterms:W3CDTF">2024-12-03T21:57:26Z</dcterms:created>
  <dcterms:modified xsi:type="dcterms:W3CDTF">2024-12-04T15:57:10Z</dcterms:modified>
</cp:coreProperties>
</file>