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21"/>
  </p:notesMasterIdLst>
  <p:sldIdLst>
    <p:sldId id="256" r:id="rId2"/>
    <p:sldId id="288" r:id="rId3"/>
    <p:sldId id="260" r:id="rId4"/>
    <p:sldId id="263" r:id="rId5"/>
    <p:sldId id="323" r:id="rId6"/>
    <p:sldId id="322" r:id="rId7"/>
    <p:sldId id="289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D5B86-8F85-4FED-BABE-9601D864C4B9}" v="194" dt="2025-05-01T01:52:45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32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43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n B. Donissaint" userId="bbfe2bc2adce3019" providerId="LiveId" clId="{D5FB2E91-4441-4006-A003-D726C133A939}"/>
    <pc:docChg chg="undo redo custSel addSld delSld modSld sldOrd">
      <pc:chgData name="Sen B. Donissaint" userId="bbfe2bc2adce3019" providerId="LiveId" clId="{D5FB2E91-4441-4006-A003-D726C133A939}" dt="2025-04-21T02:17:17.602" v="4577" actId="14100"/>
      <pc:docMkLst>
        <pc:docMk/>
      </pc:docMkLst>
      <pc:sldChg chg="addSp delSp modSp mod">
        <pc:chgData name="Sen B. Donissaint" userId="bbfe2bc2adce3019" providerId="LiveId" clId="{D5FB2E91-4441-4006-A003-D726C133A939}" dt="2025-04-21T02:11:13.274" v="4514" actId="20577"/>
        <pc:sldMkLst>
          <pc:docMk/>
          <pc:sldMk cId="1116597595" sldId="256"/>
        </pc:sldMkLst>
        <pc:spChg chg="mod">
          <ac:chgData name="Sen B. Donissaint" userId="bbfe2bc2adce3019" providerId="LiveId" clId="{D5FB2E91-4441-4006-A003-D726C133A939}" dt="2025-04-20T23:07:22.245" v="2946" actId="20577"/>
          <ac:spMkLst>
            <pc:docMk/>
            <pc:sldMk cId="1116597595" sldId="256"/>
            <ac:spMk id="2" creationId="{FD3B560D-234B-F793-A07F-AB8DC9FD13EE}"/>
          </ac:spMkLst>
        </pc:spChg>
        <pc:spChg chg="mod">
          <ac:chgData name="Sen B. Donissaint" userId="bbfe2bc2adce3019" providerId="LiveId" clId="{D5FB2E91-4441-4006-A003-D726C133A939}" dt="2025-04-21T02:11:13.274" v="4514" actId="20577"/>
          <ac:spMkLst>
            <pc:docMk/>
            <pc:sldMk cId="1116597595" sldId="256"/>
            <ac:spMk id="3" creationId="{AB5F4EA0-8696-E5C7-B4A7-77748A95F544}"/>
          </ac:spMkLst>
        </pc:spChg>
        <pc:spChg chg="add">
          <ac:chgData name="Sen B. Donissaint" userId="bbfe2bc2adce3019" providerId="LiveId" clId="{D5FB2E91-4441-4006-A003-D726C133A939}" dt="2025-04-19T22:17:33.121" v="14" actId="26606"/>
          <ac:spMkLst>
            <pc:docMk/>
            <pc:sldMk cId="1116597595" sldId="256"/>
            <ac:spMk id="6161" creationId="{19F9BF86-FE94-4517-B97D-026C7515E589}"/>
          </ac:spMkLst>
        </pc:spChg>
        <pc:spChg chg="add">
          <ac:chgData name="Sen B. Donissaint" userId="bbfe2bc2adce3019" providerId="LiveId" clId="{D5FB2E91-4441-4006-A003-D726C133A939}" dt="2025-04-19T22:17:33.121" v="14" actId="26606"/>
          <ac:spMkLst>
            <pc:docMk/>
            <pc:sldMk cId="1116597595" sldId="256"/>
            <ac:spMk id="6163" creationId="{9E9D00D9-C4F5-471E-BE2C-126CB112A6BD}"/>
          </ac:spMkLst>
        </pc:spChg>
        <pc:picChg chg="add">
          <ac:chgData name="Sen B. Donissaint" userId="bbfe2bc2adce3019" providerId="LiveId" clId="{D5FB2E91-4441-4006-A003-D726C133A939}" dt="2025-04-19T22:17:33.121" v="14" actId="26606"/>
          <ac:picMkLst>
            <pc:docMk/>
            <pc:sldMk cId="1116597595" sldId="256"/>
            <ac:picMk id="6157" creationId="{A6AA3323-1272-763F-FE08-1A0B1F306E84}"/>
          </ac:picMkLst>
        </pc:picChg>
        <pc:cxnChg chg="add">
          <ac:chgData name="Sen B. Donissaint" userId="bbfe2bc2adce3019" providerId="LiveId" clId="{D5FB2E91-4441-4006-A003-D726C133A939}" dt="2025-04-19T22:17:33.121" v="14" actId="26606"/>
          <ac:cxnSpMkLst>
            <pc:docMk/>
            <pc:sldMk cId="1116597595" sldId="256"/>
            <ac:cxnSpMk id="6165" creationId="{97CC2FE6-3AD0-4131-B4BC-1F4D65E25E13}"/>
          </ac:cxnSpMkLst>
        </pc:cxnChg>
      </pc:sldChg>
      <pc:sldChg chg="addSp delSp modSp add del mod">
        <pc:chgData name="Sen B. Donissaint" userId="bbfe2bc2adce3019" providerId="LiveId" clId="{D5FB2E91-4441-4006-A003-D726C133A939}" dt="2025-04-21T02:12:45.700" v="4537" actId="14100"/>
        <pc:sldMkLst>
          <pc:docMk/>
          <pc:sldMk cId="1955453801" sldId="260"/>
        </pc:sldMkLst>
        <pc:spChg chg="mod">
          <ac:chgData name="Sen B. Donissaint" userId="bbfe2bc2adce3019" providerId="LiveId" clId="{D5FB2E91-4441-4006-A003-D726C133A939}" dt="2025-04-21T02:12:45.700" v="4537" actId="14100"/>
          <ac:spMkLst>
            <pc:docMk/>
            <pc:sldMk cId="1955453801" sldId="260"/>
            <ac:spMk id="2" creationId="{D38494A5-58AC-FA4B-FDEE-D439B4373A3A}"/>
          </ac:spMkLst>
        </pc:spChg>
        <pc:spChg chg="mod">
          <ac:chgData name="Sen B. Donissaint" userId="bbfe2bc2adce3019" providerId="LiveId" clId="{D5FB2E91-4441-4006-A003-D726C133A939}" dt="2025-04-19T23:10:47.099" v="621" actId="20577"/>
          <ac:spMkLst>
            <pc:docMk/>
            <pc:sldMk cId="1955453801" sldId="260"/>
            <ac:spMk id="6" creationId="{BF74145F-7E42-1542-5951-910C8FAD6617}"/>
          </ac:spMkLst>
        </pc:spChg>
        <pc:spChg chg="mod ord">
          <ac:chgData name="Sen B. Donissaint" userId="bbfe2bc2adce3019" providerId="LiveId" clId="{D5FB2E91-4441-4006-A003-D726C133A939}" dt="2025-04-19T22:45:20.490" v="104" actId="26606"/>
          <ac:spMkLst>
            <pc:docMk/>
            <pc:sldMk cId="1955453801" sldId="260"/>
            <ac:spMk id="7" creationId="{C6C3FECA-2046-C6DE-8BEE-9D28852B1217}"/>
          </ac:spMkLst>
        </pc:spChg>
        <pc:spChg chg="add">
          <ac:chgData name="Sen B. Donissaint" userId="bbfe2bc2adce3019" providerId="LiveId" clId="{D5FB2E91-4441-4006-A003-D726C133A939}" dt="2025-04-19T22:45:20.490" v="104" actId="26606"/>
          <ac:spMkLst>
            <pc:docMk/>
            <pc:sldMk cId="1955453801" sldId="260"/>
            <ac:spMk id="9246" creationId="{406BD704-01C2-4341-B99A-116CC7EC56EF}"/>
          </ac:spMkLst>
        </pc:spChg>
        <pc:spChg chg="add">
          <ac:chgData name="Sen B. Donissaint" userId="bbfe2bc2adce3019" providerId="LiveId" clId="{D5FB2E91-4441-4006-A003-D726C133A939}" dt="2025-04-19T22:45:20.490" v="104" actId="26606"/>
          <ac:spMkLst>
            <pc:docMk/>
            <pc:sldMk cId="1955453801" sldId="260"/>
            <ac:spMk id="9247" creationId="{0225C01B-A296-4FAA-AA46-794F27DF6934}"/>
          </ac:spMkLst>
        </pc:spChg>
        <pc:picChg chg="add mod ord">
          <ac:chgData name="Sen B. Donissaint" userId="bbfe2bc2adce3019" providerId="LiveId" clId="{D5FB2E91-4441-4006-A003-D726C133A939}" dt="2025-04-19T22:45:20.490" v="104" actId="26606"/>
          <ac:picMkLst>
            <pc:docMk/>
            <pc:sldMk cId="1955453801" sldId="260"/>
            <ac:picMk id="1026" creationId="{F5217E23-7B8A-5EFE-66C5-A3514814AFEE}"/>
          </ac:picMkLst>
        </pc:picChg>
        <pc:cxnChg chg="add">
          <ac:chgData name="Sen B. Donissaint" userId="bbfe2bc2adce3019" providerId="LiveId" clId="{D5FB2E91-4441-4006-A003-D726C133A939}" dt="2025-04-19T22:45:20.490" v="104" actId="26606"/>
          <ac:cxnSpMkLst>
            <pc:docMk/>
            <pc:sldMk cId="1955453801" sldId="260"/>
            <ac:cxnSpMk id="9245" creationId="{62713E66-598D-4B8A-9D2A-67C7AF46EF11}"/>
          </ac:cxnSpMkLst>
        </pc:cxnChg>
      </pc:sldChg>
      <pc:sldChg chg="addSp delSp modSp mod">
        <pc:chgData name="Sen B. Donissaint" userId="bbfe2bc2adce3019" providerId="LiveId" clId="{D5FB2E91-4441-4006-A003-D726C133A939}" dt="2025-04-20T00:05:18.179" v="1357" actId="26606"/>
        <pc:sldMkLst>
          <pc:docMk/>
          <pc:sldMk cId="37739409" sldId="261"/>
        </pc:sldMkLst>
      </pc:sldChg>
      <pc:sldChg chg="addSp delSp modSp mod">
        <pc:chgData name="Sen B. Donissaint" userId="bbfe2bc2adce3019" providerId="LiveId" clId="{D5FB2E91-4441-4006-A003-D726C133A939}" dt="2025-04-20T00:07:33.978" v="1395" actId="26606"/>
        <pc:sldMkLst>
          <pc:docMk/>
          <pc:sldMk cId="299515729" sldId="263"/>
        </pc:sldMkLst>
        <pc:spChg chg="mod">
          <ac:chgData name="Sen B. Donissaint" userId="bbfe2bc2adce3019" providerId="LiveId" clId="{D5FB2E91-4441-4006-A003-D726C133A939}" dt="2025-04-20T00:07:33.952" v="1394" actId="26606"/>
          <ac:spMkLst>
            <pc:docMk/>
            <pc:sldMk cId="299515729" sldId="263"/>
            <ac:spMk id="2" creationId="{372F5F9C-ED10-8B07-5A24-B24FD0A4F7C7}"/>
          </ac:spMkLst>
        </pc:spChg>
        <pc:spChg chg="mod">
          <ac:chgData name="Sen B. Donissaint" userId="bbfe2bc2adce3019" providerId="LiveId" clId="{D5FB2E91-4441-4006-A003-D726C133A939}" dt="2025-04-20T00:07:33.952" v="1394" actId="26606"/>
          <ac:spMkLst>
            <pc:docMk/>
            <pc:sldMk cId="299515729" sldId="263"/>
            <ac:spMk id="20" creationId="{AE932CB1-A67A-6520-1EB5-1983986D26EC}"/>
          </ac:spMkLst>
        </pc:spChg>
        <pc:spChg chg="add">
          <ac:chgData name="Sen B. Donissaint" userId="bbfe2bc2adce3019" providerId="LiveId" clId="{D5FB2E91-4441-4006-A003-D726C133A939}" dt="2025-04-20T00:07:33.978" v="1395" actId="26606"/>
          <ac:spMkLst>
            <pc:docMk/>
            <pc:sldMk cId="299515729" sldId="263"/>
            <ac:spMk id="34" creationId="{AFA4BB23-0B4A-8A93-63F2-81FD06AAC6F1}"/>
          </ac:spMkLst>
        </pc:spChg>
        <pc:cxnChg chg="add">
          <ac:chgData name="Sen B. Donissaint" userId="bbfe2bc2adce3019" providerId="LiveId" clId="{D5FB2E91-4441-4006-A003-D726C133A939}" dt="2025-04-20T00:07:33.978" v="1395" actId="26606"/>
          <ac:cxnSpMkLst>
            <pc:docMk/>
            <pc:sldMk cId="299515729" sldId="263"/>
            <ac:cxnSpMk id="35" creationId="{C1D4BA1D-F7CF-0FC8-7754-1B2D706A5D44}"/>
          </ac:cxnSpMkLst>
        </pc:cxnChg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619213951" sldId="265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3836432126" sldId="266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3794107135" sldId="267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2236093971" sldId="268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1013491375" sldId="269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831643307" sldId="270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1914382928" sldId="271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4261067941" sldId="272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435671514" sldId="273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3765469335" sldId="274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404765191" sldId="276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1950390952" sldId="277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818608869" sldId="278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1478724524" sldId="279"/>
        </pc:sldMkLst>
      </pc:sldChg>
      <pc:sldChg chg="addSp delSp modSp mod">
        <pc:chgData name="Sen B. Donissaint" userId="bbfe2bc2adce3019" providerId="LiveId" clId="{D5FB2E91-4441-4006-A003-D726C133A939}" dt="2025-04-19T23:34:49.980" v="977" actId="26606"/>
        <pc:sldMkLst>
          <pc:docMk/>
          <pc:sldMk cId="2291433623" sldId="280"/>
        </pc:sldMkLst>
      </pc:sldChg>
      <pc:sldChg chg="modSp mod">
        <pc:chgData name="Sen B. Donissaint" userId="bbfe2bc2adce3019" providerId="LiveId" clId="{D5FB2E91-4441-4006-A003-D726C133A939}" dt="2025-04-21T01:57:59.012" v="4478"/>
        <pc:sldMkLst>
          <pc:docMk/>
          <pc:sldMk cId="3971674590" sldId="281"/>
        </pc:sldMkLst>
      </pc:sldChg>
      <pc:sldChg chg="addSp delSp modSp mod">
        <pc:chgData name="Sen B. Donissaint" userId="bbfe2bc2adce3019" providerId="LiveId" clId="{D5FB2E91-4441-4006-A003-D726C133A939}" dt="2025-04-21T02:07:40.062" v="4496" actId="26606"/>
        <pc:sldMkLst>
          <pc:docMk/>
          <pc:sldMk cId="2936541144" sldId="282"/>
        </pc:sldMkLst>
        <pc:spChg chg="mod">
          <ac:chgData name="Sen B. Donissaint" userId="bbfe2bc2adce3019" providerId="LiveId" clId="{D5FB2E91-4441-4006-A003-D726C133A939}" dt="2025-04-21T02:07:40.062" v="4496" actId="26606"/>
          <ac:spMkLst>
            <pc:docMk/>
            <pc:sldMk cId="2936541144" sldId="282"/>
            <ac:spMk id="2" creationId="{E369E5A8-2676-6AB6-83E2-9F4159951B22}"/>
          </ac:spMkLst>
        </pc:spChg>
        <pc:spChg chg="add mod">
          <ac:chgData name="Sen B. Donissaint" userId="bbfe2bc2adce3019" providerId="LiveId" clId="{D5FB2E91-4441-4006-A003-D726C133A939}" dt="2025-04-21T02:07:40.062" v="4496" actId="26606"/>
          <ac:spMkLst>
            <pc:docMk/>
            <pc:sldMk cId="2936541144" sldId="282"/>
            <ac:spMk id="7" creationId="{52C53AC6-1EDC-1384-E5ED-EA7B130DC1F9}"/>
          </ac:spMkLst>
        </pc:spChg>
        <pc:spChg chg="mod ord">
          <ac:chgData name="Sen B. Donissaint" userId="bbfe2bc2adce3019" providerId="LiveId" clId="{D5FB2E91-4441-4006-A003-D726C133A939}" dt="2025-04-21T02:07:40.062" v="4496" actId="26606"/>
          <ac:spMkLst>
            <pc:docMk/>
            <pc:sldMk cId="2936541144" sldId="282"/>
            <ac:spMk id="8" creationId="{F5B887E3-4A84-309B-1CC1-77FCCAA07728}"/>
          </ac:spMkLst>
        </pc:spChg>
        <pc:spChg chg="add">
          <ac:chgData name="Sen B. Donissaint" userId="bbfe2bc2adce3019" providerId="LiveId" clId="{D5FB2E91-4441-4006-A003-D726C133A939}" dt="2025-04-21T02:07:40.062" v="4496" actId="26606"/>
          <ac:spMkLst>
            <pc:docMk/>
            <pc:sldMk cId="2936541144" sldId="282"/>
            <ac:spMk id="3087" creationId="{744CAA32-F237-419C-A2DD-43C28D920D3C}"/>
          </ac:spMkLst>
        </pc:spChg>
        <pc:spChg chg="add">
          <ac:chgData name="Sen B. Donissaint" userId="bbfe2bc2adce3019" providerId="LiveId" clId="{D5FB2E91-4441-4006-A003-D726C133A939}" dt="2025-04-21T02:07:40.062" v="4496" actId="26606"/>
          <ac:spMkLst>
            <pc:docMk/>
            <pc:sldMk cId="2936541144" sldId="282"/>
            <ac:spMk id="3088" creationId="{18EE42F0-2470-417A-8666-6E3266FEBF30}"/>
          </ac:spMkLst>
        </pc:spChg>
        <pc:picChg chg="mod ord">
          <ac:chgData name="Sen B. Donissaint" userId="bbfe2bc2adce3019" providerId="LiveId" clId="{D5FB2E91-4441-4006-A003-D726C133A939}" dt="2025-04-21T02:07:40.062" v="4496" actId="26606"/>
          <ac:picMkLst>
            <pc:docMk/>
            <pc:sldMk cId="2936541144" sldId="282"/>
            <ac:picMk id="3076" creationId="{91663E56-5870-625E-484F-BD52C9973293}"/>
          </ac:picMkLst>
        </pc:picChg>
        <pc:cxnChg chg="add">
          <ac:chgData name="Sen B. Donissaint" userId="bbfe2bc2adce3019" providerId="LiveId" clId="{D5FB2E91-4441-4006-A003-D726C133A939}" dt="2025-04-21T02:07:40.062" v="4496" actId="26606"/>
          <ac:cxnSpMkLst>
            <pc:docMk/>
            <pc:sldMk cId="2936541144" sldId="282"/>
            <ac:cxnSpMk id="3089" creationId="{B90DD1AA-9FC9-0AF2-B563-CA13C179FBC8}"/>
          </ac:cxnSpMkLst>
        </pc:cxnChg>
      </pc:sldChg>
      <pc:sldChg chg="addSp delSp modSp mod">
        <pc:chgData name="Sen B. Donissaint" userId="bbfe2bc2adce3019" providerId="LiveId" clId="{D5FB2E91-4441-4006-A003-D726C133A939}" dt="2025-04-21T02:09:45.994" v="4504" actId="403"/>
        <pc:sldMkLst>
          <pc:docMk/>
          <pc:sldMk cId="757208306" sldId="283"/>
        </pc:sldMkLst>
        <pc:spChg chg="mod">
          <ac:chgData name="Sen B. Donissaint" userId="bbfe2bc2adce3019" providerId="LiveId" clId="{D5FB2E91-4441-4006-A003-D726C133A939}" dt="2025-04-21T02:09:10.450" v="4500" actId="26606"/>
          <ac:spMkLst>
            <pc:docMk/>
            <pc:sldMk cId="757208306" sldId="283"/>
            <ac:spMk id="2" creationId="{E4D27819-C1FB-0D2B-7352-CDE3398BCE1E}"/>
          </ac:spMkLst>
        </pc:spChg>
        <pc:spChg chg="mod ord">
          <ac:chgData name="Sen B. Donissaint" userId="bbfe2bc2adce3019" providerId="LiveId" clId="{D5FB2E91-4441-4006-A003-D726C133A939}" dt="2025-04-21T02:09:10.450" v="4500" actId="26606"/>
          <ac:spMkLst>
            <pc:docMk/>
            <pc:sldMk cId="757208306" sldId="283"/>
            <ac:spMk id="5" creationId="{8F694C27-517B-3560-D201-517FD5EA2B27}"/>
          </ac:spMkLst>
        </pc:spChg>
        <pc:spChg chg="add">
          <ac:chgData name="Sen B. Donissaint" userId="bbfe2bc2adce3019" providerId="LiveId" clId="{D5FB2E91-4441-4006-A003-D726C133A939}" dt="2025-04-21T02:09:10.450" v="4500" actId="26606"/>
          <ac:spMkLst>
            <pc:docMk/>
            <pc:sldMk cId="757208306" sldId="283"/>
            <ac:spMk id="4113" creationId="{744CAA32-F237-419C-A2DD-43C28D920D3C}"/>
          </ac:spMkLst>
        </pc:spChg>
        <pc:spChg chg="add">
          <ac:chgData name="Sen B. Donissaint" userId="bbfe2bc2adce3019" providerId="LiveId" clId="{D5FB2E91-4441-4006-A003-D726C133A939}" dt="2025-04-21T02:09:10.450" v="4500" actId="26606"/>
          <ac:spMkLst>
            <pc:docMk/>
            <pc:sldMk cId="757208306" sldId="283"/>
            <ac:spMk id="4115" creationId="{18EE42F0-2470-417A-8666-6E3266FEBF30}"/>
          </ac:spMkLst>
        </pc:spChg>
        <pc:picChg chg="mod">
          <ac:chgData name="Sen B. Donissaint" userId="bbfe2bc2adce3019" providerId="LiveId" clId="{D5FB2E91-4441-4006-A003-D726C133A939}" dt="2025-04-21T02:09:10.450" v="4500" actId="26606"/>
          <ac:picMkLst>
            <pc:docMk/>
            <pc:sldMk cId="757208306" sldId="283"/>
            <ac:picMk id="4099" creationId="{741669D9-4BB0-84C3-DB2F-79652E5ACC12}"/>
          </ac:picMkLst>
        </pc:picChg>
        <pc:cxnChg chg="add">
          <ac:chgData name="Sen B. Donissaint" userId="bbfe2bc2adce3019" providerId="LiveId" clId="{D5FB2E91-4441-4006-A003-D726C133A939}" dt="2025-04-21T02:09:10.450" v="4500" actId="26606"/>
          <ac:cxnSpMkLst>
            <pc:docMk/>
            <pc:sldMk cId="757208306" sldId="283"/>
            <ac:cxnSpMk id="4117" creationId="{B90DD1AA-9FC9-0AF2-B563-CA13C179FBC8}"/>
          </ac:cxnSpMkLst>
        </pc:cxnChg>
      </pc:sldChg>
      <pc:sldChg chg="addSp delSp modSp del mod">
        <pc:chgData name="Sen B. Donissaint" userId="bbfe2bc2adce3019" providerId="LiveId" clId="{D5FB2E91-4441-4006-A003-D726C133A939}" dt="2025-04-19T22:43:21.839" v="72" actId="47"/>
        <pc:sldMkLst>
          <pc:docMk/>
          <pc:sldMk cId="3290281784" sldId="285"/>
        </pc:sldMkLst>
      </pc:sldChg>
      <pc:sldChg chg="modSp del mod">
        <pc:chgData name="Sen B. Donissaint" userId="bbfe2bc2adce3019" providerId="LiveId" clId="{D5FB2E91-4441-4006-A003-D726C133A939}" dt="2025-04-19T23:19:19.015" v="917" actId="47"/>
        <pc:sldMkLst>
          <pc:docMk/>
          <pc:sldMk cId="1052167828" sldId="286"/>
        </pc:sldMkLst>
      </pc:sldChg>
      <pc:sldChg chg="del">
        <pc:chgData name="Sen B. Donissaint" userId="bbfe2bc2adce3019" providerId="LiveId" clId="{D5FB2E91-4441-4006-A003-D726C133A939}" dt="2025-04-20T01:51:46.359" v="2607" actId="47"/>
        <pc:sldMkLst>
          <pc:docMk/>
          <pc:sldMk cId="1593922327" sldId="287"/>
        </pc:sldMkLst>
      </pc:sldChg>
      <pc:sldChg chg="addSp delSp modSp add mod modAnim setClrOvrMap">
        <pc:chgData name="Sen B. Donissaint" userId="bbfe2bc2adce3019" providerId="LiveId" clId="{D5FB2E91-4441-4006-A003-D726C133A939}" dt="2025-04-21T02:12:24.732" v="4526" actId="20577"/>
        <pc:sldMkLst>
          <pc:docMk/>
          <pc:sldMk cId="3948023334" sldId="288"/>
        </pc:sldMkLst>
        <pc:spChg chg="mod">
          <ac:chgData name="Sen B. Donissaint" userId="bbfe2bc2adce3019" providerId="LiveId" clId="{D5FB2E91-4441-4006-A003-D726C133A939}" dt="2025-04-21T02:11:54.592" v="4517" actId="26606"/>
          <ac:spMkLst>
            <pc:docMk/>
            <pc:sldMk cId="3948023334" sldId="288"/>
            <ac:spMk id="2" creationId="{AB875551-1E26-C869-31F2-E0D56E8AEB94}"/>
          </ac:spMkLst>
        </pc:spChg>
        <pc:spChg chg="mod">
          <ac:chgData name="Sen B. Donissaint" userId="bbfe2bc2adce3019" providerId="LiveId" clId="{D5FB2E91-4441-4006-A003-D726C133A939}" dt="2025-04-21T02:12:24.732" v="4526" actId="20577"/>
          <ac:spMkLst>
            <pc:docMk/>
            <pc:sldMk cId="3948023334" sldId="288"/>
            <ac:spMk id="3" creationId="{4AB321B1-0210-8C56-031C-F6A8F3BE7CB2}"/>
          </ac:spMkLst>
        </pc:spChg>
        <pc:spChg chg="add">
          <ac:chgData name="Sen B. Donissaint" userId="bbfe2bc2adce3019" providerId="LiveId" clId="{D5FB2E91-4441-4006-A003-D726C133A939}" dt="2025-04-21T02:11:54.592" v="4517" actId="26606"/>
          <ac:spMkLst>
            <pc:docMk/>
            <pc:sldMk cId="3948023334" sldId="288"/>
            <ac:spMk id="6205" creationId="{744CAA32-F237-419C-A2DD-43C28D920D3C}"/>
          </ac:spMkLst>
        </pc:spChg>
        <pc:picChg chg="mod ord">
          <ac:chgData name="Sen B. Donissaint" userId="bbfe2bc2adce3019" providerId="LiveId" clId="{D5FB2E91-4441-4006-A003-D726C133A939}" dt="2025-04-21T02:11:54.592" v="4517" actId="26606"/>
          <ac:picMkLst>
            <pc:docMk/>
            <pc:sldMk cId="3948023334" sldId="288"/>
            <ac:picMk id="6157" creationId="{C53D005E-569C-12DF-6882-2A46685D68DB}"/>
          </ac:picMkLst>
        </pc:picChg>
        <pc:cxnChg chg="add">
          <ac:chgData name="Sen B. Donissaint" userId="bbfe2bc2adce3019" providerId="LiveId" clId="{D5FB2E91-4441-4006-A003-D726C133A939}" dt="2025-04-21T02:11:54.592" v="4517" actId="26606"/>
          <ac:cxnSpMkLst>
            <pc:docMk/>
            <pc:sldMk cId="3948023334" sldId="288"/>
            <ac:cxnSpMk id="6204" creationId="{118E06E4-607B-144B-382B-AD3D06B1EE8C}"/>
          </ac:cxnSpMkLst>
        </pc:cxnChg>
        <pc:cxnChg chg="add">
          <ac:chgData name="Sen B. Donissaint" userId="bbfe2bc2adce3019" providerId="LiveId" clId="{D5FB2E91-4441-4006-A003-D726C133A939}" dt="2025-04-21T02:11:54.592" v="4517" actId="26606"/>
          <ac:cxnSpMkLst>
            <pc:docMk/>
            <pc:sldMk cId="3948023334" sldId="288"/>
            <ac:cxnSpMk id="6206" creationId="{92025DBA-8780-9CA0-2826-FF6E3BD1A0C9}"/>
          </ac:cxnSpMkLst>
        </pc:cxnChg>
      </pc:sldChg>
      <pc:sldChg chg="addSp delSp modSp add mod">
        <pc:chgData name="Sen B. Donissaint" userId="bbfe2bc2adce3019" providerId="LiveId" clId="{D5FB2E91-4441-4006-A003-D726C133A939}" dt="2025-04-19T23:18:56.878" v="916" actId="26606"/>
        <pc:sldMkLst>
          <pc:docMk/>
          <pc:sldMk cId="2028051069" sldId="289"/>
        </pc:sldMkLst>
        <pc:spChg chg="mod">
          <ac:chgData name="Sen B. Donissaint" userId="bbfe2bc2adce3019" providerId="LiveId" clId="{D5FB2E91-4441-4006-A003-D726C133A939}" dt="2025-04-19T23:18:56.878" v="916" actId="26606"/>
          <ac:spMkLst>
            <pc:docMk/>
            <pc:sldMk cId="2028051069" sldId="289"/>
            <ac:spMk id="2" creationId="{997AD7E4-DCB2-7FC5-9B75-E0F5ECCD264C}"/>
          </ac:spMkLst>
        </pc:spChg>
        <pc:spChg chg="mod">
          <ac:chgData name="Sen B. Donissaint" userId="bbfe2bc2adce3019" providerId="LiveId" clId="{D5FB2E91-4441-4006-A003-D726C133A939}" dt="2025-04-19T23:18:56.878" v="916" actId="26606"/>
          <ac:spMkLst>
            <pc:docMk/>
            <pc:sldMk cId="2028051069" sldId="289"/>
            <ac:spMk id="6" creationId="{ACB14298-4B2E-4852-E7C1-D95C41E60766}"/>
          </ac:spMkLst>
        </pc:spChg>
      </pc:sldChg>
      <pc:sldChg chg="add del">
        <pc:chgData name="Sen B. Donissaint" userId="bbfe2bc2adce3019" providerId="LiveId" clId="{D5FB2E91-4441-4006-A003-D726C133A939}" dt="2025-04-19T22:43:57.336" v="76" actId="2890"/>
        <pc:sldMkLst>
          <pc:docMk/>
          <pc:sldMk cId="3383159976" sldId="289"/>
        </pc:sldMkLst>
      </pc:sldChg>
      <pc:sldChg chg="addSp delSp modSp add mod">
        <pc:chgData name="Sen B. Donissaint" userId="bbfe2bc2adce3019" providerId="LiveId" clId="{D5FB2E91-4441-4006-A003-D726C133A939}" dt="2025-04-19T23:53:27.942" v="1202"/>
        <pc:sldMkLst>
          <pc:docMk/>
          <pc:sldMk cId="1545439580" sldId="290"/>
        </pc:sldMkLst>
      </pc:sldChg>
      <pc:sldChg chg="addSp delSp modSp add mod setClrOvrMap">
        <pc:chgData name="Sen B. Donissaint" userId="bbfe2bc2adce3019" providerId="LiveId" clId="{D5FB2E91-4441-4006-A003-D726C133A939}" dt="2025-04-20T00:09:01.031" v="1456" actId="26606"/>
        <pc:sldMkLst>
          <pc:docMk/>
          <pc:sldMk cId="3945947635" sldId="291"/>
        </pc:sldMkLst>
      </pc:sldChg>
      <pc:sldChg chg="addSp delSp modSp add mod ord">
        <pc:chgData name="Sen B. Donissaint" userId="bbfe2bc2adce3019" providerId="LiveId" clId="{D5FB2E91-4441-4006-A003-D726C133A939}" dt="2025-04-20T00:31:38.490" v="1936" actId="26606"/>
        <pc:sldMkLst>
          <pc:docMk/>
          <pc:sldMk cId="1807441931" sldId="292"/>
        </pc:sldMkLst>
      </pc:sldChg>
      <pc:sldChg chg="addSp delSp modSp add del mod ord">
        <pc:chgData name="Sen B. Donissaint" userId="bbfe2bc2adce3019" providerId="LiveId" clId="{D5FB2E91-4441-4006-A003-D726C133A939}" dt="2025-04-20T00:45:50.531" v="2022" actId="47"/>
        <pc:sldMkLst>
          <pc:docMk/>
          <pc:sldMk cId="1182589546" sldId="293"/>
        </pc:sldMkLst>
      </pc:sldChg>
      <pc:sldChg chg="modSp add del mod">
        <pc:chgData name="Sen B. Donissaint" userId="bbfe2bc2adce3019" providerId="LiveId" clId="{D5FB2E91-4441-4006-A003-D726C133A939}" dt="2025-04-20T00:59:12.602" v="2254" actId="47"/>
        <pc:sldMkLst>
          <pc:docMk/>
          <pc:sldMk cId="589609783" sldId="294"/>
        </pc:sldMkLst>
      </pc:sldChg>
      <pc:sldChg chg="addSp delSp modSp add mod">
        <pc:chgData name="Sen B. Donissaint" userId="bbfe2bc2adce3019" providerId="LiveId" clId="{D5FB2E91-4441-4006-A003-D726C133A939}" dt="2025-04-20T03:39:16.563" v="2927" actId="20577"/>
        <pc:sldMkLst>
          <pc:docMk/>
          <pc:sldMk cId="1733663220" sldId="295"/>
        </pc:sldMkLst>
      </pc:sldChg>
      <pc:sldChg chg="addSp delSp modSp add mod">
        <pc:chgData name="Sen B. Donissaint" userId="bbfe2bc2adce3019" providerId="LiveId" clId="{D5FB2E91-4441-4006-A003-D726C133A939}" dt="2025-04-20T03:39:22.111" v="2928" actId="20577"/>
        <pc:sldMkLst>
          <pc:docMk/>
          <pc:sldMk cId="2202742699" sldId="296"/>
        </pc:sldMkLst>
      </pc:sldChg>
      <pc:sldChg chg="addSp delSp modSp add del mod">
        <pc:chgData name="Sen B. Donissaint" userId="bbfe2bc2adce3019" providerId="LiveId" clId="{D5FB2E91-4441-4006-A003-D726C133A939}" dt="2025-04-20T01:23:31.494" v="2410" actId="2890"/>
        <pc:sldMkLst>
          <pc:docMk/>
          <pc:sldMk cId="2713388686" sldId="297"/>
        </pc:sldMkLst>
      </pc:sldChg>
      <pc:sldChg chg="addSp delSp modSp add mod ord">
        <pc:chgData name="Sen B. Donissaint" userId="bbfe2bc2adce3019" providerId="LiveId" clId="{D5FB2E91-4441-4006-A003-D726C133A939}" dt="2025-04-20T01:34:33.056" v="2606" actId="6549"/>
        <pc:sldMkLst>
          <pc:docMk/>
          <pc:sldMk cId="3194228637" sldId="297"/>
        </pc:sldMkLst>
      </pc:sldChg>
      <pc:sldChg chg="addSp delSp modSp add mod">
        <pc:chgData name="Sen B. Donissaint" userId="bbfe2bc2adce3019" providerId="LiveId" clId="{D5FB2E91-4441-4006-A003-D726C133A939}" dt="2025-04-20T03:02:44.163" v="2782" actId="1076"/>
        <pc:sldMkLst>
          <pc:docMk/>
          <pc:sldMk cId="3703169559" sldId="298"/>
        </pc:sldMkLst>
      </pc:sldChg>
      <pc:sldChg chg="addSp delSp modSp add mod replId">
        <pc:chgData name="Sen B. Donissaint" userId="bbfe2bc2adce3019" providerId="LiveId" clId="{D5FB2E91-4441-4006-A003-D726C133A939}" dt="2025-04-21T02:17:17.602" v="4577" actId="14100"/>
        <pc:sldMkLst>
          <pc:docMk/>
          <pc:sldMk cId="2975910334" sldId="299"/>
        </pc:sldMkLst>
      </pc:sldChg>
      <pc:sldChg chg="addSp delSp modSp add mod replId">
        <pc:chgData name="Sen B. Donissaint" userId="bbfe2bc2adce3019" providerId="LiveId" clId="{D5FB2E91-4441-4006-A003-D726C133A939}" dt="2025-04-20T03:12:08.463" v="2854" actId="26606"/>
        <pc:sldMkLst>
          <pc:docMk/>
          <pc:sldMk cId="3565979651" sldId="300"/>
        </pc:sldMkLst>
      </pc:sldChg>
      <pc:sldChg chg="addSp delSp modSp add mod replId">
        <pc:chgData name="Sen B. Donissaint" userId="bbfe2bc2adce3019" providerId="LiveId" clId="{D5FB2E91-4441-4006-A003-D726C133A939}" dt="2025-04-20T03:19:40.144" v="2879" actId="27636"/>
        <pc:sldMkLst>
          <pc:docMk/>
          <pc:sldMk cId="1002093686" sldId="301"/>
        </pc:sldMkLst>
      </pc:sldChg>
      <pc:sldChg chg="modSp add del mod replId">
        <pc:chgData name="Sen B. Donissaint" userId="bbfe2bc2adce3019" providerId="LiveId" clId="{D5FB2E91-4441-4006-A003-D726C133A939}" dt="2025-04-20T03:22:26.138" v="2880" actId="47"/>
        <pc:sldMkLst>
          <pc:docMk/>
          <pc:sldMk cId="3869397889" sldId="302"/>
        </pc:sldMkLst>
      </pc:sldChg>
      <pc:sldChg chg="addSp delSp modSp add mod replId">
        <pc:chgData name="Sen B. Donissaint" userId="bbfe2bc2adce3019" providerId="LiveId" clId="{D5FB2E91-4441-4006-A003-D726C133A939}" dt="2025-04-20T03:37:54.332" v="2926" actId="26606"/>
        <pc:sldMkLst>
          <pc:docMk/>
          <pc:sldMk cId="1607692436" sldId="303"/>
        </pc:sldMkLst>
      </pc:sldChg>
      <pc:sldChg chg="addSp delSp modSp add mod replId">
        <pc:chgData name="Sen B. Donissaint" userId="bbfe2bc2adce3019" providerId="LiveId" clId="{D5FB2E91-4441-4006-A003-D726C133A939}" dt="2025-04-20T03:44:24.391" v="2941" actId="20577"/>
        <pc:sldMkLst>
          <pc:docMk/>
          <pc:sldMk cId="2950899956" sldId="304"/>
        </pc:sldMkLst>
      </pc:sldChg>
      <pc:sldChg chg="addSp delSp modSp add mod replId">
        <pc:chgData name="Sen B. Donissaint" userId="bbfe2bc2adce3019" providerId="LiveId" clId="{D5FB2E91-4441-4006-A003-D726C133A939}" dt="2025-04-20T23:29:29.416" v="2971" actId="113"/>
        <pc:sldMkLst>
          <pc:docMk/>
          <pc:sldMk cId="720955307" sldId="305"/>
        </pc:sldMkLst>
      </pc:sldChg>
      <pc:sldChg chg="addSp delSp modSp add mod replId">
        <pc:chgData name="Sen B. Donissaint" userId="bbfe2bc2adce3019" providerId="LiveId" clId="{D5FB2E91-4441-4006-A003-D726C133A939}" dt="2025-04-20T23:40:39.233" v="2991" actId="26606"/>
        <pc:sldMkLst>
          <pc:docMk/>
          <pc:sldMk cId="3542566124" sldId="306"/>
        </pc:sldMkLst>
      </pc:sldChg>
      <pc:sldChg chg="modSp add mod ord">
        <pc:chgData name="Sen B. Donissaint" userId="bbfe2bc2adce3019" providerId="LiveId" clId="{D5FB2E91-4441-4006-A003-D726C133A939}" dt="2025-04-20T23:41:32.136" v="2993" actId="20577"/>
        <pc:sldMkLst>
          <pc:docMk/>
          <pc:sldMk cId="957693032" sldId="307"/>
        </pc:sldMkLst>
      </pc:sldChg>
      <pc:sldChg chg="addSp delSp modSp add mod ord">
        <pc:chgData name="Sen B. Donissaint" userId="bbfe2bc2adce3019" providerId="LiveId" clId="{D5FB2E91-4441-4006-A003-D726C133A939}" dt="2025-04-20T23:41:23.467" v="2992" actId="20577"/>
        <pc:sldMkLst>
          <pc:docMk/>
          <pc:sldMk cId="2775189938" sldId="308"/>
        </pc:sldMkLst>
      </pc:sldChg>
      <pc:sldChg chg="modSp add del mod ord">
        <pc:chgData name="Sen B. Donissaint" userId="bbfe2bc2adce3019" providerId="LiveId" clId="{D5FB2E91-4441-4006-A003-D726C133A939}" dt="2025-04-20T03:01:45.913" v="2768" actId="2890"/>
        <pc:sldMkLst>
          <pc:docMk/>
          <pc:sldMk cId="3981386903" sldId="308"/>
        </pc:sldMkLst>
      </pc:sldChg>
      <pc:sldChg chg="addSp delSp modSp add mod">
        <pc:chgData name="Sen B. Donissaint" userId="bbfe2bc2adce3019" providerId="LiveId" clId="{D5FB2E91-4441-4006-A003-D726C133A939}" dt="2025-04-20T03:09:28.918" v="2843" actId="14100"/>
        <pc:sldMkLst>
          <pc:docMk/>
          <pc:sldMk cId="2276032992" sldId="309"/>
        </pc:sldMkLst>
      </pc:sldChg>
      <pc:sldChg chg="modSp add mod ord">
        <pc:chgData name="Sen B. Donissaint" userId="bbfe2bc2adce3019" providerId="LiveId" clId="{D5FB2E91-4441-4006-A003-D726C133A939}" dt="2025-04-20T03:22:45.334" v="2887" actId="27636"/>
        <pc:sldMkLst>
          <pc:docMk/>
          <pc:sldMk cId="605479214" sldId="310"/>
        </pc:sldMkLst>
      </pc:sldChg>
      <pc:sldChg chg="addSp delSp modSp add mod addAnim delAnim">
        <pc:chgData name="Sen B. Donissaint" userId="bbfe2bc2adce3019" providerId="LiveId" clId="{D5FB2E91-4441-4006-A003-D726C133A939}" dt="2025-04-20T23:48:54.927" v="3008" actId="26606"/>
        <pc:sldMkLst>
          <pc:docMk/>
          <pc:sldMk cId="1479965462" sldId="311"/>
        </pc:sldMkLst>
      </pc:sldChg>
      <pc:sldChg chg="addSp delSp modSp add mod replId">
        <pc:chgData name="Sen B. Donissaint" userId="bbfe2bc2adce3019" providerId="LiveId" clId="{D5FB2E91-4441-4006-A003-D726C133A939}" dt="2025-04-21T00:12:41.566" v="3420" actId="26606"/>
        <pc:sldMkLst>
          <pc:docMk/>
          <pc:sldMk cId="1864278988" sldId="312"/>
        </pc:sldMkLst>
      </pc:sldChg>
      <pc:sldChg chg="addSp delSp modSp add mod replId">
        <pc:chgData name="Sen B. Donissaint" userId="bbfe2bc2adce3019" providerId="LiveId" clId="{D5FB2E91-4441-4006-A003-D726C133A939}" dt="2025-04-21T02:16:29.492" v="4560" actId="27636"/>
        <pc:sldMkLst>
          <pc:docMk/>
          <pc:sldMk cId="3508874047" sldId="313"/>
        </pc:sldMkLst>
      </pc:sldChg>
      <pc:sldChg chg="modSp add mod replId">
        <pc:chgData name="Sen B. Donissaint" userId="bbfe2bc2adce3019" providerId="LiveId" clId="{D5FB2E91-4441-4006-A003-D726C133A939}" dt="2025-04-21T00:10:47.867" v="3404" actId="20577"/>
        <pc:sldMkLst>
          <pc:docMk/>
          <pc:sldMk cId="1727307539" sldId="314"/>
        </pc:sldMkLst>
      </pc:sldChg>
      <pc:sldChg chg="addSp delSp modSp add mod replId">
        <pc:chgData name="Sen B. Donissaint" userId="bbfe2bc2adce3019" providerId="LiveId" clId="{D5FB2E91-4441-4006-A003-D726C133A939}" dt="2025-04-21T00:15:49.046" v="3607" actId="26606"/>
        <pc:sldMkLst>
          <pc:docMk/>
          <pc:sldMk cId="32205933" sldId="315"/>
        </pc:sldMkLst>
      </pc:sldChg>
      <pc:sldChg chg="addSp delSp modSp add mod replId">
        <pc:chgData name="Sen B. Donissaint" userId="bbfe2bc2adce3019" providerId="LiveId" clId="{D5FB2E91-4441-4006-A003-D726C133A939}" dt="2025-04-21T00:17:43.197" v="3626" actId="20577"/>
        <pc:sldMkLst>
          <pc:docMk/>
          <pc:sldMk cId="1988831441" sldId="316"/>
        </pc:sldMkLst>
      </pc:sldChg>
      <pc:sldChg chg="modSp add del mod replId">
        <pc:chgData name="Sen B. Donissaint" userId="bbfe2bc2adce3019" providerId="LiveId" clId="{D5FB2E91-4441-4006-A003-D726C133A939}" dt="2025-04-21T00:56:31.890" v="3821" actId="47"/>
        <pc:sldMkLst>
          <pc:docMk/>
          <pc:sldMk cId="234608165" sldId="317"/>
        </pc:sldMkLst>
      </pc:sldChg>
      <pc:sldChg chg="addSp delSp modSp add mod replId">
        <pc:chgData name="Sen B. Donissaint" userId="bbfe2bc2adce3019" providerId="LiveId" clId="{D5FB2E91-4441-4006-A003-D726C133A939}" dt="2025-04-21T00:29:44" v="3713"/>
        <pc:sldMkLst>
          <pc:docMk/>
          <pc:sldMk cId="2251925503" sldId="318"/>
        </pc:sldMkLst>
      </pc:sldChg>
      <pc:sldChg chg="modSp add del mod replId">
        <pc:chgData name="Sen B. Donissaint" userId="bbfe2bc2adce3019" providerId="LiveId" clId="{D5FB2E91-4441-4006-A003-D726C133A939}" dt="2025-04-21T01:17:03.132" v="3928" actId="47"/>
        <pc:sldMkLst>
          <pc:docMk/>
          <pc:sldMk cId="2165413209" sldId="319"/>
        </pc:sldMkLst>
      </pc:sldChg>
      <pc:sldChg chg="addSp delSp modSp add mod replId">
        <pc:chgData name="Sen B. Donissaint" userId="bbfe2bc2adce3019" providerId="LiveId" clId="{D5FB2E91-4441-4006-A003-D726C133A939}" dt="2025-04-21T01:05:07.158" v="3927" actId="962"/>
        <pc:sldMkLst>
          <pc:docMk/>
          <pc:sldMk cId="1753782983" sldId="320"/>
        </pc:sldMkLst>
      </pc:sldChg>
      <pc:sldChg chg="addSp delSp modSp add mod replId">
        <pc:chgData name="Sen B. Donissaint" userId="bbfe2bc2adce3019" providerId="LiveId" clId="{D5FB2E91-4441-4006-A003-D726C133A939}" dt="2025-04-21T01:33:44.433" v="4173" actId="26606"/>
        <pc:sldMkLst>
          <pc:docMk/>
          <pc:sldMk cId="3065930254" sldId="321"/>
        </pc:sldMkLst>
      </pc:sldChg>
      <pc:sldChg chg="modSp add mod ord">
        <pc:chgData name="Sen B. Donissaint" userId="bbfe2bc2adce3019" providerId="LiveId" clId="{D5FB2E91-4441-4006-A003-D726C133A939}" dt="2025-04-21T00:56:29.531" v="3820"/>
        <pc:sldMkLst>
          <pc:docMk/>
          <pc:sldMk cId="2547442177" sldId="322"/>
        </pc:sldMkLst>
      </pc:sldChg>
    </pc:docChg>
  </pc:docChgLst>
  <pc:docChgLst>
    <pc:chgData name="Sen B. Donissaint" userId="bbfe2bc2adce3019" providerId="LiveId" clId="{1EFA0857-430C-4209-AB9A-A9EAC098040A}"/>
    <pc:docChg chg="undo redo custSel addSld delSld modSld sldOrd">
      <pc:chgData name="Sen B. Donissaint" userId="bbfe2bc2adce3019" providerId="LiveId" clId="{1EFA0857-430C-4209-AB9A-A9EAC098040A}" dt="2025-03-28T00:46:06.385" v="5973" actId="20577"/>
      <pc:docMkLst>
        <pc:docMk/>
      </pc:docMkLst>
      <pc:sldChg chg="addSp delSp modSp mod addAnim modAnim">
        <pc:chgData name="Sen B. Donissaint" userId="bbfe2bc2adce3019" providerId="LiveId" clId="{1EFA0857-430C-4209-AB9A-A9EAC098040A}" dt="2025-03-28T00:45:41.318" v="5968" actId="20577"/>
        <pc:sldMkLst>
          <pc:docMk/>
          <pc:sldMk cId="1116597595" sldId="256"/>
        </pc:sldMkLst>
        <pc:spChg chg="mod">
          <ac:chgData name="Sen B. Donissaint" userId="bbfe2bc2adce3019" providerId="LiveId" clId="{1EFA0857-430C-4209-AB9A-A9EAC098040A}" dt="2025-03-26T03:47:26.297" v="3524" actId="26606"/>
          <ac:spMkLst>
            <pc:docMk/>
            <pc:sldMk cId="1116597595" sldId="256"/>
            <ac:spMk id="2" creationId="{FD3B560D-234B-F793-A07F-AB8DC9FD13EE}"/>
          </ac:spMkLst>
        </pc:spChg>
        <pc:spChg chg="mod">
          <ac:chgData name="Sen B. Donissaint" userId="bbfe2bc2adce3019" providerId="LiveId" clId="{1EFA0857-430C-4209-AB9A-A9EAC098040A}" dt="2025-03-28T00:45:41.318" v="5968" actId="20577"/>
          <ac:spMkLst>
            <pc:docMk/>
            <pc:sldMk cId="1116597595" sldId="256"/>
            <ac:spMk id="3" creationId="{AB5F4EA0-8696-E5C7-B4A7-77748A95F544}"/>
          </ac:spMkLst>
        </pc:spChg>
      </pc:sldChg>
      <pc:sldChg chg="modSp new del mod">
        <pc:chgData name="Sen B. Donissaint" userId="bbfe2bc2adce3019" providerId="LiveId" clId="{1EFA0857-430C-4209-AB9A-A9EAC098040A}" dt="2025-03-26T00:31:09.829" v="250" actId="2696"/>
        <pc:sldMkLst>
          <pc:docMk/>
          <pc:sldMk cId="3728330146" sldId="257"/>
        </pc:sldMkLst>
      </pc:sldChg>
      <pc:sldChg chg="addSp delSp modSp add del mod modAnim setClrOvrMap">
        <pc:chgData name="Sen B. Donissaint" userId="bbfe2bc2adce3019" providerId="LiveId" clId="{1EFA0857-430C-4209-AB9A-A9EAC098040A}" dt="2025-03-26T03:48:45.591" v="3530" actId="2696"/>
        <pc:sldMkLst>
          <pc:docMk/>
          <pc:sldMk cId="483145951" sldId="258"/>
        </pc:sldMkLst>
      </pc:sldChg>
      <pc:sldChg chg="modSp add del modAnim">
        <pc:chgData name="Sen B. Donissaint" userId="bbfe2bc2adce3019" providerId="LiveId" clId="{1EFA0857-430C-4209-AB9A-A9EAC098040A}" dt="2025-03-26T02:25:06.104" v="2273" actId="2696"/>
        <pc:sldMkLst>
          <pc:docMk/>
          <pc:sldMk cId="362388524" sldId="259"/>
        </pc:sldMkLst>
      </pc:sldChg>
      <pc:sldChg chg="addSp delSp modSp new mod setBg">
        <pc:chgData name="Sen B. Donissaint" userId="bbfe2bc2adce3019" providerId="LiveId" clId="{1EFA0857-430C-4209-AB9A-A9EAC098040A}" dt="2025-03-28T00:46:06.385" v="5973" actId="20577"/>
        <pc:sldMkLst>
          <pc:docMk/>
          <pc:sldMk cId="1955453801" sldId="260"/>
        </pc:sldMkLst>
        <pc:spChg chg="mod">
          <ac:chgData name="Sen B. Donissaint" userId="bbfe2bc2adce3019" providerId="LiveId" clId="{1EFA0857-430C-4209-AB9A-A9EAC098040A}" dt="2025-03-26T03:49:26.645" v="3534" actId="26606"/>
          <ac:spMkLst>
            <pc:docMk/>
            <pc:sldMk cId="1955453801" sldId="260"/>
            <ac:spMk id="2" creationId="{D38494A5-58AC-FA4B-FDEE-D439B4373A3A}"/>
          </ac:spMkLst>
        </pc:spChg>
        <pc:spChg chg="add mod">
          <ac:chgData name="Sen B. Donissaint" userId="bbfe2bc2adce3019" providerId="LiveId" clId="{1EFA0857-430C-4209-AB9A-A9EAC098040A}" dt="2025-03-28T00:46:06.385" v="5973" actId="20577"/>
          <ac:spMkLst>
            <pc:docMk/>
            <pc:sldMk cId="1955453801" sldId="260"/>
            <ac:spMk id="6" creationId="{BF74145F-7E42-1542-5951-910C8FAD6617}"/>
          </ac:spMkLst>
        </pc:spChg>
      </pc:sldChg>
      <pc:sldChg chg="addSp delSp modSp add mod">
        <pc:chgData name="Sen B. Donissaint" userId="bbfe2bc2adce3019" providerId="LiveId" clId="{1EFA0857-430C-4209-AB9A-A9EAC098040A}" dt="2025-03-26T03:50:13.955" v="3540" actId="26606"/>
        <pc:sldMkLst>
          <pc:docMk/>
          <pc:sldMk cId="37739409" sldId="261"/>
        </pc:sldMkLst>
      </pc:sldChg>
      <pc:sldChg chg="addSp delSp modSp add del mod">
        <pc:chgData name="Sen B. Donissaint" userId="bbfe2bc2adce3019" providerId="LiveId" clId="{1EFA0857-430C-4209-AB9A-A9EAC098040A}" dt="2025-03-26T01:07:05.209" v="1165" actId="47"/>
        <pc:sldMkLst>
          <pc:docMk/>
          <pc:sldMk cId="3428742697" sldId="262"/>
        </pc:sldMkLst>
      </pc:sldChg>
      <pc:sldChg chg="addSp delSp modSp add mod">
        <pc:chgData name="Sen B. Donissaint" userId="bbfe2bc2adce3019" providerId="LiveId" clId="{1EFA0857-430C-4209-AB9A-A9EAC098040A}" dt="2025-03-26T01:17:10.889" v="1266" actId="20577"/>
        <pc:sldMkLst>
          <pc:docMk/>
          <pc:sldMk cId="299515729" sldId="263"/>
        </pc:sldMkLst>
        <pc:spChg chg="mod">
          <ac:chgData name="Sen B. Donissaint" userId="bbfe2bc2adce3019" providerId="LiveId" clId="{1EFA0857-430C-4209-AB9A-A9EAC098040A}" dt="2025-03-26T01:17:10.889" v="1266" actId="20577"/>
          <ac:spMkLst>
            <pc:docMk/>
            <pc:sldMk cId="299515729" sldId="263"/>
            <ac:spMk id="2" creationId="{372F5F9C-ED10-8B07-5A24-B24FD0A4F7C7}"/>
          </ac:spMkLst>
        </pc:spChg>
      </pc:sldChg>
      <pc:sldChg chg="addSp delSp modSp add del mod">
        <pc:chgData name="Sen B. Donissaint" userId="bbfe2bc2adce3019" providerId="LiveId" clId="{1EFA0857-430C-4209-AB9A-A9EAC098040A}" dt="2025-03-27T23:05:53.931" v="4529" actId="47"/>
        <pc:sldMkLst>
          <pc:docMk/>
          <pc:sldMk cId="1701469792" sldId="264"/>
        </pc:sldMkLst>
      </pc:sldChg>
      <pc:sldChg chg="addSp modSp add mod replId">
        <pc:chgData name="Sen B. Donissaint" userId="bbfe2bc2adce3019" providerId="LiveId" clId="{1EFA0857-430C-4209-AB9A-A9EAC098040A}" dt="2025-03-26T01:16:42.985" v="1261" actId="26606"/>
        <pc:sldMkLst>
          <pc:docMk/>
          <pc:sldMk cId="619213951" sldId="265"/>
        </pc:sldMkLst>
      </pc:sldChg>
      <pc:sldChg chg="addSp delSp modSp add mod replId">
        <pc:chgData name="Sen B. Donissaint" userId="bbfe2bc2adce3019" providerId="LiveId" clId="{1EFA0857-430C-4209-AB9A-A9EAC098040A}" dt="2025-03-26T01:26:24.193" v="1317"/>
        <pc:sldMkLst>
          <pc:docMk/>
          <pc:sldMk cId="3836432126" sldId="266"/>
        </pc:sldMkLst>
      </pc:sldChg>
      <pc:sldChg chg="addSp delSp modSp add mod">
        <pc:chgData name="Sen B. Donissaint" userId="bbfe2bc2adce3019" providerId="LiveId" clId="{1EFA0857-430C-4209-AB9A-A9EAC098040A}" dt="2025-03-27T23:32:47.711" v="4763" actId="20577"/>
        <pc:sldMkLst>
          <pc:docMk/>
          <pc:sldMk cId="3794107135" sldId="267"/>
        </pc:sldMkLst>
      </pc:sldChg>
      <pc:sldChg chg="modSp add mod replId">
        <pc:chgData name="Sen B. Donissaint" userId="bbfe2bc2adce3019" providerId="LiveId" clId="{1EFA0857-430C-4209-AB9A-A9EAC098040A}" dt="2025-03-27T23:35:09.202" v="4796" actId="313"/>
        <pc:sldMkLst>
          <pc:docMk/>
          <pc:sldMk cId="2236093971" sldId="268"/>
        </pc:sldMkLst>
      </pc:sldChg>
      <pc:sldChg chg="modSp add mod replId">
        <pc:chgData name="Sen B. Donissaint" userId="bbfe2bc2adce3019" providerId="LiveId" clId="{1EFA0857-430C-4209-AB9A-A9EAC098040A}" dt="2025-03-27T23:21:07.506" v="4621" actId="14100"/>
        <pc:sldMkLst>
          <pc:docMk/>
          <pc:sldMk cId="1013491375" sldId="269"/>
        </pc:sldMkLst>
      </pc:sldChg>
      <pc:sldChg chg="addSp delSp modSp add mod ord">
        <pc:chgData name="Sen B. Donissaint" userId="bbfe2bc2adce3019" providerId="LiveId" clId="{1EFA0857-430C-4209-AB9A-A9EAC098040A}" dt="2025-03-28T00:15:33.483" v="5290" actId="26606"/>
        <pc:sldMkLst>
          <pc:docMk/>
          <pc:sldMk cId="831643307" sldId="270"/>
        </pc:sldMkLst>
      </pc:sldChg>
      <pc:sldChg chg="addSp delSp modSp add del mod">
        <pc:chgData name="Sen B. Donissaint" userId="bbfe2bc2adce3019" providerId="LiveId" clId="{1EFA0857-430C-4209-AB9A-A9EAC098040A}" dt="2025-03-26T01:16:52.187" v="1262" actId="2696"/>
        <pc:sldMkLst>
          <pc:docMk/>
          <pc:sldMk cId="3169672232" sldId="270"/>
        </pc:sldMkLst>
      </pc:sldChg>
      <pc:sldChg chg="addSp delSp modSp add mod setBg delDesignElem">
        <pc:chgData name="Sen B. Donissaint" userId="bbfe2bc2adce3019" providerId="LiveId" clId="{1EFA0857-430C-4209-AB9A-A9EAC098040A}" dt="2025-03-27T23:46:46.124" v="5042" actId="26606"/>
        <pc:sldMkLst>
          <pc:docMk/>
          <pc:sldMk cId="1914382928" sldId="271"/>
        </pc:sldMkLst>
      </pc:sldChg>
      <pc:sldChg chg="addSp delSp modSp add mod setBg delDesignElem">
        <pc:chgData name="Sen B. Donissaint" userId="bbfe2bc2adce3019" providerId="LiveId" clId="{1EFA0857-430C-4209-AB9A-A9EAC098040A}" dt="2025-03-26T01:53:36.147" v="1811" actId="26606"/>
        <pc:sldMkLst>
          <pc:docMk/>
          <pc:sldMk cId="4261067941" sldId="272"/>
        </pc:sldMkLst>
      </pc:sldChg>
      <pc:sldChg chg="addSp delSp modSp add mod setBg delDesignElem">
        <pc:chgData name="Sen B. Donissaint" userId="bbfe2bc2adce3019" providerId="LiveId" clId="{1EFA0857-430C-4209-AB9A-A9EAC098040A}" dt="2025-03-26T01:56:26.137" v="1839" actId="26606"/>
        <pc:sldMkLst>
          <pc:docMk/>
          <pc:sldMk cId="435671514" sldId="273"/>
        </pc:sldMkLst>
      </pc:sldChg>
      <pc:sldChg chg="addSp delSp modSp add mod setBg delDesignElem">
        <pc:chgData name="Sen B. Donissaint" userId="bbfe2bc2adce3019" providerId="LiveId" clId="{1EFA0857-430C-4209-AB9A-A9EAC098040A}" dt="2025-03-28T00:00:59.422" v="5214"/>
        <pc:sldMkLst>
          <pc:docMk/>
          <pc:sldMk cId="3765469335" sldId="274"/>
        </pc:sldMkLst>
      </pc:sldChg>
      <pc:sldChg chg="delSp modSp add del mod setBg delDesignElem">
        <pc:chgData name="Sen B. Donissaint" userId="bbfe2bc2adce3019" providerId="LiveId" clId="{1EFA0857-430C-4209-AB9A-A9EAC098040A}" dt="2025-03-26T02:11:29.266" v="2099" actId="2696"/>
        <pc:sldMkLst>
          <pc:docMk/>
          <pc:sldMk cId="1825620599" sldId="275"/>
        </pc:sldMkLst>
      </pc:sldChg>
      <pc:sldChg chg="addSp delSp modSp add mod setBg delDesignElem">
        <pc:chgData name="Sen B. Donissaint" userId="bbfe2bc2adce3019" providerId="LiveId" clId="{1EFA0857-430C-4209-AB9A-A9EAC098040A}" dt="2025-03-28T00:18:24.047" v="5338" actId="113"/>
        <pc:sldMkLst>
          <pc:docMk/>
          <pc:sldMk cId="404765191" sldId="276"/>
        </pc:sldMkLst>
      </pc:sldChg>
      <pc:sldChg chg="addSp delSp add del setBg delDesignElem">
        <pc:chgData name="Sen B. Donissaint" userId="bbfe2bc2adce3019" providerId="LiveId" clId="{1EFA0857-430C-4209-AB9A-A9EAC098040A}" dt="2025-03-26T01:28:14.018" v="1352"/>
        <pc:sldMkLst>
          <pc:docMk/>
          <pc:sldMk cId="1207490223" sldId="277"/>
        </pc:sldMkLst>
      </pc:sldChg>
      <pc:sldChg chg="addSp delSp modSp add mod setBg">
        <pc:chgData name="Sen B. Donissaint" userId="bbfe2bc2adce3019" providerId="LiveId" clId="{1EFA0857-430C-4209-AB9A-A9EAC098040A}" dt="2025-03-28T00:26:23.608" v="5433" actId="26606"/>
        <pc:sldMkLst>
          <pc:docMk/>
          <pc:sldMk cId="1950390952" sldId="277"/>
        </pc:sldMkLst>
      </pc:sldChg>
      <pc:sldChg chg="addSp delSp modSp add mod setBg">
        <pc:chgData name="Sen B. Donissaint" userId="bbfe2bc2adce3019" providerId="LiveId" clId="{1EFA0857-430C-4209-AB9A-A9EAC098040A}" dt="2025-03-26T02:22:29.989" v="2253" actId="26606"/>
        <pc:sldMkLst>
          <pc:docMk/>
          <pc:sldMk cId="818608869" sldId="278"/>
        </pc:sldMkLst>
      </pc:sldChg>
      <pc:sldChg chg="addSp delSp add del setBg delDesignElem">
        <pc:chgData name="Sen B. Donissaint" userId="bbfe2bc2adce3019" providerId="LiveId" clId="{1EFA0857-430C-4209-AB9A-A9EAC098040A}" dt="2025-03-26T01:28:14.018" v="1352"/>
        <pc:sldMkLst>
          <pc:docMk/>
          <pc:sldMk cId="3864982781" sldId="278"/>
        </pc:sldMkLst>
      </pc:sldChg>
      <pc:sldChg chg="addSp delSp add del setBg delDesignElem">
        <pc:chgData name="Sen B. Donissaint" userId="bbfe2bc2adce3019" providerId="LiveId" clId="{1EFA0857-430C-4209-AB9A-A9EAC098040A}" dt="2025-03-26T01:28:14.018" v="1352"/>
        <pc:sldMkLst>
          <pc:docMk/>
          <pc:sldMk cId="966446793" sldId="279"/>
        </pc:sldMkLst>
      </pc:sldChg>
      <pc:sldChg chg="addSp delSp modSp add mod setBg">
        <pc:chgData name="Sen B. Donissaint" userId="bbfe2bc2adce3019" providerId="LiveId" clId="{1EFA0857-430C-4209-AB9A-A9EAC098040A}" dt="2025-03-28T00:30:36.720" v="5514" actId="20577"/>
        <pc:sldMkLst>
          <pc:docMk/>
          <pc:sldMk cId="1478724524" sldId="279"/>
        </pc:sldMkLst>
      </pc:sldChg>
      <pc:sldChg chg="addSp delSp modSp add mod">
        <pc:chgData name="Sen B. Donissaint" userId="bbfe2bc2adce3019" providerId="LiveId" clId="{1EFA0857-430C-4209-AB9A-A9EAC098040A}" dt="2025-03-27T23:12:31.434" v="4607" actId="20577"/>
        <pc:sldMkLst>
          <pc:docMk/>
          <pc:sldMk cId="2291433623" sldId="280"/>
        </pc:sldMkLst>
      </pc:sldChg>
      <pc:sldChg chg="addSp delSp modSp add mod">
        <pc:chgData name="Sen B. Donissaint" userId="bbfe2bc2adce3019" providerId="LiveId" clId="{1EFA0857-430C-4209-AB9A-A9EAC098040A}" dt="2025-03-28T00:43:54.534" v="5906" actId="20577"/>
        <pc:sldMkLst>
          <pc:docMk/>
          <pc:sldMk cId="3971674590" sldId="281"/>
        </pc:sldMkLst>
        <pc:spChg chg="mod">
          <ac:chgData name="Sen B. Donissaint" userId="bbfe2bc2adce3019" providerId="LiveId" clId="{1EFA0857-430C-4209-AB9A-A9EAC098040A}" dt="2025-03-28T00:35:56.260" v="5567" actId="1076"/>
          <ac:spMkLst>
            <pc:docMk/>
            <pc:sldMk cId="3971674590" sldId="281"/>
            <ac:spMk id="2" creationId="{6D19BF64-5CF5-123D-A475-D2DF06F74229}"/>
          </ac:spMkLst>
        </pc:spChg>
      </pc:sldChg>
      <pc:sldChg chg="addSp delSp modSp add mod">
        <pc:chgData name="Sen B. Donissaint" userId="bbfe2bc2adce3019" providerId="LiveId" clId="{1EFA0857-430C-4209-AB9A-A9EAC098040A}" dt="2025-03-26T03:52:18.758" v="3568" actId="26606"/>
        <pc:sldMkLst>
          <pc:docMk/>
          <pc:sldMk cId="2936541144" sldId="282"/>
        </pc:sldMkLst>
        <pc:spChg chg="mod">
          <ac:chgData name="Sen B. Donissaint" userId="bbfe2bc2adce3019" providerId="LiveId" clId="{1EFA0857-430C-4209-AB9A-A9EAC098040A}" dt="2025-03-26T03:52:18.758" v="3568" actId="26606"/>
          <ac:spMkLst>
            <pc:docMk/>
            <pc:sldMk cId="2936541144" sldId="282"/>
            <ac:spMk id="2" creationId="{E369E5A8-2676-6AB6-83E2-9F4159951B22}"/>
          </ac:spMkLst>
        </pc:spChg>
        <pc:picChg chg="add mod ord">
          <ac:chgData name="Sen B. Donissaint" userId="bbfe2bc2adce3019" providerId="LiveId" clId="{1EFA0857-430C-4209-AB9A-A9EAC098040A}" dt="2025-03-26T03:52:18.758" v="3568" actId="26606"/>
          <ac:picMkLst>
            <pc:docMk/>
            <pc:sldMk cId="2936541144" sldId="282"/>
            <ac:picMk id="3076" creationId="{91663E56-5870-625E-484F-BD52C9973293}"/>
          </ac:picMkLst>
        </pc:picChg>
      </pc:sldChg>
      <pc:sldChg chg="addSp delSp modSp add mod">
        <pc:chgData name="Sen B. Donissaint" userId="bbfe2bc2adce3019" providerId="LiveId" clId="{1EFA0857-430C-4209-AB9A-A9EAC098040A}" dt="2025-03-26T03:52:25.320" v="3570" actId="26606"/>
        <pc:sldMkLst>
          <pc:docMk/>
          <pc:sldMk cId="757208306" sldId="283"/>
        </pc:sldMkLst>
        <pc:spChg chg="mod">
          <ac:chgData name="Sen B. Donissaint" userId="bbfe2bc2adce3019" providerId="LiveId" clId="{1EFA0857-430C-4209-AB9A-A9EAC098040A}" dt="2025-03-26T03:52:25.320" v="3570" actId="26606"/>
          <ac:spMkLst>
            <pc:docMk/>
            <pc:sldMk cId="757208306" sldId="283"/>
            <ac:spMk id="2" creationId="{E4D27819-C1FB-0D2B-7352-CDE3398BCE1E}"/>
          </ac:spMkLst>
        </pc:spChg>
        <pc:picChg chg="add mod ord">
          <ac:chgData name="Sen B. Donissaint" userId="bbfe2bc2adce3019" providerId="LiveId" clId="{1EFA0857-430C-4209-AB9A-A9EAC098040A}" dt="2025-03-26T03:52:25.320" v="3570" actId="26606"/>
          <ac:picMkLst>
            <pc:docMk/>
            <pc:sldMk cId="757208306" sldId="283"/>
            <ac:picMk id="4099" creationId="{741669D9-4BB0-84C3-DB2F-79652E5ACC12}"/>
          </ac:picMkLst>
        </pc:picChg>
      </pc:sldChg>
      <pc:sldChg chg="addSp delSp modSp new mod setBg setClrOvrMap">
        <pc:chgData name="Sen B. Donissaint" userId="bbfe2bc2adce3019" providerId="LiveId" clId="{1EFA0857-430C-4209-AB9A-A9EAC098040A}" dt="2025-03-26T03:41:54.804" v="3417" actId="26606"/>
        <pc:sldMkLst>
          <pc:docMk/>
          <pc:sldMk cId="3749760030" sldId="284"/>
        </pc:sldMkLst>
        <pc:spChg chg="mod ord">
          <ac:chgData name="Sen B. Donissaint" userId="bbfe2bc2adce3019" providerId="LiveId" clId="{1EFA0857-430C-4209-AB9A-A9EAC098040A}" dt="2025-03-26T03:41:54.804" v="3417" actId="26606"/>
          <ac:spMkLst>
            <pc:docMk/>
            <pc:sldMk cId="3749760030" sldId="284"/>
            <ac:spMk id="2" creationId="{1028E5C5-41B4-CBE9-EFD0-8CF7F1A573DF}"/>
          </ac:spMkLst>
        </pc:spChg>
        <pc:spChg chg="add">
          <ac:chgData name="Sen B. Donissaint" userId="bbfe2bc2adce3019" providerId="LiveId" clId="{1EFA0857-430C-4209-AB9A-A9EAC098040A}" dt="2025-03-26T03:41:54.804" v="3417" actId="26606"/>
          <ac:spMkLst>
            <pc:docMk/>
            <pc:sldMk cId="3749760030" sldId="284"/>
            <ac:spMk id="5142" creationId="{19F9BF86-FE94-4517-B97D-026C7515E589}"/>
          </ac:spMkLst>
        </pc:spChg>
        <pc:spChg chg="add">
          <ac:chgData name="Sen B. Donissaint" userId="bbfe2bc2adce3019" providerId="LiveId" clId="{1EFA0857-430C-4209-AB9A-A9EAC098040A}" dt="2025-03-26T03:41:54.804" v="3417" actId="26606"/>
          <ac:spMkLst>
            <pc:docMk/>
            <pc:sldMk cId="3749760030" sldId="284"/>
            <ac:spMk id="5144" creationId="{72E284DE-AB43-1296-3166-892F44A3A2E9}"/>
          </ac:spMkLst>
        </pc:spChg>
        <pc:picChg chg="add mod">
          <ac:chgData name="Sen B. Donissaint" userId="bbfe2bc2adce3019" providerId="LiveId" clId="{1EFA0857-430C-4209-AB9A-A9EAC098040A}" dt="2025-03-26T03:41:54.804" v="3417" actId="26606"/>
          <ac:picMkLst>
            <pc:docMk/>
            <pc:sldMk cId="3749760030" sldId="284"/>
            <ac:picMk id="5122" creationId="{4B349CC9-AFB7-89F5-1095-DE4A42633F16}"/>
          </ac:picMkLst>
        </pc:picChg>
        <pc:cxnChg chg="add">
          <ac:chgData name="Sen B. Donissaint" userId="bbfe2bc2adce3019" providerId="LiveId" clId="{1EFA0857-430C-4209-AB9A-A9EAC098040A}" dt="2025-03-26T03:41:54.804" v="3417" actId="26606"/>
          <ac:cxnSpMkLst>
            <pc:docMk/>
            <pc:sldMk cId="3749760030" sldId="284"/>
            <ac:cxnSpMk id="5146" creationId="{97CC2FE6-3AD0-4131-B4BC-1F4D65E25E13}"/>
          </ac:cxnSpMkLst>
        </pc:cxnChg>
      </pc:sldChg>
      <pc:sldChg chg="addSp modSp new mod setBg">
        <pc:chgData name="Sen B. Donissaint" userId="bbfe2bc2adce3019" providerId="LiveId" clId="{1EFA0857-430C-4209-AB9A-A9EAC098040A}" dt="2025-03-27T22:34:39.453" v="3857" actId="20577"/>
        <pc:sldMkLst>
          <pc:docMk/>
          <pc:sldMk cId="3290281784" sldId="285"/>
        </pc:sldMkLst>
      </pc:sldChg>
      <pc:sldChg chg="new del">
        <pc:chgData name="Sen B. Donissaint" userId="bbfe2bc2adce3019" providerId="LiveId" clId="{1EFA0857-430C-4209-AB9A-A9EAC098040A}" dt="2025-03-26T03:49:11.893" v="3532" actId="680"/>
        <pc:sldMkLst>
          <pc:docMk/>
          <pc:sldMk cId="940247889" sldId="286"/>
        </pc:sldMkLst>
      </pc:sldChg>
      <pc:sldChg chg="modSp add mod">
        <pc:chgData name="Sen B. Donissaint" userId="bbfe2bc2adce3019" providerId="LiveId" clId="{1EFA0857-430C-4209-AB9A-A9EAC098040A}" dt="2025-03-28T00:46:00.930" v="5972" actId="20577"/>
        <pc:sldMkLst>
          <pc:docMk/>
          <pc:sldMk cId="1052167828" sldId="286"/>
        </pc:sldMkLst>
      </pc:sldChg>
      <pc:sldChg chg="delSp modSp add mod setBg delDesignElem">
        <pc:chgData name="Sen B. Donissaint" userId="bbfe2bc2adce3019" providerId="LiveId" clId="{1EFA0857-430C-4209-AB9A-A9EAC098040A}" dt="2025-03-27T23:09:59.086" v="4604" actId="20577"/>
        <pc:sldMkLst>
          <pc:docMk/>
          <pc:sldMk cId="1593922327" sldId="287"/>
        </pc:sldMkLst>
      </pc:sldChg>
      <pc:sldChg chg="addSp delSp modSp add del mod setBg delDesignElem">
        <pc:chgData name="Sen B. Donissaint" userId="bbfe2bc2adce3019" providerId="LiveId" clId="{1EFA0857-430C-4209-AB9A-A9EAC098040A}" dt="2025-03-27T23:05:40.604" v="4526"/>
        <pc:sldMkLst>
          <pc:docMk/>
          <pc:sldMk cId="3408982731" sldId="287"/>
        </pc:sldMkLst>
      </pc:sldChg>
    </pc:docChg>
  </pc:docChgLst>
  <pc:docChgLst>
    <pc:chgData name="Sen B. Donissaint" userId="bbfe2bc2adce3019" providerId="LiveId" clId="{B4BD5B86-8F85-4FED-BABE-9601D864C4B9}"/>
    <pc:docChg chg="undo custSel addSld delSld modSld sldOrd">
      <pc:chgData name="Sen B. Donissaint" userId="bbfe2bc2adce3019" providerId="LiveId" clId="{B4BD5B86-8F85-4FED-BABE-9601D864C4B9}" dt="2025-05-01T01:55:12.110" v="906" actId="6549"/>
      <pc:docMkLst>
        <pc:docMk/>
      </pc:docMkLst>
      <pc:sldChg chg="modSp mod modAnim">
        <pc:chgData name="Sen B. Donissaint" userId="bbfe2bc2adce3019" providerId="LiveId" clId="{B4BD5B86-8F85-4FED-BABE-9601D864C4B9}" dt="2025-05-01T01:52:45.875" v="702" actId="20577"/>
        <pc:sldMkLst>
          <pc:docMk/>
          <pc:sldMk cId="1116597595" sldId="256"/>
        </pc:sldMkLst>
        <pc:spChg chg="mod">
          <ac:chgData name="Sen B. Donissaint" userId="bbfe2bc2adce3019" providerId="LiveId" clId="{B4BD5B86-8F85-4FED-BABE-9601D864C4B9}" dt="2025-05-01T01:52:45.875" v="702" actId="20577"/>
          <ac:spMkLst>
            <pc:docMk/>
            <pc:sldMk cId="1116597595" sldId="256"/>
            <ac:spMk id="2" creationId="{FD3B560D-234B-F793-A07F-AB8DC9FD13EE}"/>
          </ac:spMkLst>
        </pc:spChg>
        <pc:spChg chg="mod">
          <ac:chgData name="Sen B. Donissaint" userId="bbfe2bc2adce3019" providerId="LiveId" clId="{B4BD5B86-8F85-4FED-BABE-9601D864C4B9}" dt="2025-05-01T01:26:35.190" v="91" actId="20577"/>
          <ac:spMkLst>
            <pc:docMk/>
            <pc:sldMk cId="1116597595" sldId="256"/>
            <ac:spMk id="3" creationId="{AB5F4EA0-8696-E5C7-B4A7-77748A95F544}"/>
          </ac:spMkLst>
        </pc:spChg>
      </pc:sldChg>
      <pc:sldChg chg="modSp mod">
        <pc:chgData name="Sen B. Donissaint" userId="bbfe2bc2adce3019" providerId="LiveId" clId="{B4BD5B86-8F85-4FED-BABE-9601D864C4B9}" dt="2025-05-01T01:54:35.990" v="838" actId="20577"/>
        <pc:sldMkLst>
          <pc:docMk/>
          <pc:sldMk cId="1955453801" sldId="260"/>
        </pc:sldMkLst>
        <pc:spChg chg="mod">
          <ac:chgData name="Sen B. Donissaint" userId="bbfe2bc2adce3019" providerId="LiveId" clId="{B4BD5B86-8F85-4FED-BABE-9601D864C4B9}" dt="2025-05-01T01:54:24.044" v="801" actId="20577"/>
          <ac:spMkLst>
            <pc:docMk/>
            <pc:sldMk cId="1955453801" sldId="260"/>
            <ac:spMk id="2" creationId="{D38494A5-58AC-FA4B-FDEE-D439B4373A3A}"/>
          </ac:spMkLst>
        </pc:spChg>
        <pc:spChg chg="mod">
          <ac:chgData name="Sen B. Donissaint" userId="bbfe2bc2adce3019" providerId="LiveId" clId="{B4BD5B86-8F85-4FED-BABE-9601D864C4B9}" dt="2025-05-01T01:54:35.990" v="838" actId="20577"/>
          <ac:spMkLst>
            <pc:docMk/>
            <pc:sldMk cId="1955453801" sldId="260"/>
            <ac:spMk id="6" creationId="{BF74145F-7E42-1542-5951-910C8FAD6617}"/>
          </ac:spMkLst>
        </pc:spChg>
      </pc:sldChg>
      <pc:sldChg chg="del">
        <pc:chgData name="Sen B. Donissaint" userId="bbfe2bc2adce3019" providerId="LiveId" clId="{B4BD5B86-8F85-4FED-BABE-9601D864C4B9}" dt="2025-05-01T01:31:26.199" v="157" actId="47"/>
        <pc:sldMkLst>
          <pc:docMk/>
          <pc:sldMk cId="37739409" sldId="261"/>
        </pc:sldMkLst>
      </pc:sldChg>
      <pc:sldChg chg="addSp delSp modSp mod ord">
        <pc:chgData name="Sen B. Donissaint" userId="bbfe2bc2adce3019" providerId="LiveId" clId="{B4BD5B86-8F85-4FED-BABE-9601D864C4B9}" dt="2025-05-01T01:55:12.110" v="906" actId="6549"/>
        <pc:sldMkLst>
          <pc:docMk/>
          <pc:sldMk cId="299515729" sldId="263"/>
        </pc:sldMkLst>
        <pc:spChg chg="mod">
          <ac:chgData name="Sen B. Donissaint" userId="bbfe2bc2adce3019" providerId="LiveId" clId="{B4BD5B86-8F85-4FED-BABE-9601D864C4B9}" dt="2025-05-01T01:54:50.168" v="857" actId="14100"/>
          <ac:spMkLst>
            <pc:docMk/>
            <pc:sldMk cId="299515729" sldId="263"/>
            <ac:spMk id="2" creationId="{372F5F9C-ED10-8B07-5A24-B24FD0A4F7C7}"/>
          </ac:spMkLst>
        </pc:spChg>
        <pc:spChg chg="add mod">
          <ac:chgData name="Sen B. Donissaint" userId="bbfe2bc2adce3019" providerId="LiveId" clId="{B4BD5B86-8F85-4FED-BABE-9601D864C4B9}" dt="2025-05-01T01:55:12.110" v="906" actId="6549"/>
          <ac:spMkLst>
            <pc:docMk/>
            <pc:sldMk cId="299515729" sldId="263"/>
            <ac:spMk id="4" creationId="{633D6683-E2C5-7512-F09F-05749C423830}"/>
          </ac:spMkLst>
        </pc:spChg>
        <pc:graphicFrameChg chg="del">
          <ac:chgData name="Sen B. Donissaint" userId="bbfe2bc2adce3019" providerId="LiveId" clId="{B4BD5B86-8F85-4FED-BABE-9601D864C4B9}" dt="2025-05-01T01:32:49.186" v="215" actId="478"/>
          <ac:graphicFrameMkLst>
            <pc:docMk/>
            <pc:sldMk cId="299515729" sldId="263"/>
            <ac:graphicFrameMk id="36" creationId="{DDC48577-77A8-480E-D506-BC5CA96FBDEF}"/>
          </ac:graphicFrameMkLst>
        </pc:graphicFrameChg>
      </pc:sldChg>
      <pc:sldChg chg="del">
        <pc:chgData name="Sen B. Donissaint" userId="bbfe2bc2adce3019" providerId="LiveId" clId="{B4BD5B86-8F85-4FED-BABE-9601D864C4B9}" dt="2025-05-01T01:31:26.199" v="157" actId="47"/>
        <pc:sldMkLst>
          <pc:docMk/>
          <pc:sldMk cId="2291433623" sldId="280"/>
        </pc:sldMkLst>
      </pc:sldChg>
      <pc:sldChg chg="addSp delSp modSp mod">
        <pc:chgData name="Sen B. Donissaint" userId="bbfe2bc2adce3019" providerId="LiveId" clId="{B4BD5B86-8F85-4FED-BABE-9601D864C4B9}" dt="2025-05-01T01:46:32.586" v="555" actId="478"/>
        <pc:sldMkLst>
          <pc:docMk/>
          <pc:sldMk cId="3971674590" sldId="281"/>
        </pc:sldMkLst>
        <pc:spChg chg="mod">
          <ac:chgData name="Sen B. Donissaint" userId="bbfe2bc2adce3019" providerId="LiveId" clId="{B4BD5B86-8F85-4FED-BABE-9601D864C4B9}" dt="2025-05-01T01:46:25.682" v="554" actId="14100"/>
          <ac:spMkLst>
            <pc:docMk/>
            <pc:sldMk cId="3971674590" sldId="281"/>
            <ac:spMk id="2" creationId="{6D19BF64-5CF5-123D-A475-D2DF06F74229}"/>
          </ac:spMkLst>
        </pc:spChg>
        <pc:spChg chg="add mod">
          <ac:chgData name="Sen B. Donissaint" userId="bbfe2bc2adce3019" providerId="LiveId" clId="{B4BD5B86-8F85-4FED-BABE-9601D864C4B9}" dt="2025-05-01T01:46:32.586" v="555" actId="478"/>
          <ac:spMkLst>
            <pc:docMk/>
            <pc:sldMk cId="3971674590" sldId="281"/>
            <ac:spMk id="4" creationId="{05083D71-2990-1906-9594-5BF44C540412}"/>
          </ac:spMkLst>
        </pc:spChg>
        <pc:graphicFrameChg chg="del">
          <ac:chgData name="Sen B. Donissaint" userId="bbfe2bc2adce3019" providerId="LiveId" clId="{B4BD5B86-8F85-4FED-BABE-9601D864C4B9}" dt="2025-05-01T01:46:32.586" v="555" actId="478"/>
          <ac:graphicFrameMkLst>
            <pc:docMk/>
            <pc:sldMk cId="3971674590" sldId="281"/>
            <ac:graphicFrameMk id="5" creationId="{438885FC-AC24-0251-1A93-1E7D5CC9655D}"/>
          </ac:graphicFrameMkLst>
        </pc:graphicFrameChg>
      </pc:sldChg>
      <pc:sldChg chg="modSp mod">
        <pc:chgData name="Sen B. Donissaint" userId="bbfe2bc2adce3019" providerId="LiveId" clId="{B4BD5B86-8F85-4FED-BABE-9601D864C4B9}" dt="2025-05-01T01:51:06.049" v="674" actId="5793"/>
        <pc:sldMkLst>
          <pc:docMk/>
          <pc:sldMk cId="2936541144" sldId="282"/>
        </pc:sldMkLst>
        <pc:spChg chg="mod">
          <ac:chgData name="Sen B. Donissaint" userId="bbfe2bc2adce3019" providerId="LiveId" clId="{B4BD5B86-8F85-4FED-BABE-9601D864C4B9}" dt="2025-05-01T01:50:26.035" v="646" actId="20577"/>
          <ac:spMkLst>
            <pc:docMk/>
            <pc:sldMk cId="2936541144" sldId="282"/>
            <ac:spMk id="2" creationId="{E369E5A8-2676-6AB6-83E2-9F4159951B22}"/>
          </ac:spMkLst>
        </pc:spChg>
        <pc:spChg chg="mod">
          <ac:chgData name="Sen B. Donissaint" userId="bbfe2bc2adce3019" providerId="LiveId" clId="{B4BD5B86-8F85-4FED-BABE-9601D864C4B9}" dt="2025-05-01T01:51:06.049" v="674" actId="5793"/>
          <ac:spMkLst>
            <pc:docMk/>
            <pc:sldMk cId="2936541144" sldId="282"/>
            <ac:spMk id="7" creationId="{52C53AC6-1EDC-1384-E5ED-EA7B130DC1F9}"/>
          </ac:spMkLst>
        </pc:spChg>
      </pc:sldChg>
      <pc:sldChg chg="addSp delSp modSp">
        <pc:chgData name="Sen B. Donissaint" userId="bbfe2bc2adce3019" providerId="LiveId" clId="{B4BD5B86-8F85-4FED-BABE-9601D864C4B9}" dt="2025-05-01T01:51:14.619" v="675" actId="478"/>
        <pc:sldMkLst>
          <pc:docMk/>
          <pc:sldMk cId="757208306" sldId="283"/>
        </pc:sldMkLst>
        <pc:spChg chg="add mod">
          <ac:chgData name="Sen B. Donissaint" userId="bbfe2bc2adce3019" providerId="LiveId" clId="{B4BD5B86-8F85-4FED-BABE-9601D864C4B9}" dt="2025-05-01T01:51:14.619" v="675" actId="478"/>
          <ac:spMkLst>
            <pc:docMk/>
            <pc:sldMk cId="757208306" sldId="283"/>
            <ac:spMk id="3" creationId="{E5F729D1-0E8D-F337-F6D8-E7D1CB48656E}"/>
          </ac:spMkLst>
        </pc:spChg>
        <pc:spChg chg="del">
          <ac:chgData name="Sen B. Donissaint" userId="bbfe2bc2adce3019" providerId="LiveId" clId="{B4BD5B86-8F85-4FED-BABE-9601D864C4B9}" dt="2025-05-01T01:51:14.619" v="675" actId="478"/>
          <ac:spMkLst>
            <pc:docMk/>
            <pc:sldMk cId="757208306" sldId="283"/>
            <ac:spMk id="7" creationId="{DF62798D-D4BB-4B8F-8497-6A0B77FEF211}"/>
          </ac:spMkLst>
        </pc:spChg>
      </pc:sldChg>
      <pc:sldChg chg="modSp modAnim">
        <pc:chgData name="Sen B. Donissaint" userId="bbfe2bc2adce3019" providerId="LiveId" clId="{B4BD5B86-8F85-4FED-BABE-9601D864C4B9}" dt="2025-05-01T01:51:28.044" v="685" actId="20577"/>
        <pc:sldMkLst>
          <pc:docMk/>
          <pc:sldMk cId="3948023334" sldId="288"/>
        </pc:sldMkLst>
        <pc:spChg chg="mod">
          <ac:chgData name="Sen B. Donissaint" userId="bbfe2bc2adce3019" providerId="LiveId" clId="{B4BD5B86-8F85-4FED-BABE-9601D864C4B9}" dt="2025-05-01T01:51:28.044" v="685" actId="20577"/>
          <ac:spMkLst>
            <pc:docMk/>
            <pc:sldMk cId="3948023334" sldId="288"/>
            <ac:spMk id="3" creationId="{4AB321B1-0210-8C56-031C-F6A8F3BE7CB2}"/>
          </ac:spMkLst>
        </pc:spChg>
      </pc:sldChg>
      <pc:sldChg chg="addSp delSp modSp mod">
        <pc:chgData name="Sen B. Donissaint" userId="bbfe2bc2adce3019" providerId="LiveId" clId="{B4BD5B86-8F85-4FED-BABE-9601D864C4B9}" dt="2025-05-01T01:37:10.516" v="384" actId="26606"/>
        <pc:sldMkLst>
          <pc:docMk/>
          <pc:sldMk cId="2028051069" sldId="289"/>
        </pc:sldMkLst>
        <pc:spChg chg="mod">
          <ac:chgData name="Sen B. Donissaint" userId="bbfe2bc2adce3019" providerId="LiveId" clId="{B4BD5B86-8F85-4FED-BABE-9601D864C4B9}" dt="2025-05-01T01:37:10.516" v="384" actId="26606"/>
          <ac:spMkLst>
            <pc:docMk/>
            <pc:sldMk cId="2028051069" sldId="289"/>
            <ac:spMk id="2" creationId="{997AD7E4-DCB2-7FC5-9B75-E0F5ECCD264C}"/>
          </ac:spMkLst>
        </pc:spChg>
        <pc:spChg chg="mod">
          <ac:chgData name="Sen B. Donissaint" userId="bbfe2bc2adce3019" providerId="LiveId" clId="{B4BD5B86-8F85-4FED-BABE-9601D864C4B9}" dt="2025-05-01T01:37:10.516" v="384" actId="26606"/>
          <ac:spMkLst>
            <pc:docMk/>
            <pc:sldMk cId="2028051069" sldId="289"/>
            <ac:spMk id="6" creationId="{ACB14298-4B2E-4852-E7C1-D95C41E60766}"/>
          </ac:spMkLst>
        </pc:spChg>
        <pc:spChg chg="del">
          <ac:chgData name="Sen B. Donissaint" userId="bbfe2bc2adce3019" providerId="LiveId" clId="{B4BD5B86-8F85-4FED-BABE-9601D864C4B9}" dt="2025-05-01T01:37:10.516" v="384" actId="26606"/>
          <ac:spMkLst>
            <pc:docMk/>
            <pc:sldMk cId="2028051069" sldId="289"/>
            <ac:spMk id="9252" creationId="{89BBA96D-760C-44C0-B94F-3FDC8357B2C8}"/>
          </ac:spMkLst>
        </pc:spChg>
        <pc:spChg chg="del">
          <ac:chgData name="Sen B. Donissaint" userId="bbfe2bc2adce3019" providerId="LiveId" clId="{B4BD5B86-8F85-4FED-BABE-9601D864C4B9}" dt="2025-05-01T01:37:10.516" v="384" actId="26606"/>
          <ac:spMkLst>
            <pc:docMk/>
            <pc:sldMk cId="2028051069" sldId="289"/>
            <ac:spMk id="9254" creationId="{EAA5F1BF-F733-47EA-A79A-01F3AD5A7988}"/>
          </ac:spMkLst>
        </pc:spChg>
        <pc:spChg chg="add">
          <ac:chgData name="Sen B. Donissaint" userId="bbfe2bc2adce3019" providerId="LiveId" clId="{B4BD5B86-8F85-4FED-BABE-9601D864C4B9}" dt="2025-05-01T01:37:10.516" v="384" actId="26606"/>
          <ac:spMkLst>
            <pc:docMk/>
            <pc:sldMk cId="2028051069" sldId="289"/>
            <ac:spMk id="9261" creationId="{406BD704-01C2-4341-B99A-116CC7EC56EF}"/>
          </ac:spMkLst>
        </pc:spChg>
        <pc:spChg chg="add">
          <ac:chgData name="Sen B. Donissaint" userId="bbfe2bc2adce3019" providerId="LiveId" clId="{B4BD5B86-8F85-4FED-BABE-9601D864C4B9}" dt="2025-05-01T01:37:10.516" v="384" actId="26606"/>
          <ac:spMkLst>
            <pc:docMk/>
            <pc:sldMk cId="2028051069" sldId="289"/>
            <ac:spMk id="9263" creationId="{0225C01B-A296-4FAA-AA46-794F27DF6934}"/>
          </ac:spMkLst>
        </pc:spChg>
        <pc:picChg chg="add mod ord">
          <ac:chgData name="Sen B. Donissaint" userId="bbfe2bc2adce3019" providerId="LiveId" clId="{B4BD5B86-8F85-4FED-BABE-9601D864C4B9}" dt="2025-05-01T01:37:10.516" v="384" actId="26606"/>
          <ac:picMkLst>
            <pc:docMk/>
            <pc:sldMk cId="2028051069" sldId="289"/>
            <ac:picMk id="3" creationId="{EBC3E2A8-F38F-C1AB-F8B9-139530F9B2C8}"/>
          </ac:picMkLst>
        </pc:picChg>
        <pc:picChg chg="del">
          <ac:chgData name="Sen B. Donissaint" userId="bbfe2bc2adce3019" providerId="LiveId" clId="{B4BD5B86-8F85-4FED-BABE-9601D864C4B9}" dt="2025-05-01T01:36:26.891" v="382" actId="478"/>
          <ac:picMkLst>
            <pc:docMk/>
            <pc:sldMk cId="2028051069" sldId="289"/>
            <ac:picMk id="1026" creationId="{51102D36-F016-FAC3-053B-D00B502B37E8}"/>
          </ac:picMkLst>
        </pc:picChg>
        <pc:picChg chg="del">
          <ac:chgData name="Sen B. Donissaint" userId="bbfe2bc2adce3019" providerId="LiveId" clId="{B4BD5B86-8F85-4FED-BABE-9601D864C4B9}" dt="2025-05-01T01:36:25.720" v="381" actId="478"/>
          <ac:picMkLst>
            <pc:docMk/>
            <pc:sldMk cId="2028051069" sldId="289"/>
            <ac:picMk id="2050" creationId="{DF832EE1-BD4E-235B-0465-C6E71DA72541}"/>
          </ac:picMkLst>
        </pc:picChg>
        <pc:cxnChg chg="del">
          <ac:chgData name="Sen B. Donissaint" userId="bbfe2bc2adce3019" providerId="LiveId" clId="{B4BD5B86-8F85-4FED-BABE-9601D864C4B9}" dt="2025-05-01T01:37:10.516" v="384" actId="26606"/>
          <ac:cxnSpMkLst>
            <pc:docMk/>
            <pc:sldMk cId="2028051069" sldId="289"/>
            <ac:cxnSpMk id="9256" creationId="{652938D1-813E-4650-AAB9-E09257454FF2}"/>
          </ac:cxnSpMkLst>
        </pc:cxnChg>
        <pc:cxnChg chg="add">
          <ac:chgData name="Sen B. Donissaint" userId="bbfe2bc2adce3019" providerId="LiveId" clId="{B4BD5B86-8F85-4FED-BABE-9601D864C4B9}" dt="2025-05-01T01:37:10.516" v="384" actId="26606"/>
          <ac:cxnSpMkLst>
            <pc:docMk/>
            <pc:sldMk cId="2028051069" sldId="289"/>
            <ac:cxnSpMk id="9265" creationId="{62713E66-598D-4B8A-9D2A-67C7AF46EF11}"/>
          </ac:cxnSpMkLst>
        </pc:cxnChg>
      </pc:sldChg>
      <pc:sldChg chg="del">
        <pc:chgData name="Sen B. Donissaint" userId="bbfe2bc2adce3019" providerId="LiveId" clId="{B4BD5B86-8F85-4FED-BABE-9601D864C4B9}" dt="2025-05-01T01:31:26.199" v="157" actId="47"/>
        <pc:sldMkLst>
          <pc:docMk/>
          <pc:sldMk cId="1545439580" sldId="290"/>
        </pc:sldMkLst>
      </pc:sldChg>
      <pc:sldChg chg="del">
        <pc:chgData name="Sen B. Donissaint" userId="bbfe2bc2adce3019" providerId="LiveId" clId="{B4BD5B86-8F85-4FED-BABE-9601D864C4B9}" dt="2025-05-01T01:45:17.295" v="520" actId="47"/>
        <pc:sldMkLst>
          <pc:docMk/>
          <pc:sldMk cId="3945947635" sldId="291"/>
        </pc:sldMkLst>
      </pc:sldChg>
      <pc:sldChg chg="del">
        <pc:chgData name="Sen B. Donissaint" userId="bbfe2bc2adce3019" providerId="LiveId" clId="{B4BD5B86-8F85-4FED-BABE-9601D864C4B9}" dt="2025-05-01T01:31:16.431" v="156" actId="47"/>
        <pc:sldMkLst>
          <pc:docMk/>
          <pc:sldMk cId="1807441931" sldId="292"/>
        </pc:sldMkLst>
      </pc:sldChg>
      <pc:sldChg chg="del">
        <pc:chgData name="Sen B. Donissaint" userId="bbfe2bc2adce3019" providerId="LiveId" clId="{B4BD5B86-8F85-4FED-BABE-9601D864C4B9}" dt="2025-05-01T01:31:16.431" v="156" actId="47"/>
        <pc:sldMkLst>
          <pc:docMk/>
          <pc:sldMk cId="1733663220" sldId="295"/>
        </pc:sldMkLst>
      </pc:sldChg>
      <pc:sldChg chg="del">
        <pc:chgData name="Sen B. Donissaint" userId="bbfe2bc2adce3019" providerId="LiveId" clId="{B4BD5B86-8F85-4FED-BABE-9601D864C4B9}" dt="2025-05-01T01:31:16.431" v="156" actId="47"/>
        <pc:sldMkLst>
          <pc:docMk/>
          <pc:sldMk cId="2202742699" sldId="296"/>
        </pc:sldMkLst>
      </pc:sldChg>
      <pc:sldChg chg="del">
        <pc:chgData name="Sen B. Donissaint" userId="bbfe2bc2adce3019" providerId="LiveId" clId="{B4BD5B86-8F85-4FED-BABE-9601D864C4B9}" dt="2025-05-01T01:45:20.849" v="521" actId="47"/>
        <pc:sldMkLst>
          <pc:docMk/>
          <pc:sldMk cId="3194228637" sldId="297"/>
        </pc:sldMkLst>
      </pc:sldChg>
      <pc:sldChg chg="del">
        <pc:chgData name="Sen B. Donissaint" userId="bbfe2bc2adce3019" providerId="LiveId" clId="{B4BD5B86-8F85-4FED-BABE-9601D864C4B9}" dt="2025-05-01T01:31:10.408" v="155" actId="47"/>
        <pc:sldMkLst>
          <pc:docMk/>
          <pc:sldMk cId="3703169559" sldId="298"/>
        </pc:sldMkLst>
      </pc:sldChg>
      <pc:sldChg chg="del">
        <pc:chgData name="Sen B. Donissaint" userId="bbfe2bc2adce3019" providerId="LiveId" clId="{B4BD5B86-8F85-4FED-BABE-9601D864C4B9}" dt="2025-05-01T01:31:10.408" v="155" actId="47"/>
        <pc:sldMkLst>
          <pc:docMk/>
          <pc:sldMk cId="2975910334" sldId="299"/>
        </pc:sldMkLst>
      </pc:sldChg>
      <pc:sldChg chg="del">
        <pc:chgData name="Sen B. Donissaint" userId="bbfe2bc2adce3019" providerId="LiveId" clId="{B4BD5B86-8F85-4FED-BABE-9601D864C4B9}" dt="2025-05-01T01:31:10.408" v="155" actId="47"/>
        <pc:sldMkLst>
          <pc:docMk/>
          <pc:sldMk cId="3565979651" sldId="300"/>
        </pc:sldMkLst>
      </pc:sldChg>
      <pc:sldChg chg="del">
        <pc:chgData name="Sen B. Donissaint" userId="bbfe2bc2adce3019" providerId="LiveId" clId="{B4BD5B86-8F85-4FED-BABE-9601D864C4B9}" dt="2025-05-01T01:31:10.408" v="155" actId="47"/>
        <pc:sldMkLst>
          <pc:docMk/>
          <pc:sldMk cId="1002093686" sldId="301"/>
        </pc:sldMkLst>
      </pc:sldChg>
      <pc:sldChg chg="del">
        <pc:chgData name="Sen B. Donissaint" userId="bbfe2bc2adce3019" providerId="LiveId" clId="{B4BD5B86-8F85-4FED-BABE-9601D864C4B9}" dt="2025-05-01T01:31:10.408" v="155" actId="47"/>
        <pc:sldMkLst>
          <pc:docMk/>
          <pc:sldMk cId="1607692436" sldId="303"/>
        </pc:sldMkLst>
      </pc:sldChg>
      <pc:sldChg chg="del">
        <pc:chgData name="Sen B. Donissaint" userId="bbfe2bc2adce3019" providerId="LiveId" clId="{B4BD5B86-8F85-4FED-BABE-9601D864C4B9}" dt="2025-05-01T01:30:55.914" v="154" actId="47"/>
        <pc:sldMkLst>
          <pc:docMk/>
          <pc:sldMk cId="2950899956" sldId="304"/>
        </pc:sldMkLst>
      </pc:sldChg>
      <pc:sldChg chg="del">
        <pc:chgData name="Sen B. Donissaint" userId="bbfe2bc2adce3019" providerId="LiveId" clId="{B4BD5B86-8F85-4FED-BABE-9601D864C4B9}" dt="2025-05-01T01:30:55.914" v="154" actId="47"/>
        <pc:sldMkLst>
          <pc:docMk/>
          <pc:sldMk cId="720955307" sldId="305"/>
        </pc:sldMkLst>
      </pc:sldChg>
      <pc:sldChg chg="del">
        <pc:chgData name="Sen B. Donissaint" userId="bbfe2bc2adce3019" providerId="LiveId" clId="{B4BD5B86-8F85-4FED-BABE-9601D864C4B9}" dt="2025-05-01T01:30:55.914" v="154" actId="47"/>
        <pc:sldMkLst>
          <pc:docMk/>
          <pc:sldMk cId="3542566124" sldId="306"/>
        </pc:sldMkLst>
      </pc:sldChg>
      <pc:sldChg chg="modSp add del mod">
        <pc:chgData name="Sen B. Donissaint" userId="bbfe2bc2adce3019" providerId="LiveId" clId="{B4BD5B86-8F85-4FED-BABE-9601D864C4B9}" dt="2025-05-01T01:45:47.065" v="525" actId="47"/>
        <pc:sldMkLst>
          <pc:docMk/>
          <pc:sldMk cId="957693032" sldId="307"/>
        </pc:sldMkLst>
        <pc:spChg chg="mod">
          <ac:chgData name="Sen B. Donissaint" userId="bbfe2bc2adce3019" providerId="LiveId" clId="{B4BD5B86-8F85-4FED-BABE-9601D864C4B9}" dt="2025-05-01T01:43:54.449" v="481" actId="20577"/>
          <ac:spMkLst>
            <pc:docMk/>
            <pc:sldMk cId="957693032" sldId="307"/>
            <ac:spMk id="2" creationId="{A6C4F009-111C-1DFC-E520-53D901E17B25}"/>
          </ac:spMkLst>
        </pc:spChg>
      </pc:sldChg>
      <pc:sldChg chg="del">
        <pc:chgData name="Sen B. Donissaint" userId="bbfe2bc2adce3019" providerId="LiveId" clId="{B4BD5B86-8F85-4FED-BABE-9601D864C4B9}" dt="2025-05-01T01:45:30.784" v="522" actId="47"/>
        <pc:sldMkLst>
          <pc:docMk/>
          <pc:sldMk cId="2775189938" sldId="308"/>
        </pc:sldMkLst>
      </pc:sldChg>
      <pc:sldChg chg="delSp modSp add mod ord setBg delDesignElem">
        <pc:chgData name="Sen B. Donissaint" userId="bbfe2bc2adce3019" providerId="LiveId" clId="{B4BD5B86-8F85-4FED-BABE-9601D864C4B9}" dt="2025-05-01T01:35:57.546" v="370" actId="20577"/>
        <pc:sldMkLst>
          <pc:docMk/>
          <pc:sldMk cId="1528119293" sldId="309"/>
        </pc:sldMkLst>
        <pc:spChg chg="mod">
          <ac:chgData name="Sen B. Donissaint" userId="bbfe2bc2adce3019" providerId="LiveId" clId="{B4BD5B86-8F85-4FED-BABE-9601D864C4B9}" dt="2025-05-01T01:35:35.919" v="346" actId="20577"/>
          <ac:spMkLst>
            <pc:docMk/>
            <pc:sldMk cId="1528119293" sldId="309"/>
            <ac:spMk id="2" creationId="{2E16DC98-2670-5F5C-812C-ED1F2FD624BA}"/>
          </ac:spMkLst>
        </pc:spChg>
        <pc:spChg chg="mod">
          <ac:chgData name="Sen B. Donissaint" userId="bbfe2bc2adce3019" providerId="LiveId" clId="{B4BD5B86-8F85-4FED-BABE-9601D864C4B9}" dt="2025-05-01T01:35:57.546" v="370" actId="20577"/>
          <ac:spMkLst>
            <pc:docMk/>
            <pc:sldMk cId="1528119293" sldId="309"/>
            <ac:spMk id="4" creationId="{FBDB28DD-B603-ECD2-979E-6515C9721E78}"/>
          </ac:spMkLst>
        </pc:spChg>
        <pc:spChg chg="del">
          <ac:chgData name="Sen B. Donissaint" userId="bbfe2bc2adce3019" providerId="LiveId" clId="{B4BD5B86-8F85-4FED-BABE-9601D864C4B9}" dt="2025-05-01T01:34:44.947" v="310"/>
          <ac:spMkLst>
            <pc:docMk/>
            <pc:sldMk cId="1528119293" sldId="309"/>
            <ac:spMk id="34" creationId="{9F7D0844-82BC-1A99-6FA2-C2546BFFFCCC}"/>
          </ac:spMkLst>
        </pc:spChg>
        <pc:cxnChg chg="del">
          <ac:chgData name="Sen B. Donissaint" userId="bbfe2bc2adce3019" providerId="LiveId" clId="{B4BD5B86-8F85-4FED-BABE-9601D864C4B9}" dt="2025-05-01T01:34:44.947" v="310"/>
          <ac:cxnSpMkLst>
            <pc:docMk/>
            <pc:sldMk cId="1528119293" sldId="309"/>
            <ac:cxnSpMk id="35" creationId="{E2B5E07B-E835-306A-D363-BB5C56A433DF}"/>
          </ac:cxnSpMkLst>
        </pc:cxnChg>
      </pc:sldChg>
      <pc:sldChg chg="del">
        <pc:chgData name="Sen B. Donissaint" userId="bbfe2bc2adce3019" providerId="LiveId" clId="{B4BD5B86-8F85-4FED-BABE-9601D864C4B9}" dt="2025-05-01T01:31:10.408" v="155" actId="47"/>
        <pc:sldMkLst>
          <pc:docMk/>
          <pc:sldMk cId="2276032992" sldId="309"/>
        </pc:sldMkLst>
      </pc:sldChg>
      <pc:sldChg chg="modSp add mod">
        <pc:chgData name="Sen B. Donissaint" userId="bbfe2bc2adce3019" providerId="LiveId" clId="{B4BD5B86-8F85-4FED-BABE-9601D864C4B9}" dt="2025-05-01T01:36:10.822" v="380" actId="20577"/>
        <pc:sldMkLst>
          <pc:docMk/>
          <pc:sldMk cId="79085312" sldId="310"/>
        </pc:sldMkLst>
        <pc:spChg chg="mod">
          <ac:chgData name="Sen B. Donissaint" userId="bbfe2bc2adce3019" providerId="LiveId" clId="{B4BD5B86-8F85-4FED-BABE-9601D864C4B9}" dt="2025-05-01T01:36:10.822" v="380" actId="20577"/>
          <ac:spMkLst>
            <pc:docMk/>
            <pc:sldMk cId="79085312" sldId="310"/>
            <ac:spMk id="2" creationId="{8931C2BD-6547-760B-A398-EE6F832FA60F}"/>
          </ac:spMkLst>
        </pc:spChg>
      </pc:sldChg>
      <pc:sldChg chg="del">
        <pc:chgData name="Sen B. Donissaint" userId="bbfe2bc2adce3019" providerId="LiveId" clId="{B4BD5B86-8F85-4FED-BABE-9601D864C4B9}" dt="2025-05-01T01:31:10.408" v="155" actId="47"/>
        <pc:sldMkLst>
          <pc:docMk/>
          <pc:sldMk cId="605479214" sldId="310"/>
        </pc:sldMkLst>
      </pc:sldChg>
      <pc:sldChg chg="addSp delSp modSp add mod setBg delDesignElem">
        <pc:chgData name="Sen B. Donissaint" userId="bbfe2bc2adce3019" providerId="LiveId" clId="{B4BD5B86-8F85-4FED-BABE-9601D864C4B9}" dt="2025-05-01T01:42:28.280" v="473" actId="26606"/>
        <pc:sldMkLst>
          <pc:docMk/>
          <pc:sldMk cId="971962431" sldId="311"/>
        </pc:sldMkLst>
        <pc:spChg chg="mod">
          <ac:chgData name="Sen B. Donissaint" userId="bbfe2bc2adce3019" providerId="LiveId" clId="{B4BD5B86-8F85-4FED-BABE-9601D864C4B9}" dt="2025-05-01T01:41:24.226" v="436" actId="20577"/>
          <ac:spMkLst>
            <pc:docMk/>
            <pc:sldMk cId="971962431" sldId="311"/>
            <ac:spMk id="2" creationId="{BEB51472-88A2-EFC0-6AA9-900461541918}"/>
          </ac:spMkLst>
        </pc:spChg>
        <pc:spChg chg="mod">
          <ac:chgData name="Sen B. Donissaint" userId="bbfe2bc2adce3019" providerId="LiveId" clId="{B4BD5B86-8F85-4FED-BABE-9601D864C4B9}" dt="2025-05-01T01:41:26.980" v="438" actId="20577"/>
          <ac:spMkLst>
            <pc:docMk/>
            <pc:sldMk cId="971962431" sldId="311"/>
            <ac:spMk id="6" creationId="{77ADC3CA-E2C5-9E9B-7049-0A9F8AD5F5B9}"/>
          </ac:spMkLst>
        </pc:spChg>
        <pc:spChg chg="add del">
          <ac:chgData name="Sen B. Donissaint" userId="bbfe2bc2adce3019" providerId="LiveId" clId="{B4BD5B86-8F85-4FED-BABE-9601D864C4B9}" dt="2025-05-01T01:42:28.280" v="473" actId="26606"/>
          <ac:spMkLst>
            <pc:docMk/>
            <pc:sldMk cId="971962431" sldId="311"/>
            <ac:spMk id="2055" creationId="{406BD704-01C2-4341-B99A-116CC7EC56EF}"/>
          </ac:spMkLst>
        </pc:spChg>
        <pc:spChg chg="add del">
          <ac:chgData name="Sen B. Donissaint" userId="bbfe2bc2adce3019" providerId="LiveId" clId="{B4BD5B86-8F85-4FED-BABE-9601D864C4B9}" dt="2025-05-01T01:42:28.280" v="473" actId="26606"/>
          <ac:spMkLst>
            <pc:docMk/>
            <pc:sldMk cId="971962431" sldId="311"/>
            <ac:spMk id="2057" creationId="{0225C01B-A296-4FAA-AA46-794F27DF6934}"/>
          </ac:spMkLst>
        </pc:spChg>
        <pc:spChg chg="add">
          <ac:chgData name="Sen B. Donissaint" userId="bbfe2bc2adce3019" providerId="LiveId" clId="{B4BD5B86-8F85-4FED-BABE-9601D864C4B9}" dt="2025-05-01T01:42:28.280" v="473" actId="26606"/>
          <ac:spMkLst>
            <pc:docMk/>
            <pc:sldMk cId="971962431" sldId="311"/>
            <ac:spMk id="2064" creationId="{406BD704-01C2-4341-B99A-116CC7EC56EF}"/>
          </ac:spMkLst>
        </pc:spChg>
        <pc:spChg chg="add">
          <ac:chgData name="Sen B. Donissaint" userId="bbfe2bc2adce3019" providerId="LiveId" clId="{B4BD5B86-8F85-4FED-BABE-9601D864C4B9}" dt="2025-05-01T01:42:28.280" v="473" actId="26606"/>
          <ac:spMkLst>
            <pc:docMk/>
            <pc:sldMk cId="971962431" sldId="311"/>
            <ac:spMk id="2066" creationId="{0225C01B-A296-4FAA-AA46-794F27DF6934}"/>
          </ac:spMkLst>
        </pc:spChg>
        <pc:spChg chg="del">
          <ac:chgData name="Sen B. Donissaint" userId="bbfe2bc2adce3019" providerId="LiveId" clId="{B4BD5B86-8F85-4FED-BABE-9601D864C4B9}" dt="2025-05-01T01:37:32.019" v="386"/>
          <ac:spMkLst>
            <pc:docMk/>
            <pc:sldMk cId="971962431" sldId="311"/>
            <ac:spMk id="9261" creationId="{144AFDFA-415C-6F8E-3445-73EBE719C6D2}"/>
          </ac:spMkLst>
        </pc:spChg>
        <pc:spChg chg="del">
          <ac:chgData name="Sen B. Donissaint" userId="bbfe2bc2adce3019" providerId="LiveId" clId="{B4BD5B86-8F85-4FED-BABE-9601D864C4B9}" dt="2025-05-01T01:37:32.019" v="386"/>
          <ac:spMkLst>
            <pc:docMk/>
            <pc:sldMk cId="971962431" sldId="311"/>
            <ac:spMk id="9263" creationId="{987DDF10-C5AD-DC01-C28B-EA235EAEAF71}"/>
          </ac:spMkLst>
        </pc:spChg>
        <pc:picChg chg="del">
          <ac:chgData name="Sen B. Donissaint" userId="bbfe2bc2adce3019" providerId="LiveId" clId="{B4BD5B86-8F85-4FED-BABE-9601D864C4B9}" dt="2025-05-01T01:37:44.217" v="389" actId="478"/>
          <ac:picMkLst>
            <pc:docMk/>
            <pc:sldMk cId="971962431" sldId="311"/>
            <ac:picMk id="3" creationId="{80A384E6-0FF4-8E26-FEAD-6E3100D6C4F4}"/>
          </ac:picMkLst>
        </pc:picChg>
        <pc:picChg chg="add del mod ord">
          <ac:chgData name="Sen B. Donissaint" userId="bbfe2bc2adce3019" providerId="LiveId" clId="{B4BD5B86-8F85-4FED-BABE-9601D864C4B9}" dt="2025-05-01T01:42:25.347" v="471" actId="478"/>
          <ac:picMkLst>
            <pc:docMk/>
            <pc:sldMk cId="971962431" sldId="311"/>
            <ac:picMk id="2050" creationId="{AE9BEEC2-E8D4-E020-50E3-589F922C4C10}"/>
          </ac:picMkLst>
        </pc:picChg>
        <pc:picChg chg="add mod ord">
          <ac:chgData name="Sen B. Donissaint" userId="bbfe2bc2adce3019" providerId="LiveId" clId="{B4BD5B86-8F85-4FED-BABE-9601D864C4B9}" dt="2025-05-01T01:42:28.280" v="473" actId="26606"/>
          <ac:picMkLst>
            <pc:docMk/>
            <pc:sldMk cId="971962431" sldId="311"/>
            <ac:picMk id="2052" creationId="{DB828F0A-0F3D-3057-30C3-003365724B20}"/>
          </ac:picMkLst>
        </pc:picChg>
        <pc:cxnChg chg="add del">
          <ac:chgData name="Sen B. Donissaint" userId="bbfe2bc2adce3019" providerId="LiveId" clId="{B4BD5B86-8F85-4FED-BABE-9601D864C4B9}" dt="2025-05-01T01:42:28.280" v="473" actId="26606"/>
          <ac:cxnSpMkLst>
            <pc:docMk/>
            <pc:sldMk cId="971962431" sldId="311"/>
            <ac:cxnSpMk id="2059" creationId="{62713E66-598D-4B8A-9D2A-67C7AF46EF11}"/>
          </ac:cxnSpMkLst>
        </pc:cxnChg>
        <pc:cxnChg chg="add">
          <ac:chgData name="Sen B. Donissaint" userId="bbfe2bc2adce3019" providerId="LiveId" clId="{B4BD5B86-8F85-4FED-BABE-9601D864C4B9}" dt="2025-05-01T01:42:28.280" v="473" actId="26606"/>
          <ac:cxnSpMkLst>
            <pc:docMk/>
            <pc:sldMk cId="971962431" sldId="311"/>
            <ac:cxnSpMk id="2068" creationId="{62713E66-598D-4B8A-9D2A-67C7AF46EF11}"/>
          </ac:cxnSpMkLst>
        </pc:cxnChg>
        <pc:cxnChg chg="del">
          <ac:chgData name="Sen B. Donissaint" userId="bbfe2bc2adce3019" providerId="LiveId" clId="{B4BD5B86-8F85-4FED-BABE-9601D864C4B9}" dt="2025-05-01T01:37:32.019" v="386"/>
          <ac:cxnSpMkLst>
            <pc:docMk/>
            <pc:sldMk cId="971962431" sldId="311"/>
            <ac:cxnSpMk id="9265" creationId="{E35CBA29-8641-B65B-9610-49613206F913}"/>
          </ac:cxnSpMkLst>
        </pc:cxnChg>
      </pc:sldChg>
      <pc:sldChg chg="del">
        <pc:chgData name="Sen B. Donissaint" userId="bbfe2bc2adce3019" providerId="LiveId" clId="{B4BD5B86-8F85-4FED-BABE-9601D864C4B9}" dt="2025-05-01T01:30:55.914" v="154" actId="47"/>
        <pc:sldMkLst>
          <pc:docMk/>
          <pc:sldMk cId="1479965462" sldId="311"/>
        </pc:sldMkLst>
      </pc:sldChg>
      <pc:sldChg chg="del">
        <pc:chgData name="Sen B. Donissaint" userId="bbfe2bc2adce3019" providerId="LiveId" clId="{B4BD5B86-8F85-4FED-BABE-9601D864C4B9}" dt="2025-05-01T01:30:55.914" v="154" actId="47"/>
        <pc:sldMkLst>
          <pc:docMk/>
          <pc:sldMk cId="1864278988" sldId="312"/>
        </pc:sldMkLst>
      </pc:sldChg>
      <pc:sldChg chg="modSp add mod">
        <pc:chgData name="Sen B. Donissaint" userId="bbfe2bc2adce3019" providerId="LiveId" clId="{B4BD5B86-8F85-4FED-BABE-9601D864C4B9}" dt="2025-05-01T01:41:57.674" v="467" actId="20577"/>
        <pc:sldMkLst>
          <pc:docMk/>
          <pc:sldMk cId="2822687923" sldId="312"/>
        </pc:sldMkLst>
        <pc:spChg chg="mod">
          <ac:chgData name="Sen B. Donissaint" userId="bbfe2bc2adce3019" providerId="LiveId" clId="{B4BD5B86-8F85-4FED-BABE-9601D864C4B9}" dt="2025-05-01T01:41:57.674" v="467" actId="20577"/>
          <ac:spMkLst>
            <pc:docMk/>
            <pc:sldMk cId="2822687923" sldId="312"/>
            <ac:spMk id="2" creationId="{975202C8-4C88-9A33-6F45-54BBB81998D4}"/>
          </ac:spMkLst>
        </pc:spChg>
      </pc:sldChg>
      <pc:sldChg chg="modSp add mod">
        <pc:chgData name="Sen B. Donissaint" userId="bbfe2bc2adce3019" providerId="LiveId" clId="{B4BD5B86-8F85-4FED-BABE-9601D864C4B9}" dt="2025-05-01T01:42:11.898" v="470" actId="14100"/>
        <pc:sldMkLst>
          <pc:docMk/>
          <pc:sldMk cId="617255770" sldId="313"/>
        </pc:sldMkLst>
        <pc:spChg chg="mod">
          <ac:chgData name="Sen B. Donissaint" userId="bbfe2bc2adce3019" providerId="LiveId" clId="{B4BD5B86-8F85-4FED-BABE-9601D864C4B9}" dt="2025-05-01T01:42:11.898" v="470" actId="14100"/>
          <ac:spMkLst>
            <pc:docMk/>
            <pc:sldMk cId="617255770" sldId="313"/>
            <ac:spMk id="2" creationId="{4AA2834E-169F-4D0D-06AE-F56317DB8533}"/>
          </ac:spMkLst>
        </pc:spChg>
      </pc:sldChg>
      <pc:sldChg chg="del">
        <pc:chgData name="Sen B. Donissaint" userId="bbfe2bc2adce3019" providerId="LiveId" clId="{B4BD5B86-8F85-4FED-BABE-9601D864C4B9}" dt="2025-05-01T01:30:55.914" v="154" actId="47"/>
        <pc:sldMkLst>
          <pc:docMk/>
          <pc:sldMk cId="3508874047" sldId="313"/>
        </pc:sldMkLst>
      </pc:sldChg>
      <pc:sldChg chg="addSp delSp add mod setBg delDesignElem">
        <pc:chgData name="Sen B. Donissaint" userId="bbfe2bc2adce3019" providerId="LiveId" clId="{B4BD5B86-8F85-4FED-BABE-9601D864C4B9}" dt="2025-05-01T01:42:43.706" v="474" actId="26606"/>
        <pc:sldMkLst>
          <pc:docMk/>
          <pc:sldMk cId="1506646373" sldId="314"/>
        </pc:sldMkLst>
        <pc:spChg chg="add">
          <ac:chgData name="Sen B. Donissaint" userId="bbfe2bc2adce3019" providerId="LiveId" clId="{B4BD5B86-8F85-4FED-BABE-9601D864C4B9}" dt="2025-05-01T01:42:43.706" v="474" actId="26606"/>
          <ac:spMkLst>
            <pc:docMk/>
            <pc:sldMk cId="1506646373" sldId="314"/>
            <ac:spMk id="2052" creationId="{406BD704-01C2-4341-B99A-116CC7EC56EF}"/>
          </ac:spMkLst>
        </pc:spChg>
        <pc:spChg chg="add">
          <ac:chgData name="Sen B. Donissaint" userId="bbfe2bc2adce3019" providerId="LiveId" clId="{B4BD5B86-8F85-4FED-BABE-9601D864C4B9}" dt="2025-05-01T01:42:43.706" v="474" actId="26606"/>
          <ac:spMkLst>
            <pc:docMk/>
            <pc:sldMk cId="1506646373" sldId="314"/>
            <ac:spMk id="2053" creationId="{0225C01B-A296-4FAA-AA46-794F27DF6934}"/>
          </ac:spMkLst>
        </pc:spChg>
        <pc:spChg chg="del">
          <ac:chgData name="Sen B. Donissaint" userId="bbfe2bc2adce3019" providerId="LiveId" clId="{B4BD5B86-8F85-4FED-BABE-9601D864C4B9}" dt="2025-05-01T01:41:18.261" v="434"/>
          <ac:spMkLst>
            <pc:docMk/>
            <pc:sldMk cId="1506646373" sldId="314"/>
            <ac:spMk id="2055" creationId="{1AF0125F-49F3-85B6-8AC5-BF714AFCFF1A}"/>
          </ac:spMkLst>
        </pc:spChg>
        <pc:spChg chg="del">
          <ac:chgData name="Sen B. Donissaint" userId="bbfe2bc2adce3019" providerId="LiveId" clId="{B4BD5B86-8F85-4FED-BABE-9601D864C4B9}" dt="2025-05-01T01:41:18.261" v="434"/>
          <ac:spMkLst>
            <pc:docMk/>
            <pc:sldMk cId="1506646373" sldId="314"/>
            <ac:spMk id="2057" creationId="{385163BE-4403-A7A0-D355-A19619F4DF05}"/>
          </ac:spMkLst>
        </pc:spChg>
        <pc:cxnChg chg="add">
          <ac:chgData name="Sen B. Donissaint" userId="bbfe2bc2adce3019" providerId="LiveId" clId="{B4BD5B86-8F85-4FED-BABE-9601D864C4B9}" dt="2025-05-01T01:42:43.706" v="474" actId="26606"/>
          <ac:cxnSpMkLst>
            <pc:docMk/>
            <pc:sldMk cId="1506646373" sldId="314"/>
            <ac:cxnSpMk id="2054" creationId="{62713E66-598D-4B8A-9D2A-67C7AF46EF11}"/>
          </ac:cxnSpMkLst>
        </pc:cxnChg>
        <pc:cxnChg chg="del">
          <ac:chgData name="Sen B. Donissaint" userId="bbfe2bc2adce3019" providerId="LiveId" clId="{B4BD5B86-8F85-4FED-BABE-9601D864C4B9}" dt="2025-05-01T01:41:18.261" v="434"/>
          <ac:cxnSpMkLst>
            <pc:docMk/>
            <pc:sldMk cId="1506646373" sldId="314"/>
            <ac:cxnSpMk id="2059" creationId="{99AFD199-705B-7E40-1F49-2F51A9E162EA}"/>
          </ac:cxnSpMkLst>
        </pc:cxnChg>
      </pc:sldChg>
      <pc:sldChg chg="del">
        <pc:chgData name="Sen B. Donissaint" userId="bbfe2bc2adce3019" providerId="LiveId" clId="{B4BD5B86-8F85-4FED-BABE-9601D864C4B9}" dt="2025-05-01T01:30:55.914" v="154" actId="47"/>
        <pc:sldMkLst>
          <pc:docMk/>
          <pc:sldMk cId="1727307539" sldId="314"/>
        </pc:sldMkLst>
      </pc:sldChg>
      <pc:sldChg chg="del">
        <pc:chgData name="Sen B. Donissaint" userId="bbfe2bc2adce3019" providerId="LiveId" clId="{B4BD5B86-8F85-4FED-BABE-9601D864C4B9}" dt="2025-05-01T01:30:55.914" v="154" actId="47"/>
        <pc:sldMkLst>
          <pc:docMk/>
          <pc:sldMk cId="32205933" sldId="315"/>
        </pc:sldMkLst>
      </pc:sldChg>
      <pc:sldChg chg="add">
        <pc:chgData name="Sen B. Donissaint" userId="bbfe2bc2adce3019" providerId="LiveId" clId="{B4BD5B86-8F85-4FED-BABE-9601D864C4B9}" dt="2025-05-01T01:41:18.261" v="434"/>
        <pc:sldMkLst>
          <pc:docMk/>
          <pc:sldMk cId="2565032249" sldId="315"/>
        </pc:sldMkLst>
      </pc:sldChg>
      <pc:sldChg chg="del">
        <pc:chgData name="Sen B. Donissaint" userId="bbfe2bc2adce3019" providerId="LiveId" clId="{B4BD5B86-8F85-4FED-BABE-9601D864C4B9}" dt="2025-05-01T01:30:55.914" v="154" actId="47"/>
        <pc:sldMkLst>
          <pc:docMk/>
          <pc:sldMk cId="1988831441" sldId="316"/>
        </pc:sldMkLst>
      </pc:sldChg>
      <pc:sldChg chg="add">
        <pc:chgData name="Sen B. Donissaint" userId="bbfe2bc2adce3019" providerId="LiveId" clId="{B4BD5B86-8F85-4FED-BABE-9601D864C4B9}" dt="2025-05-01T01:41:18.261" v="434"/>
        <pc:sldMkLst>
          <pc:docMk/>
          <pc:sldMk cId="2201681603" sldId="316"/>
        </pc:sldMkLst>
      </pc:sldChg>
      <pc:sldChg chg="addSp delSp modSp add mod setBg delDesignElem">
        <pc:chgData name="Sen B. Donissaint" userId="bbfe2bc2adce3019" providerId="LiveId" clId="{B4BD5B86-8F85-4FED-BABE-9601D864C4B9}" dt="2025-05-01T01:49:25.843" v="605" actId="478"/>
        <pc:sldMkLst>
          <pc:docMk/>
          <pc:sldMk cId="1418055951" sldId="317"/>
        </pc:sldMkLst>
        <pc:spChg chg="mod">
          <ac:chgData name="Sen B. Donissaint" userId="bbfe2bc2adce3019" providerId="LiveId" clId="{B4BD5B86-8F85-4FED-BABE-9601D864C4B9}" dt="2025-05-01T01:49:23.743" v="603" actId="20577"/>
          <ac:spMkLst>
            <pc:docMk/>
            <pc:sldMk cId="1418055951" sldId="317"/>
            <ac:spMk id="2" creationId="{492216E3-1A38-D37F-B816-C67E2B529F7A}"/>
          </ac:spMkLst>
        </pc:spChg>
        <pc:spChg chg="mod">
          <ac:chgData name="Sen B. Donissaint" userId="bbfe2bc2adce3019" providerId="LiveId" clId="{B4BD5B86-8F85-4FED-BABE-9601D864C4B9}" dt="2025-05-01T01:49:21.872" v="598" actId="20577"/>
          <ac:spMkLst>
            <pc:docMk/>
            <pc:sldMk cId="1418055951" sldId="317"/>
            <ac:spMk id="6" creationId="{0E3C3F4B-E06B-51B7-1956-35D7B93961D0}"/>
          </ac:spMkLst>
        </pc:spChg>
        <pc:spChg chg="ord">
          <ac:chgData name="Sen B. Donissaint" userId="bbfe2bc2adce3019" providerId="LiveId" clId="{B4BD5B86-8F85-4FED-BABE-9601D864C4B9}" dt="2025-05-01T01:49:19.023" v="594" actId="26606"/>
          <ac:spMkLst>
            <pc:docMk/>
            <pc:sldMk cId="1418055951" sldId="317"/>
            <ac:spMk id="7" creationId="{11B3F6D1-06FA-ADB5-28CE-E4CEE884B934}"/>
          </ac:spMkLst>
        </pc:spChg>
        <pc:spChg chg="add del">
          <ac:chgData name="Sen B. Donissaint" userId="bbfe2bc2adce3019" providerId="LiveId" clId="{B4BD5B86-8F85-4FED-BABE-9601D864C4B9}" dt="2025-05-01T01:49:24.156" v="604" actId="26606"/>
          <ac:spMkLst>
            <pc:docMk/>
            <pc:sldMk cId="1418055951" sldId="317"/>
            <ac:spMk id="12" creationId="{406BD704-01C2-4341-B99A-116CC7EC56EF}"/>
          </ac:spMkLst>
        </pc:spChg>
        <pc:spChg chg="add del">
          <ac:chgData name="Sen B. Donissaint" userId="bbfe2bc2adce3019" providerId="LiveId" clId="{B4BD5B86-8F85-4FED-BABE-9601D864C4B9}" dt="2025-05-01T01:49:24.156" v="604" actId="26606"/>
          <ac:spMkLst>
            <pc:docMk/>
            <pc:sldMk cId="1418055951" sldId="317"/>
            <ac:spMk id="14" creationId="{0225C01B-A296-4FAA-AA46-794F27DF6934}"/>
          </ac:spMkLst>
        </pc:spChg>
        <pc:spChg chg="del">
          <ac:chgData name="Sen B. Donissaint" userId="bbfe2bc2adce3019" providerId="LiveId" clId="{B4BD5B86-8F85-4FED-BABE-9601D864C4B9}" dt="2025-05-01T01:44:06.403" v="483"/>
          <ac:spMkLst>
            <pc:docMk/>
            <pc:sldMk cId="1418055951" sldId="317"/>
            <ac:spMk id="2052" creationId="{5EB2CCF8-79B4-07F0-AF53-F0621B239D6F}"/>
          </ac:spMkLst>
        </pc:spChg>
        <pc:spChg chg="del">
          <ac:chgData name="Sen B. Donissaint" userId="bbfe2bc2adce3019" providerId="LiveId" clId="{B4BD5B86-8F85-4FED-BABE-9601D864C4B9}" dt="2025-05-01T01:44:06.403" v="483"/>
          <ac:spMkLst>
            <pc:docMk/>
            <pc:sldMk cId="1418055951" sldId="317"/>
            <ac:spMk id="2053" creationId="{DAB6AA3A-1BD1-BD4E-2BCF-7A64D26015AB}"/>
          </ac:spMkLst>
        </pc:spChg>
        <pc:spChg chg="add del">
          <ac:chgData name="Sen B. Donissaint" userId="bbfe2bc2adce3019" providerId="LiveId" clId="{B4BD5B86-8F85-4FED-BABE-9601D864C4B9}" dt="2025-05-01T01:49:24.156" v="604" actId="26606"/>
          <ac:spMkLst>
            <pc:docMk/>
            <pc:sldMk cId="1418055951" sldId="317"/>
            <ac:spMk id="4103" creationId="{406BD704-01C2-4341-B99A-116CC7EC56EF}"/>
          </ac:spMkLst>
        </pc:spChg>
        <pc:spChg chg="add del">
          <ac:chgData name="Sen B. Donissaint" userId="bbfe2bc2adce3019" providerId="LiveId" clId="{B4BD5B86-8F85-4FED-BABE-9601D864C4B9}" dt="2025-05-01T01:49:24.156" v="604" actId="26606"/>
          <ac:spMkLst>
            <pc:docMk/>
            <pc:sldMk cId="1418055951" sldId="317"/>
            <ac:spMk id="4105" creationId="{0225C01B-A296-4FAA-AA46-794F27DF6934}"/>
          </ac:spMkLst>
        </pc:spChg>
        <pc:spChg chg="add del">
          <ac:chgData name="Sen B. Donissaint" userId="bbfe2bc2adce3019" providerId="LiveId" clId="{B4BD5B86-8F85-4FED-BABE-9601D864C4B9}" dt="2025-05-01T01:49:19.023" v="594" actId="26606"/>
          <ac:spMkLst>
            <pc:docMk/>
            <pc:sldMk cId="1418055951" sldId="317"/>
            <ac:spMk id="4112" creationId="{744CAA32-F237-419C-A2DD-43C28D920D3C}"/>
          </ac:spMkLst>
        </pc:spChg>
        <pc:picChg chg="add del mod ord">
          <ac:chgData name="Sen B. Donissaint" userId="bbfe2bc2adce3019" providerId="LiveId" clId="{B4BD5B86-8F85-4FED-BABE-9601D864C4B9}" dt="2025-05-01T01:49:25.843" v="605" actId="478"/>
          <ac:picMkLst>
            <pc:docMk/>
            <pc:sldMk cId="1418055951" sldId="317"/>
            <ac:picMk id="3" creationId="{A584F5BD-95EF-D323-2008-322BC913E159}"/>
          </ac:picMkLst>
        </pc:picChg>
        <pc:picChg chg="del">
          <ac:chgData name="Sen B. Donissaint" userId="bbfe2bc2adce3019" providerId="LiveId" clId="{B4BD5B86-8F85-4FED-BABE-9601D864C4B9}" dt="2025-05-01T01:44:14.340" v="484" actId="478"/>
          <ac:picMkLst>
            <pc:docMk/>
            <pc:sldMk cId="1418055951" sldId="317"/>
            <ac:picMk id="2050" creationId="{6EB57317-4351-3670-3F71-AF1427362235}"/>
          </ac:picMkLst>
        </pc:picChg>
        <pc:picChg chg="add del mod ord">
          <ac:chgData name="Sen B. Donissaint" userId="bbfe2bc2adce3019" providerId="LiveId" clId="{B4BD5B86-8F85-4FED-BABE-9601D864C4B9}" dt="2025-05-01T01:49:24.156" v="604" actId="26606"/>
          <ac:picMkLst>
            <pc:docMk/>
            <pc:sldMk cId="1418055951" sldId="317"/>
            <ac:picMk id="4098" creationId="{1638294E-E74C-6EE7-A0B1-C951D6EAB983}"/>
          </ac:picMkLst>
        </pc:picChg>
        <pc:picChg chg="add mod">
          <ac:chgData name="Sen B. Donissaint" userId="bbfe2bc2adce3019" providerId="LiveId" clId="{B4BD5B86-8F85-4FED-BABE-9601D864C4B9}" dt="2025-05-01T01:49:19.023" v="594" actId="26606"/>
          <ac:picMkLst>
            <pc:docMk/>
            <pc:sldMk cId="1418055951" sldId="317"/>
            <ac:picMk id="4100" creationId="{6FA66F25-E0E2-ED62-A049-2CB9AF7CF47E}"/>
          </ac:picMkLst>
        </pc:picChg>
        <pc:cxnChg chg="add del">
          <ac:chgData name="Sen B. Donissaint" userId="bbfe2bc2adce3019" providerId="LiveId" clId="{B4BD5B86-8F85-4FED-BABE-9601D864C4B9}" dt="2025-05-01T01:49:24.156" v="604" actId="26606"/>
          <ac:cxnSpMkLst>
            <pc:docMk/>
            <pc:sldMk cId="1418055951" sldId="317"/>
            <ac:cxnSpMk id="16" creationId="{62713E66-598D-4B8A-9D2A-67C7AF46EF11}"/>
          </ac:cxnSpMkLst>
        </pc:cxnChg>
        <pc:cxnChg chg="del">
          <ac:chgData name="Sen B. Donissaint" userId="bbfe2bc2adce3019" providerId="LiveId" clId="{B4BD5B86-8F85-4FED-BABE-9601D864C4B9}" dt="2025-05-01T01:44:06.403" v="483"/>
          <ac:cxnSpMkLst>
            <pc:docMk/>
            <pc:sldMk cId="1418055951" sldId="317"/>
            <ac:cxnSpMk id="2054" creationId="{A113B4C0-F324-2CF1-AAAC-07BC51E56129}"/>
          </ac:cxnSpMkLst>
        </pc:cxnChg>
        <pc:cxnChg chg="add del">
          <ac:chgData name="Sen B. Donissaint" userId="bbfe2bc2adce3019" providerId="LiveId" clId="{B4BD5B86-8F85-4FED-BABE-9601D864C4B9}" dt="2025-05-01T01:49:24.156" v="604" actId="26606"/>
          <ac:cxnSpMkLst>
            <pc:docMk/>
            <pc:sldMk cId="1418055951" sldId="317"/>
            <ac:cxnSpMk id="4107" creationId="{62713E66-598D-4B8A-9D2A-67C7AF46EF11}"/>
          </ac:cxnSpMkLst>
        </pc:cxnChg>
        <pc:cxnChg chg="add del">
          <ac:chgData name="Sen B. Donissaint" userId="bbfe2bc2adce3019" providerId="LiveId" clId="{B4BD5B86-8F85-4FED-BABE-9601D864C4B9}" dt="2025-05-01T01:49:19.023" v="594" actId="26606"/>
          <ac:cxnSpMkLst>
            <pc:docMk/>
            <pc:sldMk cId="1418055951" sldId="317"/>
            <ac:cxnSpMk id="4114" creationId="{753FE100-D0AB-4AE2-824B-60CFA31EC6A2}"/>
          </ac:cxnSpMkLst>
        </pc:cxnChg>
      </pc:sldChg>
      <pc:sldChg chg="del">
        <pc:chgData name="Sen B. Donissaint" userId="bbfe2bc2adce3019" providerId="LiveId" clId="{B4BD5B86-8F85-4FED-BABE-9601D864C4B9}" dt="2025-05-01T01:30:55.914" v="154" actId="47"/>
        <pc:sldMkLst>
          <pc:docMk/>
          <pc:sldMk cId="2251925503" sldId="318"/>
        </pc:sldMkLst>
      </pc:sldChg>
      <pc:sldChg chg="modSp add mod">
        <pc:chgData name="Sen B. Donissaint" userId="bbfe2bc2adce3019" providerId="LiveId" clId="{B4BD5B86-8F85-4FED-BABE-9601D864C4B9}" dt="2025-05-01T01:44:47.262" v="514" actId="20577"/>
        <pc:sldMkLst>
          <pc:docMk/>
          <pc:sldMk cId="4275331878" sldId="318"/>
        </pc:sldMkLst>
        <pc:spChg chg="mod">
          <ac:chgData name="Sen B. Donissaint" userId="bbfe2bc2adce3019" providerId="LiveId" clId="{B4BD5B86-8F85-4FED-BABE-9601D864C4B9}" dt="2025-05-01T01:44:47.262" v="514" actId="20577"/>
          <ac:spMkLst>
            <pc:docMk/>
            <pc:sldMk cId="4275331878" sldId="318"/>
            <ac:spMk id="2" creationId="{D6ED1BDA-ADC2-68A0-236F-454532D900B2}"/>
          </ac:spMkLst>
        </pc:spChg>
      </pc:sldChg>
      <pc:sldChg chg="modSp add mod">
        <pc:chgData name="Sen B. Donissaint" userId="bbfe2bc2adce3019" providerId="LiveId" clId="{B4BD5B86-8F85-4FED-BABE-9601D864C4B9}" dt="2025-05-01T01:45:09.047" v="519" actId="14100"/>
        <pc:sldMkLst>
          <pc:docMk/>
          <pc:sldMk cId="3910677263" sldId="319"/>
        </pc:sldMkLst>
        <pc:spChg chg="mod">
          <ac:chgData name="Sen B. Donissaint" userId="bbfe2bc2adce3019" providerId="LiveId" clId="{B4BD5B86-8F85-4FED-BABE-9601D864C4B9}" dt="2025-05-01T01:45:09.047" v="519" actId="14100"/>
          <ac:spMkLst>
            <pc:docMk/>
            <pc:sldMk cId="3910677263" sldId="319"/>
            <ac:spMk id="2" creationId="{F8ACD66F-8224-7D63-819B-6B5683F483F3}"/>
          </ac:spMkLst>
        </pc:spChg>
      </pc:sldChg>
      <pc:sldChg chg="delSp add setBg delDesignElem">
        <pc:chgData name="Sen B. Donissaint" userId="bbfe2bc2adce3019" providerId="LiveId" clId="{B4BD5B86-8F85-4FED-BABE-9601D864C4B9}" dt="2025-05-01T01:49:31.656" v="607"/>
        <pc:sldMkLst>
          <pc:docMk/>
          <pc:sldMk cId="1634708771" sldId="320"/>
        </pc:sldMkLst>
        <pc:spChg chg="del">
          <ac:chgData name="Sen B. Donissaint" userId="bbfe2bc2adce3019" providerId="LiveId" clId="{B4BD5B86-8F85-4FED-BABE-9601D864C4B9}" dt="2025-05-01T01:49:31.656" v="607"/>
          <ac:spMkLst>
            <pc:docMk/>
            <pc:sldMk cId="1634708771" sldId="320"/>
            <ac:spMk id="4112" creationId="{894614BE-DD46-191F-A200-87DA03870010}"/>
          </ac:spMkLst>
        </pc:spChg>
        <pc:cxnChg chg="del">
          <ac:chgData name="Sen B. Donissaint" userId="bbfe2bc2adce3019" providerId="LiveId" clId="{B4BD5B86-8F85-4FED-BABE-9601D864C4B9}" dt="2025-05-01T01:49:31.656" v="607"/>
          <ac:cxnSpMkLst>
            <pc:docMk/>
            <pc:sldMk cId="1634708771" sldId="320"/>
            <ac:cxnSpMk id="4114" creationId="{275551BB-1957-4F99-834C-9440FB7D1C17}"/>
          </ac:cxnSpMkLst>
        </pc:cxnChg>
      </pc:sldChg>
      <pc:sldChg chg="del">
        <pc:chgData name="Sen B. Donissaint" userId="bbfe2bc2adce3019" providerId="LiveId" clId="{B4BD5B86-8F85-4FED-BABE-9601D864C4B9}" dt="2025-05-01T01:30:55.914" v="154" actId="47"/>
        <pc:sldMkLst>
          <pc:docMk/>
          <pc:sldMk cId="1753782983" sldId="320"/>
        </pc:sldMkLst>
      </pc:sldChg>
      <pc:sldChg chg="del">
        <pc:chgData name="Sen B. Donissaint" userId="bbfe2bc2adce3019" providerId="LiveId" clId="{B4BD5B86-8F85-4FED-BABE-9601D864C4B9}" dt="2025-05-01T01:30:55.914" v="154" actId="47"/>
        <pc:sldMkLst>
          <pc:docMk/>
          <pc:sldMk cId="3065930254" sldId="321"/>
        </pc:sldMkLst>
      </pc:sldChg>
      <pc:sldChg chg="modSp add mod ord">
        <pc:chgData name="Sen B. Donissaint" userId="bbfe2bc2adce3019" providerId="LiveId" clId="{B4BD5B86-8F85-4FED-BABE-9601D864C4B9}" dt="2025-05-01T01:50:10.107" v="630" actId="20577"/>
        <pc:sldMkLst>
          <pc:docMk/>
          <pc:sldMk cId="4227961277" sldId="321"/>
        </pc:sldMkLst>
        <pc:spChg chg="mod">
          <ac:chgData name="Sen B. Donissaint" userId="bbfe2bc2adce3019" providerId="LiveId" clId="{B4BD5B86-8F85-4FED-BABE-9601D864C4B9}" dt="2025-05-01T01:50:10.107" v="630" actId="20577"/>
          <ac:spMkLst>
            <pc:docMk/>
            <pc:sldMk cId="4227961277" sldId="321"/>
            <ac:spMk id="2" creationId="{D86CF562-2C9D-FCFF-565C-521AD6C05FF5}"/>
          </ac:spMkLst>
        </pc:spChg>
      </pc:sldChg>
      <pc:sldChg chg="add">
        <pc:chgData name="Sen B. Donissaint" userId="bbfe2bc2adce3019" providerId="LiveId" clId="{B4BD5B86-8F85-4FED-BABE-9601D864C4B9}" dt="2025-05-01T01:53:02.619" v="703" actId="2890"/>
        <pc:sldMkLst>
          <pc:docMk/>
          <pc:sldMk cId="1404688919" sldId="322"/>
        </pc:sldMkLst>
      </pc:sldChg>
      <pc:sldChg chg="del">
        <pc:chgData name="Sen B. Donissaint" userId="bbfe2bc2adce3019" providerId="LiveId" clId="{B4BD5B86-8F85-4FED-BABE-9601D864C4B9}" dt="2025-05-01T01:30:55.914" v="154" actId="47"/>
        <pc:sldMkLst>
          <pc:docMk/>
          <pc:sldMk cId="2547442177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4DEC3-DFA8-444F-8B5F-E3459246D56F}" type="datetimeFigureOut">
              <a:rPr lang="en-CA" smtClean="0"/>
              <a:t>2025-05-04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DB8D-55A5-48C8-9C41-FA4DE48EFEE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170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3CB8-6783-4831-9D1C-D517EE0E205C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5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59B0-A4AA-4AD2-9604-96BB24C0B8D0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4A9E1-C3C4-4821-A436-0762D4C1EB11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5ED-C22D-4C0C-AD9A-2250DBAACF94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6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3640-94F7-479E-8891-58C4FF7C9365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0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0D96-AC28-493C-A610-58E0C70CAC16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8A7F-DF6D-48D8-A86B-E83BF8BF8553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0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D047-5384-4E1B-9D79-C5F1F1BB6B74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5DC3F-2004-47C4-AE55-FEDBDAAA4B25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5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B4EE-D026-4069-9013-E2232F66789E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0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FE12-93AE-4188-908B-6348BBDC6BF9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1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D491773-4E11-4179-8F6B-819620474A76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5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0" name="Rectangle 616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aming Background Images - Free Download on Freepik">
            <a:extLst>
              <a:ext uri="{FF2B5EF4-FFF2-40B4-BE49-F238E27FC236}">
                <a16:creationId xmlns:a16="http://schemas.microsoft.com/office/drawing/2014/main" id="{02136EC7-2584-D55C-D167-978097846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2" name="Rectangle 6171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B560D-234B-F793-A07F-AB8DC9FD1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Tower of Madness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F4EA0-8696-E5C7-B4A7-77748A95F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70" y="5253051"/>
            <a:ext cx="5155470" cy="1521124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CA" sz="700" dirty="0">
                <a:solidFill>
                  <a:srgbClr val="FFFFFF"/>
                </a:solidFill>
              </a:rPr>
              <a:t>Presenter: Janna </a:t>
            </a:r>
            <a:r>
              <a:rPr lang="en-CA" sz="700" dirty="0" err="1">
                <a:solidFill>
                  <a:srgbClr val="FFFFFF"/>
                </a:solidFill>
              </a:rPr>
              <a:t>Lomiba</a:t>
            </a:r>
            <a:endParaRPr lang="en-CA" sz="7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CA" sz="700" dirty="0">
                <a:solidFill>
                  <a:srgbClr val="FFFFFF"/>
                </a:solidFill>
              </a:rPr>
              <a:t>	Karl </a:t>
            </a:r>
            <a:r>
              <a:rPr lang="en-CA" sz="700" dirty="0" err="1">
                <a:solidFill>
                  <a:srgbClr val="FFFFFF"/>
                </a:solidFill>
              </a:rPr>
              <a:t>alvarado</a:t>
            </a:r>
            <a:endParaRPr lang="en-CA" sz="7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CA" sz="700" dirty="0">
                <a:solidFill>
                  <a:srgbClr val="FFFFFF"/>
                </a:solidFill>
              </a:rPr>
              <a:t>	Samuel </a:t>
            </a:r>
            <a:r>
              <a:rPr lang="en-CA" sz="700" dirty="0" err="1">
                <a:solidFill>
                  <a:srgbClr val="FFFFFF"/>
                </a:solidFill>
              </a:rPr>
              <a:t>cano</a:t>
            </a:r>
            <a:r>
              <a:rPr lang="en-CA" sz="700" dirty="0">
                <a:solidFill>
                  <a:srgbClr val="FFFFFF"/>
                </a:solidFill>
              </a:rPr>
              <a:t> </a:t>
            </a:r>
            <a:r>
              <a:rPr lang="en-CA" sz="700" dirty="0" err="1">
                <a:solidFill>
                  <a:srgbClr val="FFFFFF"/>
                </a:solidFill>
              </a:rPr>
              <a:t>gallo</a:t>
            </a:r>
            <a:endParaRPr lang="en-CA" sz="700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CA" sz="700" dirty="0">
                <a:solidFill>
                  <a:srgbClr val="FFFFFF"/>
                </a:solidFill>
              </a:rPr>
              <a:t>	Sen Bellotiny Donissaint</a:t>
            </a:r>
          </a:p>
          <a:p>
            <a:pPr>
              <a:lnSpc>
                <a:spcPct val="120000"/>
              </a:lnSpc>
            </a:pPr>
            <a:r>
              <a:rPr lang="en-CA" sz="700" dirty="0">
                <a:solidFill>
                  <a:srgbClr val="FFFFFF"/>
                </a:solidFill>
              </a:rPr>
              <a:t>	Trevor </a:t>
            </a:r>
            <a:r>
              <a:rPr lang="en-CA" sz="700" dirty="0" err="1">
                <a:solidFill>
                  <a:srgbClr val="FFFFFF"/>
                </a:solidFill>
              </a:rPr>
              <a:t>obodoechina</a:t>
            </a:r>
            <a:endParaRPr lang="en-CA" sz="700" dirty="0">
              <a:solidFill>
                <a:srgbClr val="FFFFFF"/>
              </a:solidFill>
            </a:endParaRPr>
          </a:p>
        </p:txBody>
      </p:sp>
      <p:cxnSp>
        <p:nvCxnSpPr>
          <p:cNvPr id="6174" name="Straight Connector 617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597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F064D-8F8D-F988-FEFC-B2113CFA3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834E-169F-4D0D-06AE-F56317DB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32160"/>
            <a:ext cx="8971512" cy="929843"/>
          </a:xfrm>
        </p:spPr>
        <p:txBody>
          <a:bodyPr anchor="t">
            <a:normAutofit/>
          </a:bodyPr>
          <a:lstStyle/>
          <a:p>
            <a:r>
              <a:rPr lang="en-CA" dirty="0"/>
              <a:t>Level Design (cont.)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6CB4700-FABD-2EC9-6124-933B1F60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CB489-7316-FF46-5FDE-3698BE69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1725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7056D9-241E-2A66-1BDD-D4E63A9FB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ettings: Menu | Game UI Database 2.0">
            <a:extLst>
              <a:ext uri="{FF2B5EF4-FFF2-40B4-BE49-F238E27FC236}">
                <a16:creationId xmlns:a16="http://schemas.microsoft.com/office/drawing/2014/main" id="{7A056CD2-2F55-53EB-DB44-79DB0F46A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5107C-B1E8-00BE-49B2-5D404D8D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11430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100"/>
              <a:t>HUB, Sound, Scripts, etc.</a:t>
            </a:r>
            <a:br>
              <a:rPr lang="en-CA" sz="3100"/>
            </a:br>
            <a:r>
              <a:rPr lang="en-CA" sz="3100"/>
              <a:t>General Description</a:t>
            </a: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CF8A2-FFEF-3A1D-A91D-0B089283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54" y="2662356"/>
            <a:ext cx="4665546" cy="3057911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7CEA-0C2B-8174-A725-FEE84AF1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4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6456C-C463-8CC4-398F-8F8A9C20C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36E7-B529-F357-E9D6-DE9BDB41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32160"/>
            <a:ext cx="5771111" cy="929843"/>
          </a:xfrm>
        </p:spPr>
        <p:txBody>
          <a:bodyPr anchor="t">
            <a:normAutofit/>
          </a:bodyPr>
          <a:lstStyle/>
          <a:p>
            <a:r>
              <a:rPr lang="en-CA" dirty="0"/>
              <a:t>HUB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5EF2BD5-B3C5-DB92-8A1E-2B08E607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25E00-6B71-83BD-963E-7FF2435F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56503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8227F-3E37-FF47-DE1C-D8D37C204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60B5-F24C-0FBB-37B9-883324DB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32160"/>
            <a:ext cx="6223565" cy="929843"/>
          </a:xfrm>
        </p:spPr>
        <p:txBody>
          <a:bodyPr anchor="t">
            <a:normAutofit/>
          </a:bodyPr>
          <a:lstStyle/>
          <a:p>
            <a:r>
              <a:rPr lang="en-CA" dirty="0"/>
              <a:t>Sounds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6F55900-F1B5-FF36-9F0E-629F9919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FB42D-A2E0-5A05-A274-FF0FB2EF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20168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C2979C-D38C-6896-5E32-2BB3E4647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wo Handed Sword Animset Pro in Animations - UE Marketplace">
            <a:extLst>
              <a:ext uri="{FF2B5EF4-FFF2-40B4-BE49-F238E27FC236}">
                <a16:creationId xmlns:a16="http://schemas.microsoft.com/office/drawing/2014/main" id="{1C96E477-277E-0E56-3285-92FC4D7A4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216E3-1A38-D37F-B816-C67E2B52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11430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400" dirty="0"/>
              <a:t>Player &amp; AI Movement General Description</a:t>
            </a:r>
          </a:p>
        </p:txBody>
      </p: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C3F4B-E06B-51B7-1956-35D7B939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54" y="2662356"/>
            <a:ext cx="4665546" cy="3057911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3F6D1-06FA-ADB5-28CE-E4CEE884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5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162F9-22B4-6C88-953E-7D9790513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1BDA-ADC2-68A0-236F-454532D9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32160"/>
            <a:ext cx="6332221" cy="929843"/>
          </a:xfrm>
        </p:spPr>
        <p:txBody>
          <a:bodyPr anchor="t">
            <a:normAutofit/>
          </a:bodyPr>
          <a:lstStyle/>
          <a:p>
            <a:r>
              <a:rPr lang="en-CA" sz="4000" dirty="0"/>
              <a:t>Player Movement</a:t>
            </a:r>
            <a:endParaRPr lang="en-CA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E983C43-310F-A744-0AA3-B5866BB1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363D6-5714-546A-FD56-F910FBD5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27533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02E90-F8E2-FA95-9EDE-BA73A6C27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D66F-8224-7D63-819B-6B5683F4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32160"/>
            <a:ext cx="7620694" cy="929843"/>
          </a:xfrm>
        </p:spPr>
        <p:txBody>
          <a:bodyPr anchor="t">
            <a:normAutofit/>
          </a:bodyPr>
          <a:lstStyle/>
          <a:p>
            <a:r>
              <a:rPr lang="en-CA" sz="4000" dirty="0"/>
              <a:t>AI Movement</a:t>
            </a:r>
            <a:endParaRPr lang="en-CA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76FF355-D795-B5E2-C4B9-2678C959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16722-5751-953B-809B-5C7062890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Programmed using….</a:t>
            </a:r>
          </a:p>
        </p:txBody>
      </p:sp>
    </p:spTree>
    <p:extLst>
      <p:ext uri="{BB962C8B-B14F-4D97-AF65-F5344CB8AC3E}">
        <p14:creationId xmlns:p14="http://schemas.microsoft.com/office/powerpoint/2010/main" val="391067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6C267-F4DE-944E-7F67-E8F777246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A282E-DEB9-F3E2-1FF5-08D623E8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CA"/>
              <a:t>Challenges Faced</a:t>
            </a:r>
          </a:p>
        </p:txBody>
      </p:sp>
      <p:pic>
        <p:nvPicPr>
          <p:cNvPr id="7170" name="Picture 2" descr="Challenge Images – Browse 4,699,458 Stock Photos, Vectors, and Video |  Adobe Stock">
            <a:extLst>
              <a:ext uri="{FF2B5EF4-FFF2-40B4-BE49-F238E27FC236}">
                <a16:creationId xmlns:a16="http://schemas.microsoft.com/office/drawing/2014/main" id="{86615487-07F9-DAEC-4467-D30D17E3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1" r="32320" b="-1"/>
          <a:stretch/>
        </p:blipFill>
        <p:spPr bwMode="auto">
          <a:xfrm>
            <a:off x="20" y="10"/>
            <a:ext cx="485787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220A3-D455-2BD0-890F-7952015E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36A7B-5772-24C1-E06C-C68C2291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0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98447-819B-EEA4-0A2E-55F40C300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F562-2C9D-FCFF-565C-521AD6C0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32160"/>
            <a:ext cx="7620694" cy="929843"/>
          </a:xfrm>
        </p:spPr>
        <p:txBody>
          <a:bodyPr anchor="t">
            <a:normAutofit/>
          </a:bodyPr>
          <a:lstStyle/>
          <a:p>
            <a:r>
              <a:rPr lang="en-CA" dirty="0"/>
              <a:t>Challenges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5730990-BDE9-E689-DAEC-737A5B8F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AB804-99E3-ED73-3E2A-690B0727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227961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9" name="Straight Connector 819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8194" name="Picture 2" descr="Gaming Background&quot; Images – Browse 10,044 Stock Photos, Vectors, and Video  | Adobe Stock">
            <a:extLst>
              <a:ext uri="{FF2B5EF4-FFF2-40B4-BE49-F238E27FC236}">
                <a16:creationId xmlns:a16="http://schemas.microsoft.com/office/drawing/2014/main" id="{9482EAEF-C851-E274-0949-5A7D241414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"/>
            <a:ext cx="121919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3" name="Rectangle 8202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705856"/>
            <a:ext cx="12192001" cy="115214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8E5C5-41B4-CBE9-EFD0-8CF7F1A5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214" y="3428999"/>
            <a:ext cx="8574005" cy="22768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47DE6-8A4D-43CD-E508-1533D0D0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2371" y="112931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205" name="Straight Connector 8204">
            <a:extLst>
              <a:ext uri="{FF2B5EF4-FFF2-40B4-BE49-F238E27FC236}">
                <a16:creationId xmlns:a16="http://schemas.microsoft.com/office/drawing/2014/main" id="{7A0A4642-D29D-0121-4C05-5A5559BC5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8323" y="6281928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760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C0ABC6-E6EA-00FB-0877-D6D64BEA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11" name="Straight Connector 62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13" name="Rectangle 62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75551-1E26-C869-31F2-E0D56E8AE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Agenda</a:t>
            </a:r>
          </a:p>
        </p:txBody>
      </p:sp>
      <p:pic>
        <p:nvPicPr>
          <p:cNvPr id="2050" name="Picture 2" descr="Gaming Background Images - Free Download on Freepik">
            <a:extLst>
              <a:ext uri="{FF2B5EF4-FFF2-40B4-BE49-F238E27FC236}">
                <a16:creationId xmlns:a16="http://schemas.microsoft.com/office/drawing/2014/main" id="{BA1938B0-4D4F-BF75-A60A-50D92C23D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6" r="36759"/>
          <a:stretch/>
        </p:blipFill>
        <p:spPr bwMode="auto">
          <a:xfrm>
            <a:off x="20" y="10"/>
            <a:ext cx="485787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15" name="Straight Connector 621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AB321B1-0210-8C56-031C-F6A8F3BE7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Introduction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PLOT, characters, ETC…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task distribution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IMPLEMENTATION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39480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6" name="Rectangle 9245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Q&amp;A: Neil Thompson on computing power and innovation | MIT News |  Massachusetts Institute of Technology">
            <a:extLst>
              <a:ext uri="{FF2B5EF4-FFF2-40B4-BE49-F238E27FC236}">
                <a16:creationId xmlns:a16="http://schemas.microsoft.com/office/drawing/2014/main" id="{F5217E23-7B8A-5EFE-66C5-A3514814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1" b="378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247" name="Rectangle 9246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494A5-58AC-FA4B-FDEE-D439B437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31" cy="15329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700" dirty="0"/>
              <a:t>Introduction to</a:t>
            </a:r>
            <a:br>
              <a:rPr lang="en-CA" sz="3700" dirty="0"/>
            </a:br>
            <a:r>
              <a:rPr lang="en-CA" sz="3700" dirty="0"/>
              <a:t>Tower of Madness</a:t>
            </a:r>
          </a:p>
        </p:txBody>
      </p:sp>
      <p:cxnSp>
        <p:nvCxnSpPr>
          <p:cNvPr id="9245" name="Straight Connector 9244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4145F-7E42-1542-5951-910C8FAD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54" y="2662356"/>
            <a:ext cx="4665546" cy="30579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1700" dirty="0"/>
              <a:t>In this project we were asked to….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3FECA-2046-C6DE-8BEE-9D28852B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5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19795-B04F-FDA7-F93D-4202305C8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FA4BB23-0B4A-8A93-63F2-81FD06AAC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F5F9C-ED10-8B07-5A24-B24FD0A4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32160"/>
            <a:ext cx="8036561" cy="929843"/>
          </a:xfrm>
        </p:spPr>
        <p:txBody>
          <a:bodyPr anchor="t">
            <a:normAutofit/>
          </a:bodyPr>
          <a:lstStyle/>
          <a:p>
            <a:r>
              <a:rPr lang="en-CA" dirty="0"/>
              <a:t>Introduction to </a:t>
            </a:r>
            <a:r>
              <a:rPr lang="en-CA" sz="4000" dirty="0"/>
              <a:t>Tower of Madness</a:t>
            </a:r>
            <a:endParaRPr lang="en-CA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D4BA1D-F7CF-0FC8-7754-1B2D706A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E932CB1-A67A-6520-1EB5-1983986D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D6683-E2C5-7512-F09F-05749C42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Reasons for the chosen game: ……….</a:t>
            </a:r>
          </a:p>
          <a:p>
            <a:r>
              <a:rPr lang="en-CA" sz="1800" dirty="0"/>
              <a:t>Goal of the game: …………..</a:t>
            </a:r>
          </a:p>
          <a:p>
            <a:r>
              <a:rPr lang="en-CA" sz="1800" dirty="0"/>
              <a:t>Type of game: ……….</a:t>
            </a:r>
          </a:p>
          <a:p>
            <a:r>
              <a:rPr lang="en-CA" sz="1800" dirty="0"/>
              <a:t>General gameplay: …………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99515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51DB9-D663-18EB-6498-FD5204908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9B39-9D76-A6F9-5ECE-6BB9823E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32160"/>
            <a:ext cx="8036561" cy="929843"/>
          </a:xfrm>
        </p:spPr>
        <p:txBody>
          <a:bodyPr anchor="t">
            <a:normAutofit/>
          </a:bodyPr>
          <a:lstStyle/>
          <a:p>
            <a:r>
              <a:rPr lang="en-CA" dirty="0"/>
              <a:t>Characters, Plot, &amp; Settings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14B870F-551F-1FB7-1AA8-E4EC3114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0D04-4443-936D-9F11-9BE85F01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Gustavo the Bounded</a:t>
            </a:r>
          </a:p>
          <a:p>
            <a:r>
              <a:rPr lang="en-CA" sz="1800" dirty="0"/>
              <a:t>Tower of Madness</a:t>
            </a:r>
          </a:p>
          <a:p>
            <a:r>
              <a:rPr lang="en-CA" sz="1800" dirty="0"/>
              <a:t>A Faded World</a:t>
            </a:r>
          </a:p>
          <a:p>
            <a:r>
              <a:rPr lang="en-CA" sz="1800" dirty="0"/>
              <a:t>Gustavo vs the Tower of Madness</a:t>
            </a:r>
          </a:p>
          <a:p>
            <a:r>
              <a:rPr lang="en-CA" sz="1800" dirty="0"/>
              <a:t>The Corrupted Souls</a:t>
            </a:r>
          </a:p>
          <a:p>
            <a:endParaRPr lang="en-CA" sz="1800" dirty="0"/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50921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147929-4586-023B-B2EA-38EE828B0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8AE4D9A-896E-823C-EC86-6E29BF193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5446B-1978-DBE6-4FB1-E870AFE8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32160"/>
            <a:ext cx="5771111" cy="929843"/>
          </a:xfrm>
        </p:spPr>
        <p:txBody>
          <a:bodyPr anchor="t">
            <a:normAutofit/>
          </a:bodyPr>
          <a:lstStyle/>
          <a:p>
            <a:r>
              <a:rPr lang="en-CA" dirty="0"/>
              <a:t>Task Description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1C989A-7365-EF4E-5599-20FE150C5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BB3CD96-5D63-51B8-8A28-1726FABE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7390C-A392-F543-BFDF-C5C40016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Janna:</a:t>
            </a:r>
          </a:p>
          <a:p>
            <a:r>
              <a:rPr lang="en-CA" sz="1800" dirty="0"/>
              <a:t>Karl:</a:t>
            </a:r>
          </a:p>
          <a:p>
            <a:r>
              <a:rPr lang="en-CA" sz="1800" dirty="0"/>
              <a:t>Samuel:</a:t>
            </a:r>
          </a:p>
          <a:p>
            <a:r>
              <a:rPr lang="en-CA" sz="1800" dirty="0"/>
              <a:t>Sen:</a:t>
            </a:r>
          </a:p>
          <a:p>
            <a:r>
              <a:rPr lang="en-CA" sz="1800" dirty="0"/>
              <a:t>Trevor:</a:t>
            </a:r>
          </a:p>
        </p:txBody>
      </p:sp>
    </p:spTree>
    <p:extLst>
      <p:ext uri="{BB962C8B-B14F-4D97-AF65-F5344CB8AC3E}">
        <p14:creationId xmlns:p14="http://schemas.microsoft.com/office/powerpoint/2010/main" val="140468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E9B82-7D81-3A87-029D-4DCE06077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70" name="Rectangle 9269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130,900+ Hand Playing Game Stock Photos, Pictures &amp; Royalty-Free Images -  iStock | Hand playing game on phone">
            <a:extLst>
              <a:ext uri="{FF2B5EF4-FFF2-40B4-BE49-F238E27FC236}">
                <a16:creationId xmlns:a16="http://schemas.microsoft.com/office/drawing/2014/main" id="{805E0015-4662-260F-D91D-4445FE84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1" b="560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272" name="Rectangle 9271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AD7E4-DCB2-7FC5-9B75-E0F5ECCD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1143000"/>
          </a:xfrm>
        </p:spPr>
        <p:txBody>
          <a:bodyPr anchor="t">
            <a:normAutofit/>
          </a:bodyPr>
          <a:lstStyle/>
          <a:p>
            <a:r>
              <a:rPr lang="en-CA"/>
              <a:t>Implementation</a:t>
            </a:r>
          </a:p>
        </p:txBody>
      </p:sp>
      <p:cxnSp>
        <p:nvCxnSpPr>
          <p:cNvPr id="9274" name="Straight Connector 9273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14298-4B2E-4852-E7C1-D95C41E60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54" y="2662356"/>
            <a:ext cx="4665546" cy="3057911"/>
          </a:xfrm>
        </p:spPr>
        <p:txBody>
          <a:bodyPr>
            <a:normAutofit/>
          </a:bodyPr>
          <a:lstStyle/>
          <a:p>
            <a:endParaRPr lang="en-CA" dirty="0"/>
          </a:p>
          <a:p>
            <a:pPr>
              <a:buFontTx/>
              <a:buChar char="-"/>
            </a:pPr>
            <a:r>
              <a:rPr lang="en-CA" dirty="0"/>
              <a:t>Level Design</a:t>
            </a:r>
          </a:p>
          <a:p>
            <a:pPr>
              <a:buFontTx/>
              <a:buChar char="-"/>
            </a:pPr>
            <a:r>
              <a:rPr lang="en-CA" dirty="0"/>
              <a:t>HUB, Sounds, Scripts, etc.…</a:t>
            </a:r>
          </a:p>
          <a:p>
            <a:pPr>
              <a:buFontTx/>
              <a:buChar char="-"/>
            </a:pPr>
            <a:r>
              <a:rPr lang="en-CA" dirty="0"/>
              <a:t>Player &amp; AI Actions</a:t>
            </a:r>
          </a:p>
          <a:p>
            <a:pPr>
              <a:buFontTx/>
              <a:buChar char="-"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A688-0C5B-DF2F-CF4E-ECB67E4E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05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88F9A6-22EF-6054-7420-901B235AC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Gaming World Wallpapers - Top Free Gaming World Backgrounds -  WallpaperAccess">
            <a:extLst>
              <a:ext uri="{FF2B5EF4-FFF2-40B4-BE49-F238E27FC236}">
                <a16:creationId xmlns:a16="http://schemas.microsoft.com/office/drawing/2014/main" id="{3E4FC627-CA34-FF5C-8DA8-A7A74A18B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51472-88A2-EFC0-6AA9-90046154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1143000"/>
          </a:xfrm>
        </p:spPr>
        <p:txBody>
          <a:bodyPr anchor="t">
            <a:normAutofit fontScale="90000"/>
          </a:bodyPr>
          <a:lstStyle/>
          <a:p>
            <a:r>
              <a:rPr lang="en-CA" dirty="0"/>
              <a:t>Level Design</a:t>
            </a:r>
            <a:br>
              <a:rPr lang="en-CA" dirty="0"/>
            </a:br>
            <a:r>
              <a:rPr lang="en-CA" dirty="0"/>
              <a:t>General Description</a:t>
            </a:r>
          </a:p>
        </p:txBody>
      </p: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DC3CA-E2C5-9E9B-7049-0A9F8AD5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54" y="2662356"/>
            <a:ext cx="4665546" cy="3057911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5451E-ED24-4963-7563-42E03017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6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3C762-B5AB-54ED-2619-43B9E83A6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02C8-4C88-9A33-6F45-54BBB81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32160"/>
            <a:ext cx="7386321" cy="929843"/>
          </a:xfrm>
        </p:spPr>
        <p:txBody>
          <a:bodyPr anchor="t">
            <a:normAutofit/>
          </a:bodyPr>
          <a:lstStyle/>
          <a:p>
            <a:r>
              <a:rPr lang="en-CA" dirty="0"/>
              <a:t>Level Design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405073F-7E7B-E6AE-C6B8-4D6694DD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80360-5454-C050-3B94-C43073F9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2268792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194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Avenir Next LT Pro</vt:lpstr>
      <vt:lpstr>Grandview Display</vt:lpstr>
      <vt:lpstr>DashVTI</vt:lpstr>
      <vt:lpstr>Tower of Madness</vt:lpstr>
      <vt:lpstr>Agenda</vt:lpstr>
      <vt:lpstr>Introduction to Tower of Madness</vt:lpstr>
      <vt:lpstr>Introduction to Tower of Madness</vt:lpstr>
      <vt:lpstr>Characters, Plot, &amp; Settings</vt:lpstr>
      <vt:lpstr>Task Description</vt:lpstr>
      <vt:lpstr>Implementation</vt:lpstr>
      <vt:lpstr>Level Design General Description</vt:lpstr>
      <vt:lpstr>Level Design</vt:lpstr>
      <vt:lpstr>Level Design (cont.)</vt:lpstr>
      <vt:lpstr>HUB, Sound, Scripts, etc. General Description</vt:lpstr>
      <vt:lpstr>HUB</vt:lpstr>
      <vt:lpstr>Sounds</vt:lpstr>
      <vt:lpstr>Player &amp; AI Movement General Description</vt:lpstr>
      <vt:lpstr>Player Movement</vt:lpstr>
      <vt:lpstr>AI Movement</vt:lpstr>
      <vt:lpstr>Challenges Faced</vt:lpstr>
      <vt:lpstr>Challenges</vt:lpstr>
      <vt:lpstr>THANK YOU FOR LISTENING!!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 B. Donissaint</dc:creator>
  <cp:lastModifiedBy>Sen B. Donissaint</cp:lastModifiedBy>
  <cp:revision>2</cp:revision>
  <dcterms:created xsi:type="dcterms:W3CDTF">2025-03-25T17:42:20Z</dcterms:created>
  <dcterms:modified xsi:type="dcterms:W3CDTF">2025-05-04T05:54:37Z</dcterms:modified>
</cp:coreProperties>
</file>