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F61C-067B-2046-85BA-580F9C27EA28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D165-4112-FF45-BE5F-92E9C28F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341" y="427978"/>
            <a:ext cx="1891267" cy="1380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41" y="4873425"/>
            <a:ext cx="1891267" cy="135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Out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3354583" y="2471764"/>
            <a:ext cx="2181169" cy="18913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4583" y="427978"/>
            <a:ext cx="2181169" cy="1380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3069" y="2319364"/>
            <a:ext cx="2415852" cy="1891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5361" y="5025825"/>
            <a:ext cx="1891267" cy="135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40" idx="0"/>
          </p:cNvCxnSpPr>
          <p:nvPr/>
        </p:nvCxnSpPr>
        <p:spPr>
          <a:xfrm>
            <a:off x="1345975" y="1808552"/>
            <a:ext cx="0" cy="81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4445168" y="1808552"/>
            <a:ext cx="0" cy="51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345975" y="4210750"/>
            <a:ext cx="0" cy="662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5535752" y="3265057"/>
            <a:ext cx="897317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2" idx="0"/>
          </p:cNvCxnSpPr>
          <p:nvPr/>
        </p:nvCxnSpPr>
        <p:spPr>
          <a:xfrm>
            <a:off x="7640995" y="4210750"/>
            <a:ext cx="0" cy="81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0" y="0"/>
            <a:ext cx="2788584" cy="6858000"/>
          </a:xfrm>
          <a:prstGeom prst="frame">
            <a:avLst>
              <a:gd name="adj1" fmla="val 30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788585" y="0"/>
            <a:ext cx="3257948" cy="6858000"/>
          </a:xfrm>
          <a:prstGeom prst="frame">
            <a:avLst>
              <a:gd name="adj1" fmla="val 309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6046533" y="0"/>
            <a:ext cx="3097467" cy="6858000"/>
          </a:xfrm>
          <a:prstGeom prst="frame">
            <a:avLst>
              <a:gd name="adj1" fmla="val 309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3" y="6474888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Thread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16190" y="6461086"/>
            <a:ext cx="13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74138" y="6447276"/>
            <a:ext cx="157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Thread</a:t>
            </a:r>
            <a:endParaRPr lang="en-US" dirty="0"/>
          </a:p>
        </p:txBody>
      </p:sp>
      <p:sp>
        <p:nvSpPr>
          <p:cNvPr id="37" name="Frame 36"/>
          <p:cNvSpPr/>
          <p:nvPr/>
        </p:nvSpPr>
        <p:spPr>
          <a:xfrm>
            <a:off x="6267410" y="2126084"/>
            <a:ext cx="2678145" cy="2237066"/>
          </a:xfrm>
          <a:prstGeom prst="frame">
            <a:avLst>
              <a:gd name="adj1" fmla="val 2264"/>
            </a:avLst>
          </a:prstGeom>
          <a:pattFill prst="diagBrick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3600" y="4003704"/>
            <a:ext cx="13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00341" y="2623090"/>
            <a:ext cx="1891267" cy="15876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1" name="Frame 40"/>
          <p:cNvSpPr/>
          <p:nvPr/>
        </p:nvSpPr>
        <p:spPr>
          <a:xfrm>
            <a:off x="276097" y="2319364"/>
            <a:ext cx="2139756" cy="2208918"/>
          </a:xfrm>
          <a:prstGeom prst="frame">
            <a:avLst>
              <a:gd name="adj1" fmla="val 2264"/>
            </a:avLst>
          </a:prstGeom>
          <a:pattFill prst="diagBrick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154" y="4183182"/>
            <a:ext cx="13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6" idx="3"/>
            <a:endCxn id="40" idx="6"/>
          </p:cNvCxnSpPr>
          <p:nvPr/>
        </p:nvCxnSpPr>
        <p:spPr>
          <a:xfrm flipH="1" flipV="1">
            <a:off x="2291608" y="3416920"/>
            <a:ext cx="1062975" cy="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12873" y="773121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Tanks V0.2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_ta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" y="262308"/>
            <a:ext cx="3920829" cy="3920829"/>
          </a:xfrm>
          <a:prstGeom prst="rect">
            <a:avLst/>
          </a:prstGeom>
        </p:spPr>
      </p:pic>
      <p:pic>
        <p:nvPicPr>
          <p:cNvPr id="5" name="Picture 4" descr="red_t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86923" y="262306"/>
            <a:ext cx="3920573" cy="3920573"/>
          </a:xfrm>
          <a:prstGeom prst="rect">
            <a:avLst/>
          </a:prstGeom>
        </p:spPr>
      </p:pic>
      <p:pic>
        <p:nvPicPr>
          <p:cNvPr id="6" name="Picture 5" descr="sa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08" y="5356626"/>
            <a:ext cx="510684" cy="510684"/>
          </a:xfrm>
          <a:prstGeom prst="rect">
            <a:avLst/>
          </a:prstGeom>
        </p:spPr>
      </p:pic>
      <p:pic>
        <p:nvPicPr>
          <p:cNvPr id="7" name="Picture 6" descr="sa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6" y="5356626"/>
            <a:ext cx="510684" cy="510684"/>
          </a:xfrm>
          <a:prstGeom prst="rect">
            <a:avLst/>
          </a:prstGeom>
        </p:spPr>
      </p:pic>
      <p:pic>
        <p:nvPicPr>
          <p:cNvPr id="8" name="Picture 7" descr="sa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23" y="5356626"/>
            <a:ext cx="510684" cy="510684"/>
          </a:xfrm>
          <a:prstGeom prst="rect">
            <a:avLst/>
          </a:prstGeom>
        </p:spPr>
      </p:pic>
      <p:pic>
        <p:nvPicPr>
          <p:cNvPr id="9" name="Picture 8" descr="sa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61" y="5356626"/>
            <a:ext cx="510684" cy="5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nk_fil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18" y="-27611"/>
            <a:ext cx="6791995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2012-09-19T23:43:21Z</dcterms:created>
  <dcterms:modified xsi:type="dcterms:W3CDTF">2012-09-20T00:21:35Z</dcterms:modified>
</cp:coreProperties>
</file>