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2.jpeg" ContentType="image/jpeg"/>
  <Override PartName="/ppt/media/image19.png" ContentType="image/png"/>
  <Override PartName="/ppt/media/image18.png" ContentType="image/png"/>
  <Override PartName="/ppt/media/image21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3.png" ContentType="image/png"/>
  <Override PartName="/ppt/media/image20.jpeg" ContentType="image/jpeg"/>
  <Override PartName="/ppt/media/image1.png" ContentType="image/png"/>
  <Override PartName="/ppt/media/image17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8280" y="21960"/>
            <a:ext cx="8826120" cy="372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8280" y="21960"/>
            <a:ext cx="8826120" cy="372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lIns="0" rIns="0" tIns="0" bIns="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5661360"/>
            <a:ext cx="897120" cy="119628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5661000"/>
            <a:ext cx="897120" cy="119628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2425680"/>
            <a:ext cx="8221680" cy="1244520"/>
          </a:xfrm>
          <a:prstGeom prst="rect">
            <a:avLst/>
          </a:prstGeom>
        </p:spPr>
        <p:txBody>
          <a:bodyPr tIns="91440" bIns="91440" anchor="b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62607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670625D-C7DF-4236-9A16-F043C88E3787}" type="slidenum">
              <a:rPr b="0" lang="en-BW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9143280" y="6858000"/>
            <a:ext cx="9143640" cy="5982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875160"/>
            <a:ext cx="9143640" cy="14472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98280" y="21960"/>
            <a:ext cx="8826120" cy="803520"/>
          </a:xfrm>
          <a:prstGeom prst="rect">
            <a:avLst/>
          </a:prstGeom>
        </p:spPr>
        <p:txBody>
          <a:bodyPr tIns="91440" bIns="91440" anchor="ctr"/>
          <a:p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523720" y="62607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A8F9C80-0E2E-4BEC-B4AD-BF77A1602464}" type="slidenum">
              <a:rPr b="0" lang="en-BW" sz="10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&lt;number&gt;</a:t>
            </a:fld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B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B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B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B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90600" y="2425680"/>
            <a:ext cx="8221680" cy="1244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AMSATSA 2018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90600" y="3718800"/>
            <a:ext cx="8221680" cy="576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BW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to build a Linear transponder with Hackrf and a rtl-sdr dongle.</a:t>
            </a:r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Author: Anton Janovsky</a:t>
            </a:r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BW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Low pass filter Block.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Shape 161" descr=""/>
          <p:cNvPicPr/>
          <p:nvPr/>
        </p:nvPicPr>
        <p:blipFill>
          <a:blip r:embed="rId1"/>
          <a:stretch/>
        </p:blipFill>
        <p:spPr>
          <a:xfrm>
            <a:off x="4132800" y="1226160"/>
            <a:ext cx="4828680" cy="52002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99720" y="1096560"/>
            <a:ext cx="390708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 Pass filter.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Dissemination 1.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Gain 1.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Rate 2Mb.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Cutoff Freq 100Khz.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Center 50kz.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Encoding Hamming.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Edge Sharpness 6.76.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AGC Block.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Shape 168" descr=""/>
          <p:cNvPicPr/>
          <p:nvPr/>
        </p:nvPicPr>
        <p:blipFill>
          <a:blip r:embed="rId1"/>
          <a:stretch/>
        </p:blipFill>
        <p:spPr>
          <a:xfrm>
            <a:off x="3995280" y="1069920"/>
            <a:ext cx="4847760" cy="510516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149400" y="1106280"/>
            <a:ext cx="3787560" cy="50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>
            <a:off x="79920" y="1166400"/>
            <a:ext cx="3937320" cy="54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AGC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Sets the rate at which the AGC can adjust the gain.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Reference: Sets the reference amplitude.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Gain:Sets the initial gain.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Power Squelch Block.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Shape 176" descr=""/>
          <p:cNvPicPr/>
          <p:nvPr/>
        </p:nvPicPr>
        <p:blipFill>
          <a:blip r:embed="rId1"/>
          <a:stretch/>
        </p:blipFill>
        <p:spPr>
          <a:xfrm>
            <a:off x="4105440" y="1152720"/>
            <a:ext cx="4857480" cy="5152680"/>
          </a:xfrm>
          <a:prstGeom prst="rect">
            <a:avLst/>
          </a:prstGeom>
          <a:ln>
            <a:noFill/>
          </a:ln>
        </p:spPr>
      </p:pic>
      <p:sp>
        <p:nvSpPr>
          <p:cNvPr id="138" name="CustomShape 2"/>
          <p:cNvSpPr/>
          <p:nvPr/>
        </p:nvSpPr>
        <p:spPr>
          <a:xfrm>
            <a:off x="98280" y="1152720"/>
            <a:ext cx="3987000" cy="521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 Squelch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Ramp: Sets the number of samples that the MUTED to UNMUTED and UNMUTED to MUTED transitions will occur over.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Alpha: The Alpha parameter controls the filtering of the signal's power level. The filter's difference equation is y[i] = (1-Alpha) * y[i-1] + Alpha * x[i]. 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Gate:Specifies whether the Squelch is gating the signal when MUTED. </a:t>
            </a:r>
            <a:r>
              <a:rPr b="1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Will set output to zero if gate is on.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HackRF Transmitting Block (Sink).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Shape 183" descr=""/>
          <p:cNvPicPr/>
          <p:nvPr/>
        </p:nvPicPr>
        <p:blipFill>
          <a:blip r:embed="rId1"/>
          <a:stretch/>
        </p:blipFill>
        <p:spPr>
          <a:xfrm>
            <a:off x="4022640" y="1106640"/>
            <a:ext cx="4828680" cy="5352840"/>
          </a:xfrm>
          <a:prstGeom prst="rect">
            <a:avLst/>
          </a:prstGeom>
          <a:ln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89640" y="1116360"/>
            <a:ext cx="3678120" cy="53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HackRF module.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Rate 2Mb.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TX Frequency 145.300Mhz.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Frequency Correction 0 ppm.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RF Gain 50.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Gain 50.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BB Gain 50.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FFT View Block (Frequency domain).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Shape 190" descr=""/>
          <p:cNvPicPr/>
          <p:nvPr/>
        </p:nvPicPr>
        <p:blipFill>
          <a:blip r:embed="rId1"/>
          <a:stretch/>
        </p:blipFill>
        <p:spPr>
          <a:xfrm>
            <a:off x="4238640" y="950400"/>
            <a:ext cx="4686120" cy="572724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109800" y="1116360"/>
            <a:ext cx="4016520" cy="556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FFT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rate 2Mb.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Baseband freq 145.3Mhz.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Demo Video of live system.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Shape 197" descr=""/>
          <p:cNvPicPr/>
          <p:nvPr/>
        </p:nvPicPr>
        <p:blipFill>
          <a:blip r:embed="rId1"/>
          <a:stretch/>
        </p:blipFill>
        <p:spPr>
          <a:xfrm>
            <a:off x="441360" y="868320"/>
            <a:ext cx="7839720" cy="587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98280" y="15120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Live Demo of Transponder.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Shape 203" descr=""/>
          <p:cNvPicPr/>
          <p:nvPr/>
        </p:nvPicPr>
        <p:blipFill>
          <a:blip r:embed="rId1"/>
          <a:stretch/>
        </p:blipFill>
        <p:spPr>
          <a:xfrm>
            <a:off x="199440" y="2570040"/>
            <a:ext cx="1113480" cy="272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3086280" y="3020400"/>
            <a:ext cx="2850120" cy="1622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Transponder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991120" y="3612240"/>
            <a:ext cx="18082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TX 438.1Mh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Center of 100Khz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Shape 206" descr=""/>
          <p:cNvPicPr/>
          <p:nvPr/>
        </p:nvPicPr>
        <p:blipFill>
          <a:blip r:embed="rId2"/>
          <a:stretch/>
        </p:blipFill>
        <p:spPr>
          <a:xfrm>
            <a:off x="7930440" y="2392920"/>
            <a:ext cx="1113480" cy="272952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1367280" y="3538800"/>
            <a:ext cx="166428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RX 145.3Mh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Center of 100khz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98280" y="1355760"/>
            <a:ext cx="8946000" cy="388440"/>
          </a:xfrm>
          <a:prstGeom prst="rect">
            <a:avLst/>
          </a:prstGeom>
          <a:solidFill>
            <a:srgbClr val="d9d9d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"/>
          <p:cNvSpPr/>
          <p:nvPr/>
        </p:nvSpPr>
        <p:spPr>
          <a:xfrm>
            <a:off x="11232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"/>
          <p:cNvSpPr/>
          <p:nvPr/>
        </p:nvSpPr>
        <p:spPr>
          <a:xfrm>
            <a:off x="76428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145.3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141624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"/>
          <p:cNvSpPr/>
          <p:nvPr/>
        </p:nvSpPr>
        <p:spPr>
          <a:xfrm>
            <a:off x="206820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0"/>
          <p:cNvSpPr/>
          <p:nvPr/>
        </p:nvSpPr>
        <p:spPr>
          <a:xfrm>
            <a:off x="836964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1"/>
          <p:cNvSpPr/>
          <p:nvPr/>
        </p:nvSpPr>
        <p:spPr>
          <a:xfrm>
            <a:off x="771768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2"/>
          <p:cNvSpPr/>
          <p:nvPr/>
        </p:nvSpPr>
        <p:spPr>
          <a:xfrm>
            <a:off x="706608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BW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438.1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6414120" y="1355760"/>
            <a:ext cx="582120" cy="3884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Questions?</a:t>
            </a:r>
            <a:endParaRPr b="0" lang="en-BW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How dose it Work?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SDR IQ demodulator. rtl dongle (RF In) 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SDR IQ DSP processing system. Gnu Radio (DSP processing)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SDR IQ Modulator. HackRF (RF Out)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Background management system. (OBC)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Hardware do you need?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Hardware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4285f4"/>
              </a:buClr>
              <a:buFont typeface="Calibri"/>
              <a:buAutoNum type="arabicPeriod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Raspberry Pi.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4285f4"/>
              </a:buClr>
              <a:buFont typeface="Calibri"/>
              <a:buAutoNum type="arabicPeriod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HackRF unit.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4285f4"/>
              </a:buClr>
              <a:buFont typeface="Calibri"/>
              <a:buAutoNum type="arabicPeriod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RTL_Dongle.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4285f4"/>
              </a:buClr>
              <a:buFont typeface="Calibri"/>
              <a:buAutoNum type="arabicPeriod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Raspberry Pi Battery Management.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4285f4"/>
              </a:buClr>
              <a:buFont typeface="Calibri"/>
              <a:buAutoNum type="arabicPeriod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Input and output Band Pass filter.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39320">
              <a:lnSpc>
                <a:spcPct val="100000"/>
              </a:lnSpc>
            </a:pP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Hardware.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Shape 92" descr=""/>
          <p:cNvPicPr/>
          <p:nvPr/>
        </p:nvPicPr>
        <p:blipFill>
          <a:blip r:embed="rId1"/>
          <a:stretch/>
        </p:blipFill>
        <p:spPr>
          <a:xfrm>
            <a:off x="1958040" y="5146560"/>
            <a:ext cx="1517040" cy="844920"/>
          </a:xfrm>
          <a:prstGeom prst="rect">
            <a:avLst/>
          </a:prstGeom>
          <a:ln>
            <a:noFill/>
          </a:ln>
        </p:spPr>
      </p:pic>
      <p:pic>
        <p:nvPicPr>
          <p:cNvPr id="86" name="Shape 93" descr=""/>
          <p:cNvPicPr/>
          <p:nvPr/>
        </p:nvPicPr>
        <p:blipFill>
          <a:blip r:embed="rId2"/>
          <a:stretch/>
        </p:blipFill>
        <p:spPr>
          <a:xfrm>
            <a:off x="5617080" y="5234760"/>
            <a:ext cx="1562400" cy="667800"/>
          </a:xfrm>
          <a:prstGeom prst="rect">
            <a:avLst/>
          </a:prstGeom>
          <a:ln>
            <a:noFill/>
          </a:ln>
        </p:spPr>
      </p:pic>
      <p:pic>
        <p:nvPicPr>
          <p:cNvPr id="87" name="Shape 94" descr=""/>
          <p:cNvPicPr/>
          <p:nvPr/>
        </p:nvPicPr>
        <p:blipFill>
          <a:blip r:embed="rId3"/>
          <a:stretch/>
        </p:blipFill>
        <p:spPr>
          <a:xfrm>
            <a:off x="3969360" y="5167080"/>
            <a:ext cx="1205280" cy="803520"/>
          </a:xfrm>
          <a:prstGeom prst="rect">
            <a:avLst/>
          </a:prstGeom>
          <a:ln>
            <a:noFill/>
          </a:ln>
        </p:spPr>
      </p:pic>
      <p:pic>
        <p:nvPicPr>
          <p:cNvPr id="88" name="Shape 95" descr=""/>
          <p:cNvPicPr/>
          <p:nvPr/>
        </p:nvPicPr>
        <p:blipFill>
          <a:blip r:embed="rId4"/>
          <a:stretch/>
        </p:blipFill>
        <p:spPr>
          <a:xfrm>
            <a:off x="1365840" y="2978640"/>
            <a:ext cx="1901160" cy="1062360"/>
          </a:xfrm>
          <a:prstGeom prst="rect">
            <a:avLst/>
          </a:prstGeom>
          <a:ln>
            <a:noFill/>
          </a:ln>
        </p:spPr>
      </p:pic>
      <p:pic>
        <p:nvPicPr>
          <p:cNvPr id="89" name="Shape 96" descr=""/>
          <p:cNvPicPr/>
          <p:nvPr/>
        </p:nvPicPr>
        <p:blipFill>
          <a:blip r:embed="rId5"/>
          <a:stretch/>
        </p:blipFill>
        <p:spPr>
          <a:xfrm>
            <a:off x="5447520" y="3140280"/>
            <a:ext cx="1901160" cy="10623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 rot="10800000">
            <a:off x="3969360" y="5569200"/>
            <a:ext cx="493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 rot="10800000">
            <a:off x="5617080" y="5569200"/>
            <a:ext cx="44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 flipH="1" rot="10800000">
            <a:off x="3267360" y="5569200"/>
            <a:ext cx="1308960" cy="2058840"/>
          </a:xfrm>
          <a:prstGeom prst="curvedConnector5">
            <a:avLst>
              <a:gd name="adj1" fmla="val -18189"/>
              <a:gd name="adj2" fmla="val 47360"/>
              <a:gd name="adj3" fmla="val 118192"/>
            </a:avLst>
          </a:pr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Shape 100" descr=""/>
          <p:cNvPicPr/>
          <p:nvPr/>
        </p:nvPicPr>
        <p:blipFill>
          <a:blip r:embed="rId6"/>
          <a:stretch/>
        </p:blipFill>
        <p:spPr>
          <a:xfrm>
            <a:off x="55080" y="968760"/>
            <a:ext cx="2009520" cy="2009520"/>
          </a:xfrm>
          <a:prstGeom prst="rect">
            <a:avLst/>
          </a:prstGeom>
          <a:ln>
            <a:noFill/>
          </a:ln>
        </p:spPr>
      </p:pic>
      <p:pic>
        <p:nvPicPr>
          <p:cNvPr id="94" name="Shape 101" descr=""/>
          <p:cNvPicPr/>
          <p:nvPr/>
        </p:nvPicPr>
        <p:blipFill>
          <a:blip r:embed="rId7"/>
          <a:stretch/>
        </p:blipFill>
        <p:spPr>
          <a:xfrm>
            <a:off x="7093080" y="977760"/>
            <a:ext cx="2009520" cy="2009520"/>
          </a:xfrm>
          <a:prstGeom prst="rect">
            <a:avLst/>
          </a:prstGeom>
          <a:ln>
            <a:noFill/>
          </a:ln>
        </p:spPr>
      </p:pic>
      <p:sp>
        <p:nvSpPr>
          <p:cNvPr id="95" name="CustomShape 5"/>
          <p:cNvSpPr/>
          <p:nvPr/>
        </p:nvSpPr>
        <p:spPr>
          <a:xfrm rot="10800000">
            <a:off x="1365840" y="3510000"/>
            <a:ext cx="305640" cy="531000"/>
          </a:xfrm>
          <a:prstGeom prst="curvedConnector2">
            <a:avLst/>
          </a:pr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5447520" y="3671280"/>
            <a:ext cx="1731960" cy="1897560"/>
          </a:xfrm>
          <a:prstGeom prst="curvedConnector5">
            <a:avLst>
              <a:gd name="adj1" fmla="val -13747"/>
              <a:gd name="adj2" fmla="val 55190"/>
              <a:gd name="adj3" fmla="val 113744"/>
            </a:avLst>
          </a:pr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 rot="5400000">
            <a:off x="7381800" y="2954880"/>
            <a:ext cx="683280" cy="748440"/>
          </a:xfrm>
          <a:prstGeom prst="curvedConnector2">
            <a:avLst/>
          </a:prstGeom>
          <a:noFill/>
          <a:ln w="2844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8"/>
          <p:cNvSpPr/>
          <p:nvPr/>
        </p:nvSpPr>
        <p:spPr>
          <a:xfrm>
            <a:off x="6845400" y="977760"/>
            <a:ext cx="120492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2m Band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9"/>
          <p:cNvSpPr/>
          <p:nvPr/>
        </p:nvSpPr>
        <p:spPr>
          <a:xfrm>
            <a:off x="1059840" y="1038240"/>
            <a:ext cx="120492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70cm Band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0"/>
          <p:cNvSpPr/>
          <p:nvPr/>
        </p:nvSpPr>
        <p:spPr>
          <a:xfrm>
            <a:off x="1562760" y="2472840"/>
            <a:ext cx="15624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 Pass filter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1"/>
          <p:cNvSpPr/>
          <p:nvPr/>
        </p:nvSpPr>
        <p:spPr>
          <a:xfrm>
            <a:off x="5617080" y="2662200"/>
            <a:ext cx="156240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 Pass filter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3998880" y="6049080"/>
            <a:ext cx="120492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RaspberryPi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5653800" y="5994000"/>
            <a:ext cx="1438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RTL Dongle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4"/>
          <p:cNvSpPr/>
          <p:nvPr/>
        </p:nvSpPr>
        <p:spPr>
          <a:xfrm>
            <a:off x="2018160" y="5994000"/>
            <a:ext cx="13971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HackRF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Software do you need?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Software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Raspberry Pi Noobs or Ubuntu.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HackRF_info Utility.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Rtl_sdr Utility.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Gnuradio.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Python.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AFSK Utility.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90000"/>
              </a:lnSpc>
              <a:buClr>
                <a:srgbClr val="4285f4"/>
              </a:buClr>
              <a:buFont typeface="Arial"/>
              <a:buChar char="•"/>
            </a:pPr>
            <a:r>
              <a:rPr b="0" lang="en-BW" sz="3200" spc="-1" strike="noStrike">
                <a:solidFill>
                  <a:srgbClr val="4285f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CW Utility.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39320">
              <a:lnSpc>
                <a:spcPct val="90000"/>
              </a:lnSpc>
            </a:pP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139320">
              <a:lnSpc>
                <a:spcPct val="90000"/>
              </a:lnSpc>
            </a:pP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BW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Block Diagram of signal process.</a:t>
            </a:r>
            <a:endParaRPr b="0" lang="en-BW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90720" y="1905120"/>
            <a:ext cx="1142640" cy="9140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BW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RTL_SDR</a:t>
            </a:r>
            <a:endParaRPr b="0" lang="en-B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BW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Receiver.</a:t>
            </a:r>
            <a:endParaRPr b="0" lang="en-B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505320" y="1891080"/>
            <a:ext cx="2057040" cy="9140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BW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Raspberry Pi</a:t>
            </a:r>
            <a:endParaRPr b="0" lang="en-BW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BW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DSP signal processor.</a:t>
            </a:r>
            <a:endParaRPr b="0" lang="en-BW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6705720" y="1870200"/>
            <a:ext cx="1371240" cy="9140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BW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HackRF</a:t>
            </a:r>
            <a:endParaRPr b="0" lang="en-B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BW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Transmitter</a:t>
            </a:r>
            <a:endParaRPr b="0" lang="en-B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 flipH="1" rot="16200000">
            <a:off x="401040" y="1773720"/>
            <a:ext cx="720000" cy="456840"/>
          </a:xfrm>
          <a:prstGeom prst="curvedConnector2">
            <a:avLst/>
          </a:prstGeom>
          <a:noFill/>
          <a:ln w="9360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6"/>
          <p:cNvSpPr/>
          <p:nvPr/>
        </p:nvSpPr>
        <p:spPr>
          <a:xfrm>
            <a:off x="304920" y="1641600"/>
            <a:ext cx="228240" cy="2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"/>
          <p:cNvSpPr/>
          <p:nvPr/>
        </p:nvSpPr>
        <p:spPr>
          <a:xfrm flipH="1">
            <a:off x="533520" y="1641600"/>
            <a:ext cx="228240" cy="2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8"/>
          <p:cNvSpPr/>
          <p:nvPr/>
        </p:nvSpPr>
        <p:spPr>
          <a:xfrm flipH="1" rot="10800000">
            <a:off x="3504600" y="2362320"/>
            <a:ext cx="137124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9"/>
          <p:cNvSpPr/>
          <p:nvPr/>
        </p:nvSpPr>
        <p:spPr>
          <a:xfrm flipH="1" rot="10800000">
            <a:off x="6705720" y="2348280"/>
            <a:ext cx="114264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0"/>
          <p:cNvSpPr/>
          <p:nvPr/>
        </p:nvSpPr>
        <p:spPr>
          <a:xfrm flipH="1" rot="10800000">
            <a:off x="8686800" y="2327400"/>
            <a:ext cx="609120" cy="685440"/>
          </a:xfrm>
          <a:prstGeom prst="curvedConnector2">
            <a:avLst/>
          </a:prstGeom>
          <a:noFill/>
          <a:ln w="9360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1"/>
          <p:cNvSpPr/>
          <p:nvPr/>
        </p:nvSpPr>
        <p:spPr>
          <a:xfrm>
            <a:off x="8381880" y="1641600"/>
            <a:ext cx="304560" cy="26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2"/>
          <p:cNvSpPr/>
          <p:nvPr/>
        </p:nvSpPr>
        <p:spPr>
          <a:xfrm flipH="1">
            <a:off x="8686800" y="1641600"/>
            <a:ext cx="228240" cy="24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3"/>
          <p:cNvSpPr/>
          <p:nvPr/>
        </p:nvSpPr>
        <p:spPr>
          <a:xfrm>
            <a:off x="3312000" y="3352680"/>
            <a:ext cx="2592000" cy="914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560">
            <a:solidFill>
              <a:srgbClr val="395e8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BW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Sensor and power Management system</a:t>
            </a:r>
            <a:endParaRPr b="0" lang="en-BW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4"/>
          <p:cNvSpPr/>
          <p:nvPr/>
        </p:nvSpPr>
        <p:spPr>
          <a:xfrm>
            <a:off x="4533840" y="2805480"/>
            <a:ext cx="360" cy="5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Gnu Radio Block Diagram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Shape 141" descr=""/>
          <p:cNvPicPr/>
          <p:nvPr/>
        </p:nvPicPr>
        <p:blipFill>
          <a:blip r:embed="rId1"/>
          <a:stretch/>
        </p:blipFill>
        <p:spPr>
          <a:xfrm>
            <a:off x="152280" y="977760"/>
            <a:ext cx="8838720" cy="497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Radio Blocks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Shape 147" descr=""/>
          <p:cNvPicPr/>
          <p:nvPr/>
        </p:nvPicPr>
        <p:blipFill>
          <a:blip r:embed="rId1"/>
          <a:stretch/>
        </p:blipFill>
        <p:spPr>
          <a:xfrm>
            <a:off x="152280" y="977760"/>
            <a:ext cx="8838720" cy="478224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179280" y="4983840"/>
            <a:ext cx="8745120" cy="17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 Input Sample Rate from RTL Dongle 2Mb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 Input Frequency 14.300Mhz.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3) RF Gain MAX.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4) Low pass filter 100 Khz to remove A/D Noise.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5) AGC to eliminate strong and weak signals over modulation in IQ stream.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6) Power Squelch to enable TX.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7) Output Sample Rate 2Mb to HackRF.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8) Sliders and FFT for adjustments.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98280" y="21960"/>
            <a:ext cx="8826120" cy="803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BW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Rtl-sdr Receiving Source Block.</a:t>
            </a:r>
            <a:endParaRPr b="0" lang="en-BW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Shape 154" descr=""/>
          <p:cNvPicPr/>
          <p:nvPr/>
        </p:nvPicPr>
        <p:blipFill>
          <a:blip r:embed="rId1"/>
          <a:stretch/>
        </p:blipFill>
        <p:spPr>
          <a:xfrm>
            <a:off x="4454640" y="1014840"/>
            <a:ext cx="4565880" cy="5727240"/>
          </a:xfrm>
          <a:prstGeom prst="rect">
            <a:avLst/>
          </a:prstGeom>
          <a:ln>
            <a:noFill/>
          </a:ln>
        </p:spPr>
      </p:pic>
      <p:sp>
        <p:nvSpPr>
          <p:cNvPr id="128" name="CustomShape 2"/>
          <p:cNvSpPr/>
          <p:nvPr/>
        </p:nvSpPr>
        <p:spPr>
          <a:xfrm>
            <a:off x="159480" y="1235880"/>
            <a:ext cx="4246200" cy="54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RTL input module.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Sample Rate 2Mb.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RX Frequency.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calibrate frequency with KAL to get ppm.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RF input gain.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RF IF gain.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BW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BB Gain.</a:t>
            </a: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B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en-BW</dc:language>
  <cp:lastModifiedBy/>
  <dcterms:modified xsi:type="dcterms:W3CDTF">2018-05-18T14:58:27Z</dcterms:modified>
  <cp:revision>2</cp:revision>
  <dc:subject/>
  <dc:title/>
</cp:coreProperties>
</file>