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80655" autoAdjust="0"/>
  </p:normalViewPr>
  <p:slideViewPr>
    <p:cSldViewPr>
      <p:cViewPr>
        <p:scale>
          <a:sx n="88" d="100"/>
          <a:sy n="88" d="100"/>
        </p:scale>
        <p:origin x="2328" y="6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800" y="-314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4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Unify,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18394" r="9882" b="27831"/>
          <a:stretch/>
        </p:blipFill>
        <p:spPr>
          <a:xfrm>
            <a:off x="5489785" y="35496"/>
            <a:ext cx="131225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Unify,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18394" r="9882" b="27831"/>
          <a:stretch/>
        </p:blipFill>
        <p:spPr>
          <a:xfrm>
            <a:off x="5489785" y="35496"/>
            <a:ext cx="131225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8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3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600" b="1" baseline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2931" y="2320746"/>
            <a:ext cx="8312194" cy="1115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Click to edit the sub title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2931" y="3450475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22-12-2016</a:t>
            </a:r>
            <a:endParaRPr lang="nl-NL" sz="1200" b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212931" y="3803658"/>
            <a:ext cx="4791117" cy="947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2800" b="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Author:</a:t>
            </a:r>
            <a:r>
              <a:rPr lang="nl-NL" sz="24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Francesc Wilhelmi</a:t>
            </a:r>
          </a:p>
          <a:p>
            <a:r>
              <a:rPr lang="nl-NL" sz="24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Supervisors: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Boris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Bellalta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Cristina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Cano</a:t>
            </a:r>
            <a:r>
              <a:rPr lang="nl-NL" sz="24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&amp; Anders </a:t>
            </a:r>
            <a:r>
              <a:rPr lang="nl-NL" sz="24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Jonsson</a:t>
            </a:r>
            <a:endParaRPr lang="nl-NL" sz="36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nl-NL" sz="3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39" b="44717"/>
          <a:stretch/>
        </p:blipFill>
        <p:spPr>
          <a:xfrm>
            <a:off x="5207470" y="3450475"/>
            <a:ext cx="3936530" cy="13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028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364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364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20472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27296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4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7944" y="1995686"/>
            <a:ext cx="4968552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412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995686"/>
            <a:ext cx="4680520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600" b="1" baseline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edit the title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71750"/>
            <a:ext cx="5760720" cy="23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1194146"/>
            <a:ext cx="8748000" cy="346583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 sz="2000"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000"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000"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sz="2000"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nl-NL" dirty="0" smtClean="0"/>
              <a:t>First level</a:t>
            </a:r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nl-N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31990"/>
            <a:ext cx="443268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6056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6" y="-19613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6056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816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3028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18168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31989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16488" y="4656086"/>
            <a:ext cx="800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 smtClean="0">
                <a:latin typeface="Times New Roman" charset="0"/>
                <a:ea typeface="Times New Roman" charset="0"/>
                <a:cs typeface="Times New Roman" charset="0"/>
              </a:rPr>
              <a:t> | 22-12-2016 | Francesc Wilhelmi | Boris </a:t>
            </a:r>
            <a:r>
              <a:rPr lang="en-US" sz="1200" baseline="0" dirty="0" err="1" smtClean="0">
                <a:latin typeface="Times New Roman" charset="0"/>
                <a:ea typeface="Times New Roman" charset="0"/>
                <a:cs typeface="Times New Roman" charset="0"/>
              </a:rPr>
              <a:t>Bellalta</a:t>
            </a:r>
            <a:r>
              <a:rPr lang="en-US" sz="1200" baseline="0" dirty="0" smtClean="0">
                <a:latin typeface="Times New Roman" charset="0"/>
                <a:ea typeface="Times New Roman" charset="0"/>
                <a:cs typeface="Times New Roman" charset="0"/>
              </a:rPr>
              <a:t>, Cristina Cano &amp; Anders </a:t>
            </a:r>
            <a:r>
              <a:rPr lang="en-US" sz="1200" baseline="0" dirty="0" err="1" smtClean="0">
                <a:latin typeface="Times New Roman" charset="0"/>
                <a:ea typeface="Times New Roman" charset="0"/>
                <a:cs typeface="Times New Roman" charset="0"/>
              </a:rPr>
              <a:t>Jonsson</a:t>
            </a:r>
            <a:endParaRPr lang="en-US" sz="1200" baseline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200" baseline="0" dirty="0" smtClean="0">
                <a:latin typeface="Times New Roman" charset="0"/>
                <a:ea typeface="Times New Roman" charset="0"/>
                <a:cs typeface="Times New Roman" charset="0"/>
              </a:rPr>
              <a:t>UPF | Wireless Networking Research Group</a:t>
            </a:r>
            <a:endParaRPr lang="nl-NL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smtClean="0"/>
              <a:t>First level</a:t>
            </a:r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nl-NL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Click to edit the header</a:t>
            </a:r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19728" r="79767" b="12479"/>
          <a:stretch/>
        </p:blipFill>
        <p:spPr>
          <a:xfrm>
            <a:off x="8224196" y="4260042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55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rgbClr val="FF0000"/>
        </a:buClr>
        <a:buFont typeface="Lucida Sans Unicode" pitchFamily="34" charset="0"/>
        <a:buChar char="▶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rgbClr val="FF0000"/>
        </a:buClr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8" y="1203598"/>
            <a:ext cx="8604693" cy="1102519"/>
          </a:xfrm>
        </p:spPr>
        <p:txBody>
          <a:bodyPr/>
          <a:lstStyle/>
          <a:p>
            <a:r>
              <a:rPr lang="en-US" dirty="0"/>
              <a:t>Reinforcement Learning to Enhance Spatial Reuse in Dense Wireless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931" y="2320746"/>
            <a:ext cx="8312194" cy="539036"/>
          </a:xfrm>
        </p:spPr>
        <p:txBody>
          <a:bodyPr/>
          <a:lstStyle/>
          <a:p>
            <a:r>
              <a:rPr lang="en-US" dirty="0"/>
              <a:t>a Thesis Proposal</a:t>
            </a:r>
          </a:p>
        </p:txBody>
      </p:sp>
    </p:spTree>
    <p:extLst>
      <p:ext uri="{BB962C8B-B14F-4D97-AF65-F5344CB8AC3E}">
        <p14:creationId xmlns:p14="http://schemas.microsoft.com/office/powerpoint/2010/main" val="365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in WNs </a:t>
            </a:r>
            <a:r>
              <a:rPr lang="mr-IN" dirty="0" smtClean="0"/>
              <a:t>–</a:t>
            </a:r>
            <a:r>
              <a:rPr lang="en-US" dirty="0" smtClean="0"/>
              <a:t> Feasibility &amp;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4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Current Contributions &amp; Ongoing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745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4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Future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45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8" y="1203598"/>
            <a:ext cx="8460678" cy="1102519"/>
          </a:xfrm>
        </p:spPr>
        <p:txBody>
          <a:bodyPr/>
          <a:lstStyle/>
          <a:p>
            <a:r>
              <a:rPr lang="en-US"/>
              <a:t>Reinforcement Learning to Enhance Spatial Reuse in Dense Wireless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5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Motivation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88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Spatial Reuse in Wireless Networks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208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Problem Formulation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8017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995686"/>
            <a:ext cx="5472608" cy="1080120"/>
          </a:xfrm>
        </p:spPr>
        <p:txBody>
          <a:bodyPr/>
          <a:lstStyle/>
          <a:p>
            <a:r>
              <a:rPr lang="en-US" sz="4400" dirty="0" smtClean="0"/>
              <a:t>Reinforcement Learning in WNs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0505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in WNs </a:t>
            </a:r>
            <a:r>
              <a:rPr lang="mr-IN" dirty="0" smtClean="0"/>
              <a:t>–</a:t>
            </a:r>
            <a:r>
              <a:rPr lang="en-US" dirty="0" smtClean="0"/>
              <a:t> State-of-the-Art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5165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62</Words>
  <Application>Microsoft Macintosh PowerPoint</Application>
  <PresentationFormat>On-screen Show (16:9)</PresentationFormat>
  <Paragraphs>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Lucida Sans Unicode</vt:lpstr>
      <vt:lpstr>Times New Roman</vt:lpstr>
      <vt:lpstr>Verdana</vt:lpstr>
      <vt:lpstr>Arial</vt:lpstr>
      <vt:lpstr>Atos v4.0</vt:lpstr>
      <vt:lpstr>Reinforcement Learning to Enhance Spatial Reuse in Dense Wireless Networks</vt:lpstr>
      <vt:lpstr>Motivation</vt:lpstr>
      <vt:lpstr>PowerPoint Presentation</vt:lpstr>
      <vt:lpstr>Spatial Reuse in Wireless Networks</vt:lpstr>
      <vt:lpstr>PowerPoint Presentation</vt:lpstr>
      <vt:lpstr>Problem Formulation</vt:lpstr>
      <vt:lpstr>PowerPoint Presentation</vt:lpstr>
      <vt:lpstr>Reinforcement Learning in WNs</vt:lpstr>
      <vt:lpstr>RL in WNs – State-of-the-Art</vt:lpstr>
      <vt:lpstr>RL in WNs – Feasibility &amp; Considerations</vt:lpstr>
      <vt:lpstr>Current Contributions &amp; Ongoing Work</vt:lpstr>
      <vt:lpstr>PowerPoint Presentation</vt:lpstr>
      <vt:lpstr>Future Work</vt:lpstr>
      <vt:lpstr>PowerPoint Presentation</vt:lpstr>
      <vt:lpstr>Reinforcement Learning to Enhance Spatial Reuse in Dense Wireless Networks</vt:lpstr>
    </vt:vector>
  </TitlesOfParts>
  <Company>Atos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Katoen, Ronald</dc:creator>
  <cp:lastModifiedBy>francesc wilhelmi roca</cp:lastModifiedBy>
  <cp:revision>119</cp:revision>
  <dcterms:created xsi:type="dcterms:W3CDTF">2016-04-04T15:49:24Z</dcterms:created>
  <dcterms:modified xsi:type="dcterms:W3CDTF">2017-07-12T11:49:05Z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>Author</vt:lpwstr>
  </property>
  <property fmtid="{D5CDD505-2E9C-101B-9397-08002B2CF9AE}" pid="4" name="GBU">
    <vt:lpwstr>GBU</vt:lpwstr>
  </property>
  <property fmtid="{D5CDD505-2E9C-101B-9397-08002B2CF9AE}" pid="5" name="Division">
    <vt:lpwstr>Division</vt:lpwstr>
  </property>
  <property fmtid="{D5CDD505-2E9C-101B-9397-08002B2CF9AE}" pid="6" name="Department">
    <vt:lpwstr>Department</vt:lpwstr>
  </property>
  <property fmtid="{D5CDD505-2E9C-101B-9397-08002B2CF9AE}" pid="7" name="Classification">
    <vt:lpwstr>© Atos - For internal use</vt:lpwstr>
  </property>
  <property fmtid="{D5CDD505-2E9C-101B-9397-08002B2CF9AE}" pid="8" name="_AdHocReviewCycleID">
    <vt:i4>-1842009930</vt:i4>
  </property>
  <property fmtid="{D5CDD505-2E9C-101B-9397-08002B2CF9AE}" pid="9" name="_NewReviewCycle">
    <vt:lpwstr/>
  </property>
  <property fmtid="{D5CDD505-2E9C-101B-9397-08002B2CF9AE}" pid="10" name="_EmailSubject">
    <vt:lpwstr>Templates oficiales ofertas y presentaciones </vt:lpwstr>
  </property>
  <property fmtid="{D5CDD505-2E9C-101B-9397-08002B2CF9AE}" pid="11" name="_AuthorEmail">
    <vt:lpwstr>jose.lopezg@worldline.com</vt:lpwstr>
  </property>
  <property fmtid="{D5CDD505-2E9C-101B-9397-08002B2CF9AE}" pid="12" name="_AuthorEmailDisplayName">
    <vt:lpwstr>Lopez, Jose Maria</vt:lpwstr>
  </property>
</Properties>
</file>