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handoutMasterIdLst>
    <p:handoutMasterId r:id="rId39"/>
  </p:handoutMasterIdLst>
  <p:sldIdLst>
    <p:sldId id="256" r:id="rId2"/>
    <p:sldId id="295" r:id="rId3"/>
    <p:sldId id="270" r:id="rId4"/>
    <p:sldId id="278" r:id="rId5"/>
    <p:sldId id="279" r:id="rId6"/>
    <p:sldId id="297" r:id="rId7"/>
    <p:sldId id="280" r:id="rId8"/>
    <p:sldId id="281" r:id="rId9"/>
    <p:sldId id="282" r:id="rId10"/>
    <p:sldId id="283" r:id="rId11"/>
    <p:sldId id="284" r:id="rId12"/>
    <p:sldId id="285" r:id="rId13"/>
    <p:sldId id="310" r:id="rId14"/>
    <p:sldId id="287" r:id="rId15"/>
    <p:sldId id="301" r:id="rId16"/>
    <p:sldId id="288" r:id="rId17"/>
    <p:sldId id="289" r:id="rId18"/>
    <p:sldId id="306" r:id="rId19"/>
    <p:sldId id="304" r:id="rId20"/>
    <p:sldId id="305" r:id="rId21"/>
    <p:sldId id="299" r:id="rId22"/>
    <p:sldId id="302" r:id="rId23"/>
    <p:sldId id="300" r:id="rId24"/>
    <p:sldId id="303" r:id="rId25"/>
    <p:sldId id="291" r:id="rId26"/>
    <p:sldId id="274" r:id="rId27"/>
    <p:sldId id="264" r:id="rId28"/>
    <p:sldId id="271" r:id="rId29"/>
    <p:sldId id="292" r:id="rId30"/>
    <p:sldId id="293" r:id="rId31"/>
    <p:sldId id="312" r:id="rId32"/>
    <p:sldId id="296" r:id="rId33"/>
    <p:sldId id="294" r:id="rId34"/>
    <p:sldId id="260" r:id="rId35"/>
    <p:sldId id="269" r:id="rId36"/>
    <p:sldId id="311"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FC00"/>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3" autoAdjust="0"/>
    <p:restoredTop sz="96587" autoAdjust="0"/>
  </p:normalViewPr>
  <p:slideViewPr>
    <p:cSldViewPr>
      <p:cViewPr>
        <p:scale>
          <a:sx n="172" d="100"/>
          <a:sy n="172" d="100"/>
        </p:scale>
        <p:origin x="744" y="28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200" d="100"/>
          <a:sy n="200" d="100"/>
        </p:scale>
        <p:origin x="2400" y="-2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836BA-2BC4-054B-9D0A-E241092BF622}" type="doc">
      <dgm:prSet loTypeId="urn:microsoft.com/office/officeart/2005/8/layout/orgChart1" loCatId="" qsTypeId="urn:microsoft.com/office/officeart/2005/8/quickstyle/simple4" qsCatId="simple" csTypeId="urn:microsoft.com/office/officeart/2005/8/colors/accent0_3" csCatId="mainScheme" phldr="1"/>
      <dgm:spPr/>
      <dgm:t>
        <a:bodyPr/>
        <a:lstStyle/>
        <a:p>
          <a:endParaRPr lang="en-US"/>
        </a:p>
      </dgm:t>
    </dgm:pt>
    <dgm:pt modelId="{4E135987-A4CD-BB46-8B13-DDDF1EAFC0EE}">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Power Adaptation</a:t>
          </a:r>
        </a:p>
      </dgm:t>
    </dgm:pt>
    <dgm:pt modelId="{5DBA2C70-ADB1-4942-B190-5E5F735D28F9}" type="parTrans" cxnId="{E27DA3F4-FB69-6F41-BBD6-EE8D439CA3C1}">
      <dgm:prSet/>
      <dgm:spPr/>
      <dgm:t>
        <a:bodyPr/>
        <a:lstStyle/>
        <a:p>
          <a:endParaRPr lang="en-US">
            <a:latin typeface="Times New Roman" charset="0"/>
            <a:ea typeface="Times New Roman" charset="0"/>
            <a:cs typeface="Times New Roman" charset="0"/>
          </a:endParaRPr>
        </a:p>
      </dgm:t>
    </dgm:pt>
    <dgm:pt modelId="{0A778225-7EC7-C842-9E09-DC4A0BFF9BA5}" type="sibTrans" cxnId="{E27DA3F4-FB69-6F41-BBD6-EE8D439CA3C1}">
      <dgm:prSet/>
      <dgm:spPr/>
      <dgm:t>
        <a:bodyPr/>
        <a:lstStyle/>
        <a:p>
          <a:endParaRPr lang="en-US">
            <a:latin typeface="Times New Roman" charset="0"/>
            <a:ea typeface="Times New Roman" charset="0"/>
            <a:cs typeface="Times New Roman" charset="0"/>
          </a:endParaRPr>
        </a:p>
      </dgm:t>
    </dgm:pt>
    <dgm:pt modelId="{D5DA5CCA-444F-8747-8F55-CFCE79D9E9A1}">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Topology control</a:t>
          </a:r>
        </a:p>
      </dgm:t>
    </dgm:pt>
    <dgm:pt modelId="{09806775-A9BE-3547-8A43-EF6A7201F0DB}" type="parTrans" cxnId="{F6F7B505-D8EF-D945-9A99-C307C37DDCE5}">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9FA57156-ED1E-A043-AB41-81EFEBB9A421}" type="sibTrans" cxnId="{F6F7B505-D8EF-D945-9A99-C307C37DDCE5}">
      <dgm:prSet/>
      <dgm:spPr/>
      <dgm:t>
        <a:bodyPr/>
        <a:lstStyle/>
        <a:p>
          <a:endParaRPr lang="en-US">
            <a:latin typeface="Times New Roman" charset="0"/>
            <a:ea typeface="Times New Roman" charset="0"/>
            <a:cs typeface="Times New Roman" charset="0"/>
          </a:endParaRPr>
        </a:p>
      </dgm:t>
    </dgm:pt>
    <dgm:pt modelId="{3992D085-B275-6C40-B2C4-AAE16F078955}">
      <dgm:prSet phldrT="[Tex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Per-packet based</a:t>
          </a:r>
        </a:p>
      </dgm:t>
    </dgm:pt>
    <dgm:pt modelId="{98D856AA-C35B-6141-8196-DA6C64A5AF16}" type="parTrans" cxnId="{3A73F446-1673-9643-A500-A7B142F1C72F}">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15F02907-E2DA-BB4A-A791-C99EC12DF79E}" type="sibTrans" cxnId="{3A73F446-1673-9643-A500-A7B142F1C72F}">
      <dgm:prSet/>
      <dgm:spPr/>
      <dgm:t>
        <a:bodyPr/>
        <a:lstStyle/>
        <a:p>
          <a:endParaRPr lang="en-US">
            <a:latin typeface="Times New Roman" charset="0"/>
            <a:ea typeface="Times New Roman" charset="0"/>
            <a:cs typeface="Times New Roman" charset="0"/>
          </a:endParaRPr>
        </a:p>
      </dgm:t>
    </dgm:pt>
    <dgm:pt modelId="{AF96E5A9-E862-5443-BF40-0722B64D0B33}">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Interference unaware</a:t>
          </a:r>
        </a:p>
      </dgm:t>
    </dgm:pt>
    <dgm:pt modelId="{F269B1D4-4B9C-3046-9390-E9CB302FBE8A}" type="parTrans" cxnId="{DA81AFF8-947D-F349-BE38-3446079BE99D}">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BECF9068-D25F-844C-AA12-00BAD6359DDF}" type="sibTrans" cxnId="{DA81AFF8-947D-F349-BE38-3446079BE99D}">
      <dgm:prSet/>
      <dgm:spPr/>
      <dgm:t>
        <a:bodyPr/>
        <a:lstStyle/>
        <a:p>
          <a:endParaRPr lang="en-US">
            <a:latin typeface="Times New Roman" charset="0"/>
            <a:ea typeface="Times New Roman" charset="0"/>
            <a:cs typeface="Times New Roman" charset="0"/>
          </a:endParaRPr>
        </a:p>
      </dgm:t>
    </dgm:pt>
    <dgm:pt modelId="{BEF26E08-CBBF-D946-A7BB-E64B79F8CF60}">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Interference</a:t>
          </a:r>
          <a:r>
            <a:rPr lang="en-US" baseline="0">
              <a:solidFill>
                <a:schemeClr val="tx1"/>
              </a:solidFill>
              <a:latin typeface="Times New Roman" charset="0"/>
              <a:ea typeface="Times New Roman" charset="0"/>
              <a:cs typeface="Times New Roman" charset="0"/>
            </a:rPr>
            <a:t> aware</a:t>
          </a:r>
          <a:endParaRPr lang="en-US">
            <a:solidFill>
              <a:schemeClr val="tx1"/>
            </a:solidFill>
            <a:latin typeface="Times New Roman" charset="0"/>
            <a:ea typeface="Times New Roman" charset="0"/>
            <a:cs typeface="Times New Roman" charset="0"/>
          </a:endParaRPr>
        </a:p>
      </dgm:t>
    </dgm:pt>
    <dgm:pt modelId="{9FA77BE7-0A7C-DC41-BF31-23673396134C}" type="parTrans" cxnId="{64461396-567C-5441-A51B-F026711E4127}">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4E09365-C4BD-FE4C-A445-A5E76752B6EB}" type="sibTrans" cxnId="{64461396-567C-5441-A51B-F026711E4127}">
      <dgm:prSet/>
      <dgm:spPr/>
      <dgm:t>
        <a:bodyPr/>
        <a:lstStyle/>
        <a:p>
          <a:endParaRPr lang="en-US">
            <a:latin typeface="Times New Roman" charset="0"/>
            <a:ea typeface="Times New Roman" charset="0"/>
            <a:cs typeface="Times New Roman" charset="0"/>
          </a:endParaRPr>
        </a:p>
      </dgm:t>
    </dgm:pt>
    <dgm:pt modelId="{BD6F28DB-9217-7A48-B81E-23836F432DC1}">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Busy Tone or Multiple</a:t>
          </a:r>
          <a:r>
            <a:rPr lang="en-US" baseline="0">
              <a:solidFill>
                <a:schemeClr val="tx1"/>
              </a:solidFill>
              <a:latin typeface="Times New Roman" charset="0"/>
              <a:ea typeface="Times New Roman" charset="0"/>
              <a:cs typeface="Times New Roman" charset="0"/>
            </a:rPr>
            <a:t> Channel</a:t>
          </a:r>
          <a:endParaRPr lang="en-US">
            <a:solidFill>
              <a:schemeClr val="tx1"/>
            </a:solidFill>
            <a:latin typeface="Times New Roman" charset="0"/>
            <a:ea typeface="Times New Roman" charset="0"/>
            <a:cs typeface="Times New Roman" charset="0"/>
          </a:endParaRPr>
        </a:p>
      </dgm:t>
    </dgm:pt>
    <dgm:pt modelId="{B37B815B-C600-1F43-ADE4-184A6CEB7E3F}" type="parTrans" cxnId="{D1A15E66-4E15-B245-926D-6D521E8BE485}">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FC73B7F9-BEE6-9D4C-84AE-9C42680CDD18}" type="sibTrans" cxnId="{D1A15E66-4E15-B245-926D-6D521E8BE485}">
      <dgm:prSet/>
      <dgm:spPr/>
      <dgm:t>
        <a:bodyPr/>
        <a:lstStyle/>
        <a:p>
          <a:endParaRPr lang="en-US">
            <a:latin typeface="Times New Roman" charset="0"/>
            <a:ea typeface="Times New Roman" charset="0"/>
            <a:cs typeface="Times New Roman" charset="0"/>
          </a:endParaRPr>
        </a:p>
      </dgm:t>
    </dgm:pt>
    <dgm:pt modelId="{A821022D-0631-E24B-9053-13F0FE9D1DAE}">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4DBE9EBC-67DC-C34E-9AC1-6D2535189D5A}" type="parTrans" cxnId="{C323C525-E374-C949-81F7-52B77A3958A3}">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FA7D401-2DF3-2143-81DB-BD352CA83FCA}" type="sibTrans" cxnId="{C323C525-E374-C949-81F7-52B77A3958A3}">
      <dgm:prSet/>
      <dgm:spPr/>
      <dgm:t>
        <a:bodyPr/>
        <a:lstStyle/>
        <a:p>
          <a:endParaRPr lang="en-US">
            <a:latin typeface="Times New Roman" charset="0"/>
            <a:ea typeface="Times New Roman" charset="0"/>
            <a:cs typeface="Times New Roman" charset="0"/>
          </a:endParaRPr>
        </a:p>
      </dgm:t>
    </dgm:pt>
    <dgm:pt modelId="{49BAE0AE-9D75-DE4F-AFB7-7CAB624C5905}">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1278D5F8-1DC0-BE4A-9C4E-10B64E105F3F}" type="parTrans" cxnId="{41CEED59-A6A0-DB44-87E4-76AB93959BF2}">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26BDBE72-A108-C242-B4B7-C30CFA133DA1}" type="sibTrans" cxnId="{41CEED59-A6A0-DB44-87E4-76AB93959BF2}">
      <dgm:prSet/>
      <dgm:spPr/>
      <dgm:t>
        <a:bodyPr/>
        <a:lstStyle/>
        <a:p>
          <a:endParaRPr lang="en-US">
            <a:latin typeface="Times New Roman" charset="0"/>
            <a:ea typeface="Times New Roman" charset="0"/>
            <a:cs typeface="Times New Roman" charset="0"/>
          </a:endParaRPr>
        </a:p>
      </dgm:t>
    </dgm:pt>
    <dgm:pt modelId="{D027487E-A2B5-F24F-B5C5-76D7FA789FCB}">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Busy Tone or Multiple</a:t>
          </a:r>
          <a:r>
            <a:rPr lang="en-US" baseline="0">
              <a:solidFill>
                <a:schemeClr val="tx1"/>
              </a:solidFill>
              <a:latin typeface="Times New Roman" charset="0"/>
              <a:ea typeface="Times New Roman" charset="0"/>
              <a:cs typeface="Times New Roman" charset="0"/>
            </a:rPr>
            <a:t> Channel</a:t>
          </a:r>
          <a:endParaRPr lang="en-US">
            <a:solidFill>
              <a:schemeClr val="tx1"/>
            </a:solidFill>
            <a:latin typeface="Times New Roman" charset="0"/>
            <a:ea typeface="Times New Roman" charset="0"/>
            <a:cs typeface="Times New Roman" charset="0"/>
          </a:endParaRPr>
        </a:p>
      </dgm:t>
    </dgm:pt>
    <dgm:pt modelId="{B8735AF7-9650-2844-8425-C1A38402559D}" type="parTrans" cxnId="{42B07169-1805-5348-97DE-7FFBE39D2207}">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658987D9-34FE-8A49-B189-E3B08426959A}" type="sibTrans" cxnId="{42B07169-1805-5348-97DE-7FFBE39D2207}">
      <dgm:prSet/>
      <dgm:spPr/>
      <dgm:t>
        <a:bodyPr/>
        <a:lstStyle/>
        <a:p>
          <a:endParaRPr lang="en-US">
            <a:latin typeface="Times New Roman" charset="0"/>
            <a:ea typeface="Times New Roman" charset="0"/>
            <a:cs typeface="Times New Roman" charset="0"/>
          </a:endParaRPr>
        </a:p>
      </dgm:t>
    </dgm:pt>
    <dgm:pt modelId="{E04F26FE-6B41-8E45-8A97-32229B76582B}">
      <dgm:prSet/>
      <dgm:spPr>
        <a:solidFill>
          <a:schemeClr val="bg1"/>
        </a:solidFill>
        <a:ln>
          <a:solidFill>
            <a:schemeClr val="tx1"/>
          </a:solidFill>
        </a:ln>
      </dgm:spPr>
      <dgm:t>
        <a:bodyPr/>
        <a:lstStyle/>
        <a:p>
          <a:r>
            <a:rPr lang="en-US">
              <a:solidFill>
                <a:schemeClr val="tx1"/>
              </a:solidFill>
              <a:latin typeface="Times New Roman" charset="0"/>
              <a:ea typeface="Times New Roman" charset="0"/>
              <a:cs typeface="Times New Roman" charset="0"/>
            </a:rPr>
            <a:t>Single Channel</a:t>
          </a:r>
        </a:p>
      </dgm:t>
    </dgm:pt>
    <dgm:pt modelId="{8F8BEFBD-4A4A-4341-8B67-17260D6ACDA5}" type="parTrans" cxnId="{E53382C4-51D9-8E42-ACCE-E45C552F28BA}">
      <dgm:prSet/>
      <dgm:spPr>
        <a:solidFill>
          <a:schemeClr val="bg1"/>
        </a:solidFill>
        <a:ln>
          <a:solidFill>
            <a:schemeClr val="tx1"/>
          </a:solidFill>
        </a:ln>
      </dgm:spPr>
      <dgm:t>
        <a:bodyPr/>
        <a:lstStyle/>
        <a:p>
          <a:endParaRPr lang="en-US">
            <a:solidFill>
              <a:schemeClr val="tx1"/>
            </a:solidFill>
            <a:latin typeface="Times New Roman" charset="0"/>
            <a:ea typeface="Times New Roman" charset="0"/>
            <a:cs typeface="Times New Roman" charset="0"/>
          </a:endParaRPr>
        </a:p>
      </dgm:t>
    </dgm:pt>
    <dgm:pt modelId="{2488EE4C-8313-A04D-BE03-A558DE1E3714}" type="sibTrans" cxnId="{E53382C4-51D9-8E42-ACCE-E45C552F28BA}">
      <dgm:prSet/>
      <dgm:spPr/>
      <dgm:t>
        <a:bodyPr/>
        <a:lstStyle/>
        <a:p>
          <a:endParaRPr lang="en-US">
            <a:latin typeface="Times New Roman" charset="0"/>
            <a:ea typeface="Times New Roman" charset="0"/>
            <a:cs typeface="Times New Roman" charset="0"/>
          </a:endParaRPr>
        </a:p>
      </dgm:t>
    </dgm:pt>
    <dgm:pt modelId="{0A1799D0-421C-424E-B510-6E8F651804B4}" type="pres">
      <dgm:prSet presAssocID="{1C4836BA-2BC4-054B-9D0A-E241092BF622}" presName="hierChild1" presStyleCnt="0">
        <dgm:presLayoutVars>
          <dgm:orgChart val="1"/>
          <dgm:chPref val="1"/>
          <dgm:dir/>
          <dgm:animOne val="branch"/>
          <dgm:animLvl val="lvl"/>
          <dgm:resizeHandles/>
        </dgm:presLayoutVars>
      </dgm:prSet>
      <dgm:spPr/>
      <dgm:t>
        <a:bodyPr/>
        <a:lstStyle/>
        <a:p>
          <a:endParaRPr lang="en-US"/>
        </a:p>
      </dgm:t>
    </dgm:pt>
    <dgm:pt modelId="{B64C691C-C966-7346-9BCD-7E1C68DB14F2}" type="pres">
      <dgm:prSet presAssocID="{4E135987-A4CD-BB46-8B13-DDDF1EAFC0EE}" presName="hierRoot1" presStyleCnt="0">
        <dgm:presLayoutVars>
          <dgm:hierBranch val="init"/>
        </dgm:presLayoutVars>
      </dgm:prSet>
      <dgm:spPr/>
    </dgm:pt>
    <dgm:pt modelId="{E52A0F82-D58C-9D43-B5E3-2055CF6D250C}" type="pres">
      <dgm:prSet presAssocID="{4E135987-A4CD-BB46-8B13-DDDF1EAFC0EE}" presName="rootComposite1" presStyleCnt="0"/>
      <dgm:spPr/>
    </dgm:pt>
    <dgm:pt modelId="{B0BE091B-92E7-4C4D-9CEC-C488C31C27B7}" type="pres">
      <dgm:prSet presAssocID="{4E135987-A4CD-BB46-8B13-DDDF1EAFC0EE}" presName="rootText1" presStyleLbl="node0" presStyleIdx="0" presStyleCnt="1">
        <dgm:presLayoutVars>
          <dgm:chPref val="3"/>
        </dgm:presLayoutVars>
      </dgm:prSet>
      <dgm:spPr/>
      <dgm:t>
        <a:bodyPr/>
        <a:lstStyle/>
        <a:p>
          <a:endParaRPr lang="en-US"/>
        </a:p>
      </dgm:t>
    </dgm:pt>
    <dgm:pt modelId="{CBED8EBD-4E6F-3349-96C9-FC12F2571E83}" type="pres">
      <dgm:prSet presAssocID="{4E135987-A4CD-BB46-8B13-DDDF1EAFC0EE}" presName="rootConnector1" presStyleLbl="node1" presStyleIdx="0" presStyleCnt="0"/>
      <dgm:spPr/>
      <dgm:t>
        <a:bodyPr/>
        <a:lstStyle/>
        <a:p>
          <a:endParaRPr lang="en-US"/>
        </a:p>
      </dgm:t>
    </dgm:pt>
    <dgm:pt modelId="{6D91B936-E1EC-D940-A134-4B7C5A45BA8D}" type="pres">
      <dgm:prSet presAssocID="{4E135987-A4CD-BB46-8B13-DDDF1EAFC0EE}" presName="hierChild2" presStyleCnt="0"/>
      <dgm:spPr/>
    </dgm:pt>
    <dgm:pt modelId="{8FE98628-C7CD-3A4D-8545-F0DC4B0CDE02}" type="pres">
      <dgm:prSet presAssocID="{09806775-A9BE-3547-8A43-EF6A7201F0DB}" presName="Name37" presStyleLbl="parChTrans1D2" presStyleIdx="0" presStyleCnt="2"/>
      <dgm:spPr/>
      <dgm:t>
        <a:bodyPr/>
        <a:lstStyle/>
        <a:p>
          <a:endParaRPr lang="en-US"/>
        </a:p>
      </dgm:t>
    </dgm:pt>
    <dgm:pt modelId="{87928AF3-754B-1048-8A28-4766E64F1988}" type="pres">
      <dgm:prSet presAssocID="{D5DA5CCA-444F-8747-8F55-CFCE79D9E9A1}" presName="hierRoot2" presStyleCnt="0">
        <dgm:presLayoutVars>
          <dgm:hierBranch val="init"/>
        </dgm:presLayoutVars>
      </dgm:prSet>
      <dgm:spPr/>
    </dgm:pt>
    <dgm:pt modelId="{A1569C76-5932-104C-8E2C-657251FFEB5C}" type="pres">
      <dgm:prSet presAssocID="{D5DA5CCA-444F-8747-8F55-CFCE79D9E9A1}" presName="rootComposite" presStyleCnt="0"/>
      <dgm:spPr/>
    </dgm:pt>
    <dgm:pt modelId="{1344EED9-B448-104A-8971-5CC8E5F18BA7}" type="pres">
      <dgm:prSet presAssocID="{D5DA5CCA-444F-8747-8F55-CFCE79D9E9A1}" presName="rootText" presStyleLbl="node2" presStyleIdx="0" presStyleCnt="2">
        <dgm:presLayoutVars>
          <dgm:chPref val="3"/>
        </dgm:presLayoutVars>
      </dgm:prSet>
      <dgm:spPr/>
      <dgm:t>
        <a:bodyPr/>
        <a:lstStyle/>
        <a:p>
          <a:endParaRPr lang="en-US"/>
        </a:p>
      </dgm:t>
    </dgm:pt>
    <dgm:pt modelId="{E345858A-10BF-5A4E-8752-4BB839771C06}" type="pres">
      <dgm:prSet presAssocID="{D5DA5CCA-444F-8747-8F55-CFCE79D9E9A1}" presName="rootConnector" presStyleLbl="node2" presStyleIdx="0" presStyleCnt="2"/>
      <dgm:spPr/>
      <dgm:t>
        <a:bodyPr/>
        <a:lstStyle/>
        <a:p>
          <a:endParaRPr lang="en-US"/>
        </a:p>
      </dgm:t>
    </dgm:pt>
    <dgm:pt modelId="{C0917A3D-5F25-9944-9424-BAF9334963F9}" type="pres">
      <dgm:prSet presAssocID="{D5DA5CCA-444F-8747-8F55-CFCE79D9E9A1}" presName="hierChild4" presStyleCnt="0"/>
      <dgm:spPr/>
    </dgm:pt>
    <dgm:pt modelId="{54E27B05-2228-0B41-AD39-78709B3BADE2}" type="pres">
      <dgm:prSet presAssocID="{B8735AF7-9650-2844-8425-C1A38402559D}" presName="Name37" presStyleLbl="parChTrans1D3" presStyleIdx="0" presStyleCnt="4"/>
      <dgm:spPr/>
      <dgm:t>
        <a:bodyPr/>
        <a:lstStyle/>
        <a:p>
          <a:endParaRPr lang="en-US"/>
        </a:p>
      </dgm:t>
    </dgm:pt>
    <dgm:pt modelId="{D8755FDC-95ED-9A45-B5D0-17CEFD154117}" type="pres">
      <dgm:prSet presAssocID="{D027487E-A2B5-F24F-B5C5-76D7FA789FCB}" presName="hierRoot2" presStyleCnt="0">
        <dgm:presLayoutVars>
          <dgm:hierBranch val="init"/>
        </dgm:presLayoutVars>
      </dgm:prSet>
      <dgm:spPr/>
    </dgm:pt>
    <dgm:pt modelId="{478488C4-4CF2-6B49-AA7D-CB60897B8D94}" type="pres">
      <dgm:prSet presAssocID="{D027487E-A2B5-F24F-B5C5-76D7FA789FCB}" presName="rootComposite" presStyleCnt="0"/>
      <dgm:spPr/>
    </dgm:pt>
    <dgm:pt modelId="{FFF5BC1F-BDA0-844B-941E-ACE28683647D}" type="pres">
      <dgm:prSet presAssocID="{D027487E-A2B5-F24F-B5C5-76D7FA789FCB}" presName="rootText" presStyleLbl="node3" presStyleIdx="0" presStyleCnt="4">
        <dgm:presLayoutVars>
          <dgm:chPref val="3"/>
        </dgm:presLayoutVars>
      </dgm:prSet>
      <dgm:spPr/>
      <dgm:t>
        <a:bodyPr/>
        <a:lstStyle/>
        <a:p>
          <a:endParaRPr lang="en-US"/>
        </a:p>
      </dgm:t>
    </dgm:pt>
    <dgm:pt modelId="{952BC452-113F-B34B-AF89-5A0001B927A9}" type="pres">
      <dgm:prSet presAssocID="{D027487E-A2B5-F24F-B5C5-76D7FA789FCB}" presName="rootConnector" presStyleLbl="node3" presStyleIdx="0" presStyleCnt="4"/>
      <dgm:spPr/>
      <dgm:t>
        <a:bodyPr/>
        <a:lstStyle/>
        <a:p>
          <a:endParaRPr lang="en-US"/>
        </a:p>
      </dgm:t>
    </dgm:pt>
    <dgm:pt modelId="{067D31C5-A62E-A045-9F6A-2C4E88C7F469}" type="pres">
      <dgm:prSet presAssocID="{D027487E-A2B5-F24F-B5C5-76D7FA789FCB}" presName="hierChild4" presStyleCnt="0"/>
      <dgm:spPr/>
    </dgm:pt>
    <dgm:pt modelId="{2602DBC7-725E-0548-ACA0-4187EAFF111F}" type="pres">
      <dgm:prSet presAssocID="{D027487E-A2B5-F24F-B5C5-76D7FA789FCB}" presName="hierChild5" presStyleCnt="0"/>
      <dgm:spPr/>
    </dgm:pt>
    <dgm:pt modelId="{D3648C18-AAAF-E94A-811A-D27091BDE4AF}" type="pres">
      <dgm:prSet presAssocID="{8F8BEFBD-4A4A-4341-8B67-17260D6ACDA5}" presName="Name37" presStyleLbl="parChTrans1D3" presStyleIdx="1" presStyleCnt="4"/>
      <dgm:spPr/>
      <dgm:t>
        <a:bodyPr/>
        <a:lstStyle/>
        <a:p>
          <a:endParaRPr lang="en-US"/>
        </a:p>
      </dgm:t>
    </dgm:pt>
    <dgm:pt modelId="{8DD813F7-8C22-4F46-BA4A-516C8DD99626}" type="pres">
      <dgm:prSet presAssocID="{E04F26FE-6B41-8E45-8A97-32229B76582B}" presName="hierRoot2" presStyleCnt="0">
        <dgm:presLayoutVars>
          <dgm:hierBranch val="init"/>
        </dgm:presLayoutVars>
      </dgm:prSet>
      <dgm:spPr/>
    </dgm:pt>
    <dgm:pt modelId="{9D84C2F9-3E38-AB4D-A521-C8D474B7BBAC}" type="pres">
      <dgm:prSet presAssocID="{E04F26FE-6B41-8E45-8A97-32229B76582B}" presName="rootComposite" presStyleCnt="0"/>
      <dgm:spPr/>
    </dgm:pt>
    <dgm:pt modelId="{9B665D45-3271-9F41-8250-C2921A5D8E12}" type="pres">
      <dgm:prSet presAssocID="{E04F26FE-6B41-8E45-8A97-32229B76582B}" presName="rootText" presStyleLbl="node3" presStyleIdx="1" presStyleCnt="4">
        <dgm:presLayoutVars>
          <dgm:chPref val="3"/>
        </dgm:presLayoutVars>
      </dgm:prSet>
      <dgm:spPr/>
      <dgm:t>
        <a:bodyPr/>
        <a:lstStyle/>
        <a:p>
          <a:endParaRPr lang="en-US"/>
        </a:p>
      </dgm:t>
    </dgm:pt>
    <dgm:pt modelId="{0F2529E3-DB88-4047-A6DC-4CC2E76CF64D}" type="pres">
      <dgm:prSet presAssocID="{E04F26FE-6B41-8E45-8A97-32229B76582B}" presName="rootConnector" presStyleLbl="node3" presStyleIdx="1" presStyleCnt="4"/>
      <dgm:spPr/>
      <dgm:t>
        <a:bodyPr/>
        <a:lstStyle/>
        <a:p>
          <a:endParaRPr lang="en-US"/>
        </a:p>
      </dgm:t>
    </dgm:pt>
    <dgm:pt modelId="{ACF74177-AEF4-374E-B756-0226F5A4244F}" type="pres">
      <dgm:prSet presAssocID="{E04F26FE-6B41-8E45-8A97-32229B76582B}" presName="hierChild4" presStyleCnt="0"/>
      <dgm:spPr/>
    </dgm:pt>
    <dgm:pt modelId="{D74DF288-6D97-534A-A3C5-1AE7E1CABE3C}" type="pres">
      <dgm:prSet presAssocID="{E04F26FE-6B41-8E45-8A97-32229B76582B}" presName="hierChild5" presStyleCnt="0"/>
      <dgm:spPr/>
    </dgm:pt>
    <dgm:pt modelId="{E4EAB304-0D61-EA47-A60F-23F2F23832FF}" type="pres">
      <dgm:prSet presAssocID="{D5DA5CCA-444F-8747-8F55-CFCE79D9E9A1}" presName="hierChild5" presStyleCnt="0"/>
      <dgm:spPr/>
    </dgm:pt>
    <dgm:pt modelId="{C145C4C3-ABE8-F147-999E-AF8993BFEAA2}" type="pres">
      <dgm:prSet presAssocID="{98D856AA-C35B-6141-8196-DA6C64A5AF16}" presName="Name37" presStyleLbl="parChTrans1D2" presStyleIdx="1" presStyleCnt="2"/>
      <dgm:spPr/>
      <dgm:t>
        <a:bodyPr/>
        <a:lstStyle/>
        <a:p>
          <a:endParaRPr lang="en-US"/>
        </a:p>
      </dgm:t>
    </dgm:pt>
    <dgm:pt modelId="{81BC88E4-1FD9-744A-AD18-48E48F747B1B}" type="pres">
      <dgm:prSet presAssocID="{3992D085-B275-6C40-B2C4-AAE16F078955}" presName="hierRoot2" presStyleCnt="0">
        <dgm:presLayoutVars>
          <dgm:hierBranch val="init"/>
        </dgm:presLayoutVars>
      </dgm:prSet>
      <dgm:spPr/>
    </dgm:pt>
    <dgm:pt modelId="{7D31BF7C-CD44-FC47-B39B-6FC461F2C308}" type="pres">
      <dgm:prSet presAssocID="{3992D085-B275-6C40-B2C4-AAE16F078955}" presName="rootComposite" presStyleCnt="0"/>
      <dgm:spPr/>
    </dgm:pt>
    <dgm:pt modelId="{B436FA30-C208-F641-BE2A-59EA0E5B1CFA}" type="pres">
      <dgm:prSet presAssocID="{3992D085-B275-6C40-B2C4-AAE16F078955}" presName="rootText" presStyleLbl="node2" presStyleIdx="1" presStyleCnt="2">
        <dgm:presLayoutVars>
          <dgm:chPref val="3"/>
        </dgm:presLayoutVars>
      </dgm:prSet>
      <dgm:spPr/>
      <dgm:t>
        <a:bodyPr/>
        <a:lstStyle/>
        <a:p>
          <a:endParaRPr lang="en-US"/>
        </a:p>
      </dgm:t>
    </dgm:pt>
    <dgm:pt modelId="{DC86E8D5-DCAE-8D4E-9565-607C99FAB1C9}" type="pres">
      <dgm:prSet presAssocID="{3992D085-B275-6C40-B2C4-AAE16F078955}" presName="rootConnector" presStyleLbl="node2" presStyleIdx="1" presStyleCnt="2"/>
      <dgm:spPr/>
      <dgm:t>
        <a:bodyPr/>
        <a:lstStyle/>
        <a:p>
          <a:endParaRPr lang="en-US"/>
        </a:p>
      </dgm:t>
    </dgm:pt>
    <dgm:pt modelId="{F1E0E50B-FDB9-E341-AEBF-DFA01EC54383}" type="pres">
      <dgm:prSet presAssocID="{3992D085-B275-6C40-B2C4-AAE16F078955}" presName="hierChild4" presStyleCnt="0"/>
      <dgm:spPr/>
    </dgm:pt>
    <dgm:pt modelId="{444DEBBC-7207-6745-A5DA-7F37ED1F5DFC}" type="pres">
      <dgm:prSet presAssocID="{F269B1D4-4B9C-3046-9390-E9CB302FBE8A}" presName="Name37" presStyleLbl="parChTrans1D3" presStyleIdx="2" presStyleCnt="4"/>
      <dgm:spPr/>
      <dgm:t>
        <a:bodyPr/>
        <a:lstStyle/>
        <a:p>
          <a:endParaRPr lang="en-US"/>
        </a:p>
      </dgm:t>
    </dgm:pt>
    <dgm:pt modelId="{9E6502A3-FB1A-1D4F-AA0E-0012B34531EA}" type="pres">
      <dgm:prSet presAssocID="{AF96E5A9-E862-5443-BF40-0722B64D0B33}" presName="hierRoot2" presStyleCnt="0">
        <dgm:presLayoutVars>
          <dgm:hierBranch val="init"/>
        </dgm:presLayoutVars>
      </dgm:prSet>
      <dgm:spPr/>
    </dgm:pt>
    <dgm:pt modelId="{8178D550-C253-274D-B154-BE136A7F370F}" type="pres">
      <dgm:prSet presAssocID="{AF96E5A9-E862-5443-BF40-0722B64D0B33}" presName="rootComposite" presStyleCnt="0"/>
      <dgm:spPr/>
    </dgm:pt>
    <dgm:pt modelId="{95870C93-5BF6-EF4B-A4D3-236D84919DB1}" type="pres">
      <dgm:prSet presAssocID="{AF96E5A9-E862-5443-BF40-0722B64D0B33}" presName="rootText" presStyleLbl="node3" presStyleIdx="2" presStyleCnt="4">
        <dgm:presLayoutVars>
          <dgm:chPref val="3"/>
        </dgm:presLayoutVars>
      </dgm:prSet>
      <dgm:spPr/>
      <dgm:t>
        <a:bodyPr/>
        <a:lstStyle/>
        <a:p>
          <a:endParaRPr lang="en-US"/>
        </a:p>
      </dgm:t>
    </dgm:pt>
    <dgm:pt modelId="{07BB06A9-4C73-FB4E-8BFA-5692D1C92449}" type="pres">
      <dgm:prSet presAssocID="{AF96E5A9-E862-5443-BF40-0722B64D0B33}" presName="rootConnector" presStyleLbl="node3" presStyleIdx="2" presStyleCnt="4"/>
      <dgm:spPr/>
      <dgm:t>
        <a:bodyPr/>
        <a:lstStyle/>
        <a:p>
          <a:endParaRPr lang="en-US"/>
        </a:p>
      </dgm:t>
    </dgm:pt>
    <dgm:pt modelId="{6AA5B8D0-A7F9-1143-BE83-CB21C0CE6EEB}" type="pres">
      <dgm:prSet presAssocID="{AF96E5A9-E862-5443-BF40-0722B64D0B33}" presName="hierChild4" presStyleCnt="0"/>
      <dgm:spPr/>
    </dgm:pt>
    <dgm:pt modelId="{FC88A900-8304-4745-9C10-E01024357C86}" type="pres">
      <dgm:prSet presAssocID="{1278D5F8-1DC0-BE4A-9C4E-10B64E105F3F}" presName="Name37" presStyleLbl="parChTrans1D4" presStyleIdx="0" presStyleCnt="3"/>
      <dgm:spPr/>
      <dgm:t>
        <a:bodyPr/>
        <a:lstStyle/>
        <a:p>
          <a:endParaRPr lang="en-US"/>
        </a:p>
      </dgm:t>
    </dgm:pt>
    <dgm:pt modelId="{CEEB41A7-4CDC-C047-9D7C-0AD6AFD65463}" type="pres">
      <dgm:prSet presAssocID="{49BAE0AE-9D75-DE4F-AFB7-7CAB624C5905}" presName="hierRoot2" presStyleCnt="0">
        <dgm:presLayoutVars>
          <dgm:hierBranch val="init"/>
        </dgm:presLayoutVars>
      </dgm:prSet>
      <dgm:spPr/>
    </dgm:pt>
    <dgm:pt modelId="{AA8779EC-F0BF-5B4C-AB46-373B546F7DB6}" type="pres">
      <dgm:prSet presAssocID="{49BAE0AE-9D75-DE4F-AFB7-7CAB624C5905}" presName="rootComposite" presStyleCnt="0"/>
      <dgm:spPr/>
    </dgm:pt>
    <dgm:pt modelId="{61B46ED4-B072-5B48-8FAD-B8454EF67B3B}" type="pres">
      <dgm:prSet presAssocID="{49BAE0AE-9D75-DE4F-AFB7-7CAB624C5905}" presName="rootText" presStyleLbl="node4" presStyleIdx="0" presStyleCnt="3">
        <dgm:presLayoutVars>
          <dgm:chPref val="3"/>
        </dgm:presLayoutVars>
      </dgm:prSet>
      <dgm:spPr/>
      <dgm:t>
        <a:bodyPr/>
        <a:lstStyle/>
        <a:p>
          <a:endParaRPr lang="en-US"/>
        </a:p>
      </dgm:t>
    </dgm:pt>
    <dgm:pt modelId="{43D67F7C-3204-F947-BEFE-4B5E814B43E5}" type="pres">
      <dgm:prSet presAssocID="{49BAE0AE-9D75-DE4F-AFB7-7CAB624C5905}" presName="rootConnector" presStyleLbl="node4" presStyleIdx="0" presStyleCnt="3"/>
      <dgm:spPr/>
      <dgm:t>
        <a:bodyPr/>
        <a:lstStyle/>
        <a:p>
          <a:endParaRPr lang="en-US"/>
        </a:p>
      </dgm:t>
    </dgm:pt>
    <dgm:pt modelId="{998B2D2A-D297-5B45-8AC2-F67AF2D6F858}" type="pres">
      <dgm:prSet presAssocID="{49BAE0AE-9D75-DE4F-AFB7-7CAB624C5905}" presName="hierChild4" presStyleCnt="0"/>
      <dgm:spPr/>
    </dgm:pt>
    <dgm:pt modelId="{3A9E3FAB-5C01-0F4E-ABA1-A090DA65377A}" type="pres">
      <dgm:prSet presAssocID="{49BAE0AE-9D75-DE4F-AFB7-7CAB624C5905}" presName="hierChild5" presStyleCnt="0"/>
      <dgm:spPr/>
    </dgm:pt>
    <dgm:pt modelId="{94040399-1960-844A-B409-921176FA5562}" type="pres">
      <dgm:prSet presAssocID="{AF96E5A9-E862-5443-BF40-0722B64D0B33}" presName="hierChild5" presStyleCnt="0"/>
      <dgm:spPr/>
    </dgm:pt>
    <dgm:pt modelId="{8F3E2071-60D4-4544-BA80-7B24A75DA7E0}" type="pres">
      <dgm:prSet presAssocID="{9FA77BE7-0A7C-DC41-BF31-23673396134C}" presName="Name37" presStyleLbl="parChTrans1D3" presStyleIdx="3" presStyleCnt="4"/>
      <dgm:spPr/>
      <dgm:t>
        <a:bodyPr/>
        <a:lstStyle/>
        <a:p>
          <a:endParaRPr lang="en-US"/>
        </a:p>
      </dgm:t>
    </dgm:pt>
    <dgm:pt modelId="{DE746E11-3DE4-F048-9F10-68DD0BAF7882}" type="pres">
      <dgm:prSet presAssocID="{BEF26E08-CBBF-D946-A7BB-E64B79F8CF60}" presName="hierRoot2" presStyleCnt="0">
        <dgm:presLayoutVars>
          <dgm:hierBranch val="init"/>
        </dgm:presLayoutVars>
      </dgm:prSet>
      <dgm:spPr/>
    </dgm:pt>
    <dgm:pt modelId="{3CE454DA-8B92-134E-8A73-459268A662F7}" type="pres">
      <dgm:prSet presAssocID="{BEF26E08-CBBF-D946-A7BB-E64B79F8CF60}" presName="rootComposite" presStyleCnt="0"/>
      <dgm:spPr/>
    </dgm:pt>
    <dgm:pt modelId="{86FE0B18-28A1-6840-A53C-FC34F339E467}" type="pres">
      <dgm:prSet presAssocID="{BEF26E08-CBBF-D946-A7BB-E64B79F8CF60}" presName="rootText" presStyleLbl="node3" presStyleIdx="3" presStyleCnt="4">
        <dgm:presLayoutVars>
          <dgm:chPref val="3"/>
        </dgm:presLayoutVars>
      </dgm:prSet>
      <dgm:spPr/>
      <dgm:t>
        <a:bodyPr/>
        <a:lstStyle/>
        <a:p>
          <a:endParaRPr lang="en-US"/>
        </a:p>
      </dgm:t>
    </dgm:pt>
    <dgm:pt modelId="{D84B027D-9613-634F-ADCF-9A2D5ACC001C}" type="pres">
      <dgm:prSet presAssocID="{BEF26E08-CBBF-D946-A7BB-E64B79F8CF60}" presName="rootConnector" presStyleLbl="node3" presStyleIdx="3" presStyleCnt="4"/>
      <dgm:spPr/>
      <dgm:t>
        <a:bodyPr/>
        <a:lstStyle/>
        <a:p>
          <a:endParaRPr lang="en-US"/>
        </a:p>
      </dgm:t>
    </dgm:pt>
    <dgm:pt modelId="{E5B4C335-A0AF-C54E-BF63-688B16477D0F}" type="pres">
      <dgm:prSet presAssocID="{BEF26E08-CBBF-D946-A7BB-E64B79F8CF60}" presName="hierChild4" presStyleCnt="0"/>
      <dgm:spPr/>
    </dgm:pt>
    <dgm:pt modelId="{E28EA823-0A82-EE4A-8151-80959C9BDC27}" type="pres">
      <dgm:prSet presAssocID="{B37B815B-C600-1F43-ADE4-184A6CEB7E3F}" presName="Name37" presStyleLbl="parChTrans1D4" presStyleIdx="1" presStyleCnt="3"/>
      <dgm:spPr/>
      <dgm:t>
        <a:bodyPr/>
        <a:lstStyle/>
        <a:p>
          <a:endParaRPr lang="en-US"/>
        </a:p>
      </dgm:t>
    </dgm:pt>
    <dgm:pt modelId="{108BC471-7A7C-DD4F-ADF0-72E97B3FAA7C}" type="pres">
      <dgm:prSet presAssocID="{BD6F28DB-9217-7A48-B81E-23836F432DC1}" presName="hierRoot2" presStyleCnt="0">
        <dgm:presLayoutVars>
          <dgm:hierBranch val="init"/>
        </dgm:presLayoutVars>
      </dgm:prSet>
      <dgm:spPr/>
    </dgm:pt>
    <dgm:pt modelId="{9C3667F0-6BB8-5944-A6BF-7F89917D4AC4}" type="pres">
      <dgm:prSet presAssocID="{BD6F28DB-9217-7A48-B81E-23836F432DC1}" presName="rootComposite" presStyleCnt="0"/>
      <dgm:spPr/>
    </dgm:pt>
    <dgm:pt modelId="{B901EB1C-1DAF-0D41-9F64-E960CAE32077}" type="pres">
      <dgm:prSet presAssocID="{BD6F28DB-9217-7A48-B81E-23836F432DC1}" presName="rootText" presStyleLbl="node4" presStyleIdx="1" presStyleCnt="3">
        <dgm:presLayoutVars>
          <dgm:chPref val="3"/>
        </dgm:presLayoutVars>
      </dgm:prSet>
      <dgm:spPr/>
      <dgm:t>
        <a:bodyPr/>
        <a:lstStyle/>
        <a:p>
          <a:endParaRPr lang="en-US"/>
        </a:p>
      </dgm:t>
    </dgm:pt>
    <dgm:pt modelId="{30A84494-7594-3F43-A715-1ADE1F0FF5F8}" type="pres">
      <dgm:prSet presAssocID="{BD6F28DB-9217-7A48-B81E-23836F432DC1}" presName="rootConnector" presStyleLbl="node4" presStyleIdx="1" presStyleCnt="3"/>
      <dgm:spPr/>
      <dgm:t>
        <a:bodyPr/>
        <a:lstStyle/>
        <a:p>
          <a:endParaRPr lang="en-US"/>
        </a:p>
      </dgm:t>
    </dgm:pt>
    <dgm:pt modelId="{5D354B27-B3BC-8247-B93A-78281CE02EAD}" type="pres">
      <dgm:prSet presAssocID="{BD6F28DB-9217-7A48-B81E-23836F432DC1}" presName="hierChild4" presStyleCnt="0"/>
      <dgm:spPr/>
    </dgm:pt>
    <dgm:pt modelId="{D17A687B-5197-134A-8D8E-78A1E9A2D54F}" type="pres">
      <dgm:prSet presAssocID="{BD6F28DB-9217-7A48-B81E-23836F432DC1}" presName="hierChild5" presStyleCnt="0"/>
      <dgm:spPr/>
    </dgm:pt>
    <dgm:pt modelId="{13FADAF9-37E8-8E43-B9E2-258661A681E3}" type="pres">
      <dgm:prSet presAssocID="{4DBE9EBC-67DC-C34E-9AC1-6D2535189D5A}" presName="Name37" presStyleLbl="parChTrans1D4" presStyleIdx="2" presStyleCnt="3"/>
      <dgm:spPr/>
      <dgm:t>
        <a:bodyPr/>
        <a:lstStyle/>
        <a:p>
          <a:endParaRPr lang="en-US"/>
        </a:p>
      </dgm:t>
    </dgm:pt>
    <dgm:pt modelId="{ABC95437-924F-354C-9DA7-D82315B11844}" type="pres">
      <dgm:prSet presAssocID="{A821022D-0631-E24B-9053-13F0FE9D1DAE}" presName="hierRoot2" presStyleCnt="0">
        <dgm:presLayoutVars>
          <dgm:hierBranch val="init"/>
        </dgm:presLayoutVars>
      </dgm:prSet>
      <dgm:spPr/>
    </dgm:pt>
    <dgm:pt modelId="{C9E3737A-0738-3A4C-A91F-AF1BB01FBDDF}" type="pres">
      <dgm:prSet presAssocID="{A821022D-0631-E24B-9053-13F0FE9D1DAE}" presName="rootComposite" presStyleCnt="0"/>
      <dgm:spPr/>
    </dgm:pt>
    <dgm:pt modelId="{505BE4AB-0264-2246-A93A-AD523B0B7A25}" type="pres">
      <dgm:prSet presAssocID="{A821022D-0631-E24B-9053-13F0FE9D1DAE}" presName="rootText" presStyleLbl="node4" presStyleIdx="2" presStyleCnt="3">
        <dgm:presLayoutVars>
          <dgm:chPref val="3"/>
        </dgm:presLayoutVars>
      </dgm:prSet>
      <dgm:spPr/>
      <dgm:t>
        <a:bodyPr/>
        <a:lstStyle/>
        <a:p>
          <a:endParaRPr lang="en-US"/>
        </a:p>
      </dgm:t>
    </dgm:pt>
    <dgm:pt modelId="{2F9CFE8E-DC9F-AB4E-B7AA-2C56E0F6DD7F}" type="pres">
      <dgm:prSet presAssocID="{A821022D-0631-E24B-9053-13F0FE9D1DAE}" presName="rootConnector" presStyleLbl="node4" presStyleIdx="2" presStyleCnt="3"/>
      <dgm:spPr/>
      <dgm:t>
        <a:bodyPr/>
        <a:lstStyle/>
        <a:p>
          <a:endParaRPr lang="en-US"/>
        </a:p>
      </dgm:t>
    </dgm:pt>
    <dgm:pt modelId="{F8C56950-6B72-2443-837F-7E3E593048E2}" type="pres">
      <dgm:prSet presAssocID="{A821022D-0631-E24B-9053-13F0FE9D1DAE}" presName="hierChild4" presStyleCnt="0"/>
      <dgm:spPr/>
    </dgm:pt>
    <dgm:pt modelId="{6F30BA03-1BF4-5348-B32B-DE3E390D96DB}" type="pres">
      <dgm:prSet presAssocID="{A821022D-0631-E24B-9053-13F0FE9D1DAE}" presName="hierChild5" presStyleCnt="0"/>
      <dgm:spPr/>
    </dgm:pt>
    <dgm:pt modelId="{7BA3ED82-BEE3-B24A-9012-230EA0347C6E}" type="pres">
      <dgm:prSet presAssocID="{BEF26E08-CBBF-D946-A7BB-E64B79F8CF60}" presName="hierChild5" presStyleCnt="0"/>
      <dgm:spPr/>
    </dgm:pt>
    <dgm:pt modelId="{D453A92C-F567-3645-9DE9-878B6C592ACF}" type="pres">
      <dgm:prSet presAssocID="{3992D085-B275-6C40-B2C4-AAE16F078955}" presName="hierChild5" presStyleCnt="0"/>
      <dgm:spPr/>
    </dgm:pt>
    <dgm:pt modelId="{659C4C31-0B1E-C743-A1FC-7121686D2E61}" type="pres">
      <dgm:prSet presAssocID="{4E135987-A4CD-BB46-8B13-DDDF1EAFC0EE}" presName="hierChild3" presStyleCnt="0"/>
      <dgm:spPr/>
    </dgm:pt>
  </dgm:ptLst>
  <dgm:cxnLst>
    <dgm:cxn modelId="{51C451DE-4109-C24B-9006-A170F39B311E}" type="presOf" srcId="{49BAE0AE-9D75-DE4F-AFB7-7CAB624C5905}" destId="{43D67F7C-3204-F947-BEFE-4B5E814B43E5}" srcOrd="1" destOrd="0" presId="urn:microsoft.com/office/officeart/2005/8/layout/orgChart1"/>
    <dgm:cxn modelId="{0872A602-0BD0-BB43-B2F8-516600793B85}" type="presOf" srcId="{B8735AF7-9650-2844-8425-C1A38402559D}" destId="{54E27B05-2228-0B41-AD39-78709B3BADE2}" srcOrd="0" destOrd="0" presId="urn:microsoft.com/office/officeart/2005/8/layout/orgChart1"/>
    <dgm:cxn modelId="{B3A70B2D-99AC-C245-81EC-FC91FA5750CE}" type="presOf" srcId="{4DBE9EBC-67DC-C34E-9AC1-6D2535189D5A}" destId="{13FADAF9-37E8-8E43-B9E2-258661A681E3}" srcOrd="0" destOrd="0" presId="urn:microsoft.com/office/officeart/2005/8/layout/orgChart1"/>
    <dgm:cxn modelId="{CE01AF8B-E3C8-F742-A626-EE5DE2163A79}" type="presOf" srcId="{BD6F28DB-9217-7A48-B81E-23836F432DC1}" destId="{30A84494-7594-3F43-A715-1ADE1F0FF5F8}" srcOrd="1" destOrd="0" presId="urn:microsoft.com/office/officeart/2005/8/layout/orgChart1"/>
    <dgm:cxn modelId="{A2E2B91E-F700-BE4E-8611-5D91C897746E}" type="presOf" srcId="{D027487E-A2B5-F24F-B5C5-76D7FA789FCB}" destId="{952BC452-113F-B34B-AF89-5A0001B927A9}" srcOrd="1" destOrd="0" presId="urn:microsoft.com/office/officeart/2005/8/layout/orgChart1"/>
    <dgm:cxn modelId="{7F237D13-8C50-BF42-9CEE-EB943A86EDAD}" type="presOf" srcId="{4E135987-A4CD-BB46-8B13-DDDF1EAFC0EE}" destId="{B0BE091B-92E7-4C4D-9CEC-C488C31C27B7}" srcOrd="0" destOrd="0" presId="urn:microsoft.com/office/officeart/2005/8/layout/orgChart1"/>
    <dgm:cxn modelId="{E762F48D-38D7-2C45-8CD5-CA03C4EE8AED}" type="presOf" srcId="{AF96E5A9-E862-5443-BF40-0722B64D0B33}" destId="{95870C93-5BF6-EF4B-A4D3-236D84919DB1}" srcOrd="0" destOrd="0" presId="urn:microsoft.com/office/officeart/2005/8/layout/orgChart1"/>
    <dgm:cxn modelId="{509C4A3A-0425-1E4A-8E17-A6527294DBA7}" type="presOf" srcId="{D5DA5CCA-444F-8747-8F55-CFCE79D9E9A1}" destId="{1344EED9-B448-104A-8971-5CC8E5F18BA7}" srcOrd="0" destOrd="0" presId="urn:microsoft.com/office/officeart/2005/8/layout/orgChart1"/>
    <dgm:cxn modelId="{64461396-567C-5441-A51B-F026711E4127}" srcId="{3992D085-B275-6C40-B2C4-AAE16F078955}" destId="{BEF26E08-CBBF-D946-A7BB-E64B79F8CF60}" srcOrd="1" destOrd="0" parTransId="{9FA77BE7-0A7C-DC41-BF31-23673396134C}" sibTransId="{64E09365-C4BD-FE4C-A445-A5E76752B6EB}"/>
    <dgm:cxn modelId="{88A03898-2F17-C14C-A034-8BDCE361D8A0}" type="presOf" srcId="{98D856AA-C35B-6141-8196-DA6C64A5AF16}" destId="{C145C4C3-ABE8-F147-999E-AF8993BFEAA2}" srcOrd="0" destOrd="0" presId="urn:microsoft.com/office/officeart/2005/8/layout/orgChart1"/>
    <dgm:cxn modelId="{50021BAE-F120-324C-B554-B1D5C7CF1635}" type="presOf" srcId="{E04F26FE-6B41-8E45-8A97-32229B76582B}" destId="{0F2529E3-DB88-4047-A6DC-4CC2E76CF64D}" srcOrd="1" destOrd="0" presId="urn:microsoft.com/office/officeart/2005/8/layout/orgChart1"/>
    <dgm:cxn modelId="{DA81AFF8-947D-F349-BE38-3446079BE99D}" srcId="{3992D085-B275-6C40-B2C4-AAE16F078955}" destId="{AF96E5A9-E862-5443-BF40-0722B64D0B33}" srcOrd="0" destOrd="0" parTransId="{F269B1D4-4B9C-3046-9390-E9CB302FBE8A}" sibTransId="{BECF9068-D25F-844C-AA12-00BAD6359DDF}"/>
    <dgm:cxn modelId="{4A0CEF94-37FB-E347-BBC5-AFAE598E006D}" type="presOf" srcId="{F269B1D4-4B9C-3046-9390-E9CB302FBE8A}" destId="{444DEBBC-7207-6745-A5DA-7F37ED1F5DFC}" srcOrd="0" destOrd="0" presId="urn:microsoft.com/office/officeart/2005/8/layout/orgChart1"/>
    <dgm:cxn modelId="{4CD2FFDE-7D83-A240-AEE7-2F4E282E10BB}" type="presOf" srcId="{BD6F28DB-9217-7A48-B81E-23836F432DC1}" destId="{B901EB1C-1DAF-0D41-9F64-E960CAE32077}" srcOrd="0" destOrd="0" presId="urn:microsoft.com/office/officeart/2005/8/layout/orgChart1"/>
    <dgm:cxn modelId="{F6F7B505-D8EF-D945-9A99-C307C37DDCE5}" srcId="{4E135987-A4CD-BB46-8B13-DDDF1EAFC0EE}" destId="{D5DA5CCA-444F-8747-8F55-CFCE79D9E9A1}" srcOrd="0" destOrd="0" parTransId="{09806775-A9BE-3547-8A43-EF6A7201F0DB}" sibTransId="{9FA57156-ED1E-A043-AB41-81EFEBB9A421}"/>
    <dgm:cxn modelId="{3A73F446-1673-9643-A500-A7B142F1C72F}" srcId="{4E135987-A4CD-BB46-8B13-DDDF1EAFC0EE}" destId="{3992D085-B275-6C40-B2C4-AAE16F078955}" srcOrd="1" destOrd="0" parTransId="{98D856AA-C35B-6141-8196-DA6C64A5AF16}" sibTransId="{15F02907-E2DA-BB4A-A791-C99EC12DF79E}"/>
    <dgm:cxn modelId="{51FD55B9-84AC-034B-88B0-55AFE8D18549}" type="presOf" srcId="{BEF26E08-CBBF-D946-A7BB-E64B79F8CF60}" destId="{86FE0B18-28A1-6840-A53C-FC34F339E467}" srcOrd="0" destOrd="0" presId="urn:microsoft.com/office/officeart/2005/8/layout/orgChart1"/>
    <dgm:cxn modelId="{42B07169-1805-5348-97DE-7FFBE39D2207}" srcId="{D5DA5CCA-444F-8747-8F55-CFCE79D9E9A1}" destId="{D027487E-A2B5-F24F-B5C5-76D7FA789FCB}" srcOrd="0" destOrd="0" parTransId="{B8735AF7-9650-2844-8425-C1A38402559D}" sibTransId="{658987D9-34FE-8A49-B189-E3B08426959A}"/>
    <dgm:cxn modelId="{48C1A3CE-45FB-9D44-88FD-5CC30AB16472}" type="presOf" srcId="{A821022D-0631-E24B-9053-13F0FE9D1DAE}" destId="{505BE4AB-0264-2246-A93A-AD523B0B7A25}" srcOrd="0" destOrd="0" presId="urn:microsoft.com/office/officeart/2005/8/layout/orgChart1"/>
    <dgm:cxn modelId="{FF9BE4B2-E49A-5A4A-B7C1-40A2A3622ECD}" type="presOf" srcId="{B37B815B-C600-1F43-ADE4-184A6CEB7E3F}" destId="{E28EA823-0A82-EE4A-8151-80959C9BDC27}" srcOrd="0" destOrd="0" presId="urn:microsoft.com/office/officeart/2005/8/layout/orgChart1"/>
    <dgm:cxn modelId="{D2EA8447-CE8E-EE47-8062-7607E94002B4}" type="presOf" srcId="{3992D085-B275-6C40-B2C4-AAE16F078955}" destId="{B436FA30-C208-F641-BE2A-59EA0E5B1CFA}" srcOrd="0" destOrd="0" presId="urn:microsoft.com/office/officeart/2005/8/layout/orgChart1"/>
    <dgm:cxn modelId="{A665142F-ED4F-3240-9A0E-B022E5C34A43}" type="presOf" srcId="{E04F26FE-6B41-8E45-8A97-32229B76582B}" destId="{9B665D45-3271-9F41-8250-C2921A5D8E12}" srcOrd="0" destOrd="0" presId="urn:microsoft.com/office/officeart/2005/8/layout/orgChart1"/>
    <dgm:cxn modelId="{9BCC1E33-71DA-0546-B82D-F2A2FAC151D2}" type="presOf" srcId="{3992D085-B275-6C40-B2C4-AAE16F078955}" destId="{DC86E8D5-DCAE-8D4E-9565-607C99FAB1C9}" srcOrd="1" destOrd="0" presId="urn:microsoft.com/office/officeart/2005/8/layout/orgChart1"/>
    <dgm:cxn modelId="{2DE70536-DBFC-8E48-A04D-E5A84558D37B}" type="presOf" srcId="{1278D5F8-1DC0-BE4A-9C4E-10B64E105F3F}" destId="{FC88A900-8304-4745-9C10-E01024357C86}" srcOrd="0" destOrd="0" presId="urn:microsoft.com/office/officeart/2005/8/layout/orgChart1"/>
    <dgm:cxn modelId="{41CEED59-A6A0-DB44-87E4-76AB93959BF2}" srcId="{AF96E5A9-E862-5443-BF40-0722B64D0B33}" destId="{49BAE0AE-9D75-DE4F-AFB7-7CAB624C5905}" srcOrd="0" destOrd="0" parTransId="{1278D5F8-1DC0-BE4A-9C4E-10B64E105F3F}" sibTransId="{26BDBE72-A108-C242-B4B7-C30CFA133DA1}"/>
    <dgm:cxn modelId="{C51F25D7-01DB-BC46-BFE5-1460C542BDCC}" type="presOf" srcId="{D027487E-A2B5-F24F-B5C5-76D7FA789FCB}" destId="{FFF5BC1F-BDA0-844B-941E-ACE28683647D}" srcOrd="0" destOrd="0" presId="urn:microsoft.com/office/officeart/2005/8/layout/orgChart1"/>
    <dgm:cxn modelId="{6C815848-42CA-414F-95B3-C8CBC5773950}" type="presOf" srcId="{49BAE0AE-9D75-DE4F-AFB7-7CAB624C5905}" destId="{61B46ED4-B072-5B48-8FAD-B8454EF67B3B}" srcOrd="0" destOrd="0" presId="urn:microsoft.com/office/officeart/2005/8/layout/orgChart1"/>
    <dgm:cxn modelId="{A580C124-26E9-DC44-942B-5BCC7E017F7E}" type="presOf" srcId="{AF96E5A9-E862-5443-BF40-0722B64D0B33}" destId="{07BB06A9-4C73-FB4E-8BFA-5692D1C92449}" srcOrd="1" destOrd="0" presId="urn:microsoft.com/office/officeart/2005/8/layout/orgChart1"/>
    <dgm:cxn modelId="{395259CF-0C59-DF49-A96C-6B43CF395B02}" type="presOf" srcId="{BEF26E08-CBBF-D946-A7BB-E64B79F8CF60}" destId="{D84B027D-9613-634F-ADCF-9A2D5ACC001C}" srcOrd="1" destOrd="0" presId="urn:microsoft.com/office/officeart/2005/8/layout/orgChart1"/>
    <dgm:cxn modelId="{7A6F7E92-4251-0A4D-B1FC-2709E3FF2BD7}" type="presOf" srcId="{1C4836BA-2BC4-054B-9D0A-E241092BF622}" destId="{0A1799D0-421C-424E-B510-6E8F651804B4}" srcOrd="0" destOrd="0" presId="urn:microsoft.com/office/officeart/2005/8/layout/orgChart1"/>
    <dgm:cxn modelId="{01FD0715-D885-D645-B6C9-40FD0309DD63}" type="presOf" srcId="{8F8BEFBD-4A4A-4341-8B67-17260D6ACDA5}" destId="{D3648C18-AAAF-E94A-811A-D27091BDE4AF}" srcOrd="0" destOrd="0" presId="urn:microsoft.com/office/officeart/2005/8/layout/orgChart1"/>
    <dgm:cxn modelId="{9F2F4891-6146-F049-BC8B-8B2B7FF99A51}" type="presOf" srcId="{9FA77BE7-0A7C-DC41-BF31-23673396134C}" destId="{8F3E2071-60D4-4544-BA80-7B24A75DA7E0}" srcOrd="0" destOrd="0" presId="urn:microsoft.com/office/officeart/2005/8/layout/orgChart1"/>
    <dgm:cxn modelId="{D1A15E66-4E15-B245-926D-6D521E8BE485}" srcId="{BEF26E08-CBBF-D946-A7BB-E64B79F8CF60}" destId="{BD6F28DB-9217-7A48-B81E-23836F432DC1}" srcOrd="0" destOrd="0" parTransId="{B37B815B-C600-1F43-ADE4-184A6CEB7E3F}" sibTransId="{FC73B7F9-BEE6-9D4C-84AE-9C42680CDD18}"/>
    <dgm:cxn modelId="{E53382C4-51D9-8E42-ACCE-E45C552F28BA}" srcId="{D5DA5CCA-444F-8747-8F55-CFCE79D9E9A1}" destId="{E04F26FE-6B41-8E45-8A97-32229B76582B}" srcOrd="1" destOrd="0" parTransId="{8F8BEFBD-4A4A-4341-8B67-17260D6ACDA5}" sibTransId="{2488EE4C-8313-A04D-BE03-A558DE1E3714}"/>
    <dgm:cxn modelId="{951B98F2-1BC9-1F4E-8D61-E2B87379D7C2}" type="presOf" srcId="{09806775-A9BE-3547-8A43-EF6A7201F0DB}" destId="{8FE98628-C7CD-3A4D-8545-F0DC4B0CDE02}" srcOrd="0" destOrd="0" presId="urn:microsoft.com/office/officeart/2005/8/layout/orgChart1"/>
    <dgm:cxn modelId="{D4EB6A23-5378-2C4B-9098-19E59DE2CB82}" type="presOf" srcId="{D5DA5CCA-444F-8747-8F55-CFCE79D9E9A1}" destId="{E345858A-10BF-5A4E-8752-4BB839771C06}" srcOrd="1" destOrd="0" presId="urn:microsoft.com/office/officeart/2005/8/layout/orgChart1"/>
    <dgm:cxn modelId="{C323C525-E374-C949-81F7-52B77A3958A3}" srcId="{BEF26E08-CBBF-D946-A7BB-E64B79F8CF60}" destId="{A821022D-0631-E24B-9053-13F0FE9D1DAE}" srcOrd="1" destOrd="0" parTransId="{4DBE9EBC-67DC-C34E-9AC1-6D2535189D5A}" sibTransId="{6FA7D401-2DF3-2143-81DB-BD352CA83FCA}"/>
    <dgm:cxn modelId="{C51C1756-71A3-A14D-9292-5F8889BD98B3}" type="presOf" srcId="{A821022D-0631-E24B-9053-13F0FE9D1DAE}" destId="{2F9CFE8E-DC9F-AB4E-B7AA-2C56E0F6DD7F}" srcOrd="1" destOrd="0" presId="urn:microsoft.com/office/officeart/2005/8/layout/orgChart1"/>
    <dgm:cxn modelId="{E27DA3F4-FB69-6F41-BBD6-EE8D439CA3C1}" srcId="{1C4836BA-2BC4-054B-9D0A-E241092BF622}" destId="{4E135987-A4CD-BB46-8B13-DDDF1EAFC0EE}" srcOrd="0" destOrd="0" parTransId="{5DBA2C70-ADB1-4942-B190-5E5F735D28F9}" sibTransId="{0A778225-7EC7-C842-9E09-DC4A0BFF9BA5}"/>
    <dgm:cxn modelId="{225487FC-6F0A-CF4D-AEAF-F10954339287}" type="presOf" srcId="{4E135987-A4CD-BB46-8B13-DDDF1EAFC0EE}" destId="{CBED8EBD-4E6F-3349-96C9-FC12F2571E83}" srcOrd="1" destOrd="0" presId="urn:microsoft.com/office/officeart/2005/8/layout/orgChart1"/>
    <dgm:cxn modelId="{6EEC53D2-AFD1-D74E-A370-354F520DECB4}" type="presParOf" srcId="{0A1799D0-421C-424E-B510-6E8F651804B4}" destId="{B64C691C-C966-7346-9BCD-7E1C68DB14F2}" srcOrd="0" destOrd="0" presId="urn:microsoft.com/office/officeart/2005/8/layout/orgChart1"/>
    <dgm:cxn modelId="{E38FEF68-858D-9749-A0F9-660AFFA6DF1A}" type="presParOf" srcId="{B64C691C-C966-7346-9BCD-7E1C68DB14F2}" destId="{E52A0F82-D58C-9D43-B5E3-2055CF6D250C}" srcOrd="0" destOrd="0" presId="urn:microsoft.com/office/officeart/2005/8/layout/orgChart1"/>
    <dgm:cxn modelId="{E5B77E4C-6F53-8C4B-B9E9-6C39934CD8D6}" type="presParOf" srcId="{E52A0F82-D58C-9D43-B5E3-2055CF6D250C}" destId="{B0BE091B-92E7-4C4D-9CEC-C488C31C27B7}" srcOrd="0" destOrd="0" presId="urn:microsoft.com/office/officeart/2005/8/layout/orgChart1"/>
    <dgm:cxn modelId="{788CC3B8-0999-B544-81A2-52569DFC705C}" type="presParOf" srcId="{E52A0F82-D58C-9D43-B5E3-2055CF6D250C}" destId="{CBED8EBD-4E6F-3349-96C9-FC12F2571E83}" srcOrd="1" destOrd="0" presId="urn:microsoft.com/office/officeart/2005/8/layout/orgChart1"/>
    <dgm:cxn modelId="{7A63E461-6F1C-8C41-82FF-7BD6E677A08D}" type="presParOf" srcId="{B64C691C-C966-7346-9BCD-7E1C68DB14F2}" destId="{6D91B936-E1EC-D940-A134-4B7C5A45BA8D}" srcOrd="1" destOrd="0" presId="urn:microsoft.com/office/officeart/2005/8/layout/orgChart1"/>
    <dgm:cxn modelId="{4A7C37E9-0A9F-7E4D-827E-D2DE739A4E7C}" type="presParOf" srcId="{6D91B936-E1EC-D940-A134-4B7C5A45BA8D}" destId="{8FE98628-C7CD-3A4D-8545-F0DC4B0CDE02}" srcOrd="0" destOrd="0" presId="urn:microsoft.com/office/officeart/2005/8/layout/orgChart1"/>
    <dgm:cxn modelId="{3B5726DE-A807-7545-9018-3E2367FC6FD4}" type="presParOf" srcId="{6D91B936-E1EC-D940-A134-4B7C5A45BA8D}" destId="{87928AF3-754B-1048-8A28-4766E64F1988}" srcOrd="1" destOrd="0" presId="urn:microsoft.com/office/officeart/2005/8/layout/orgChart1"/>
    <dgm:cxn modelId="{955E8306-E147-D742-A503-5FB870D6E3A9}" type="presParOf" srcId="{87928AF3-754B-1048-8A28-4766E64F1988}" destId="{A1569C76-5932-104C-8E2C-657251FFEB5C}" srcOrd="0" destOrd="0" presId="urn:microsoft.com/office/officeart/2005/8/layout/orgChart1"/>
    <dgm:cxn modelId="{CFC6D58D-9FAD-C249-A326-01672AC7AEA9}" type="presParOf" srcId="{A1569C76-5932-104C-8E2C-657251FFEB5C}" destId="{1344EED9-B448-104A-8971-5CC8E5F18BA7}" srcOrd="0" destOrd="0" presId="urn:microsoft.com/office/officeart/2005/8/layout/orgChart1"/>
    <dgm:cxn modelId="{BC089612-03F8-DA4D-A40B-E6D40A3AD183}" type="presParOf" srcId="{A1569C76-5932-104C-8E2C-657251FFEB5C}" destId="{E345858A-10BF-5A4E-8752-4BB839771C06}" srcOrd="1" destOrd="0" presId="urn:microsoft.com/office/officeart/2005/8/layout/orgChart1"/>
    <dgm:cxn modelId="{F7CA4EC0-58C3-4E45-A686-AFA2720E13BD}" type="presParOf" srcId="{87928AF3-754B-1048-8A28-4766E64F1988}" destId="{C0917A3D-5F25-9944-9424-BAF9334963F9}" srcOrd="1" destOrd="0" presId="urn:microsoft.com/office/officeart/2005/8/layout/orgChart1"/>
    <dgm:cxn modelId="{992BBCB8-AD1E-1243-B28B-4B3D3FC58097}" type="presParOf" srcId="{C0917A3D-5F25-9944-9424-BAF9334963F9}" destId="{54E27B05-2228-0B41-AD39-78709B3BADE2}" srcOrd="0" destOrd="0" presId="urn:microsoft.com/office/officeart/2005/8/layout/orgChart1"/>
    <dgm:cxn modelId="{7399A470-7183-D540-8539-C292C82B5298}" type="presParOf" srcId="{C0917A3D-5F25-9944-9424-BAF9334963F9}" destId="{D8755FDC-95ED-9A45-B5D0-17CEFD154117}" srcOrd="1" destOrd="0" presId="urn:microsoft.com/office/officeart/2005/8/layout/orgChart1"/>
    <dgm:cxn modelId="{C60601B3-CEB2-E740-B740-39E88B73A563}" type="presParOf" srcId="{D8755FDC-95ED-9A45-B5D0-17CEFD154117}" destId="{478488C4-4CF2-6B49-AA7D-CB60897B8D94}" srcOrd="0" destOrd="0" presId="urn:microsoft.com/office/officeart/2005/8/layout/orgChart1"/>
    <dgm:cxn modelId="{970A3875-4663-9947-9DF3-2C5BFFBB8A75}" type="presParOf" srcId="{478488C4-4CF2-6B49-AA7D-CB60897B8D94}" destId="{FFF5BC1F-BDA0-844B-941E-ACE28683647D}" srcOrd="0" destOrd="0" presId="urn:microsoft.com/office/officeart/2005/8/layout/orgChart1"/>
    <dgm:cxn modelId="{D435A0B9-5445-ED45-8F66-7E2C135297AF}" type="presParOf" srcId="{478488C4-4CF2-6B49-AA7D-CB60897B8D94}" destId="{952BC452-113F-B34B-AF89-5A0001B927A9}" srcOrd="1" destOrd="0" presId="urn:microsoft.com/office/officeart/2005/8/layout/orgChart1"/>
    <dgm:cxn modelId="{301F7C84-B941-C94E-9EEB-B15AC3FC9DCF}" type="presParOf" srcId="{D8755FDC-95ED-9A45-B5D0-17CEFD154117}" destId="{067D31C5-A62E-A045-9F6A-2C4E88C7F469}" srcOrd="1" destOrd="0" presId="urn:microsoft.com/office/officeart/2005/8/layout/orgChart1"/>
    <dgm:cxn modelId="{ABB43CAD-BDEE-434A-8145-D7F3E456389F}" type="presParOf" srcId="{D8755FDC-95ED-9A45-B5D0-17CEFD154117}" destId="{2602DBC7-725E-0548-ACA0-4187EAFF111F}" srcOrd="2" destOrd="0" presId="urn:microsoft.com/office/officeart/2005/8/layout/orgChart1"/>
    <dgm:cxn modelId="{56BFC82E-2914-274C-902B-F4CB71CEDD71}" type="presParOf" srcId="{C0917A3D-5F25-9944-9424-BAF9334963F9}" destId="{D3648C18-AAAF-E94A-811A-D27091BDE4AF}" srcOrd="2" destOrd="0" presId="urn:microsoft.com/office/officeart/2005/8/layout/orgChart1"/>
    <dgm:cxn modelId="{0B49E12A-BA12-DE45-A5CC-2C29B1B93171}" type="presParOf" srcId="{C0917A3D-5F25-9944-9424-BAF9334963F9}" destId="{8DD813F7-8C22-4F46-BA4A-516C8DD99626}" srcOrd="3" destOrd="0" presId="urn:microsoft.com/office/officeart/2005/8/layout/orgChart1"/>
    <dgm:cxn modelId="{5790081D-B954-A643-A1F1-643E83B38D69}" type="presParOf" srcId="{8DD813F7-8C22-4F46-BA4A-516C8DD99626}" destId="{9D84C2F9-3E38-AB4D-A521-C8D474B7BBAC}" srcOrd="0" destOrd="0" presId="urn:microsoft.com/office/officeart/2005/8/layout/orgChart1"/>
    <dgm:cxn modelId="{7EAE32BC-CDB7-514A-8384-BE7DE190DC55}" type="presParOf" srcId="{9D84C2F9-3E38-AB4D-A521-C8D474B7BBAC}" destId="{9B665D45-3271-9F41-8250-C2921A5D8E12}" srcOrd="0" destOrd="0" presId="urn:microsoft.com/office/officeart/2005/8/layout/orgChart1"/>
    <dgm:cxn modelId="{DED5221F-E930-5B4C-997E-1BEF514FE652}" type="presParOf" srcId="{9D84C2F9-3E38-AB4D-A521-C8D474B7BBAC}" destId="{0F2529E3-DB88-4047-A6DC-4CC2E76CF64D}" srcOrd="1" destOrd="0" presId="urn:microsoft.com/office/officeart/2005/8/layout/orgChart1"/>
    <dgm:cxn modelId="{BA601158-04A8-4A49-ACE7-451E656175E1}" type="presParOf" srcId="{8DD813F7-8C22-4F46-BA4A-516C8DD99626}" destId="{ACF74177-AEF4-374E-B756-0226F5A4244F}" srcOrd="1" destOrd="0" presId="urn:microsoft.com/office/officeart/2005/8/layout/orgChart1"/>
    <dgm:cxn modelId="{976B127B-43D9-B447-AC2E-0F0F5E5CAF4A}" type="presParOf" srcId="{8DD813F7-8C22-4F46-BA4A-516C8DD99626}" destId="{D74DF288-6D97-534A-A3C5-1AE7E1CABE3C}" srcOrd="2" destOrd="0" presId="urn:microsoft.com/office/officeart/2005/8/layout/orgChart1"/>
    <dgm:cxn modelId="{FAD3E514-4ACF-8849-A155-802916836AA6}" type="presParOf" srcId="{87928AF3-754B-1048-8A28-4766E64F1988}" destId="{E4EAB304-0D61-EA47-A60F-23F2F23832FF}" srcOrd="2" destOrd="0" presId="urn:microsoft.com/office/officeart/2005/8/layout/orgChart1"/>
    <dgm:cxn modelId="{A9DB630D-7129-AB4A-BA8C-7087E5ACB4DA}" type="presParOf" srcId="{6D91B936-E1EC-D940-A134-4B7C5A45BA8D}" destId="{C145C4C3-ABE8-F147-999E-AF8993BFEAA2}" srcOrd="2" destOrd="0" presId="urn:microsoft.com/office/officeart/2005/8/layout/orgChart1"/>
    <dgm:cxn modelId="{171964C9-C294-A146-9D77-9B657786AFF5}" type="presParOf" srcId="{6D91B936-E1EC-D940-A134-4B7C5A45BA8D}" destId="{81BC88E4-1FD9-744A-AD18-48E48F747B1B}" srcOrd="3" destOrd="0" presId="urn:microsoft.com/office/officeart/2005/8/layout/orgChart1"/>
    <dgm:cxn modelId="{22800974-41D0-EC4D-9020-8BC6E8C75529}" type="presParOf" srcId="{81BC88E4-1FD9-744A-AD18-48E48F747B1B}" destId="{7D31BF7C-CD44-FC47-B39B-6FC461F2C308}" srcOrd="0" destOrd="0" presId="urn:microsoft.com/office/officeart/2005/8/layout/orgChart1"/>
    <dgm:cxn modelId="{78A169AA-6A8E-1742-A18D-2678271C35FD}" type="presParOf" srcId="{7D31BF7C-CD44-FC47-B39B-6FC461F2C308}" destId="{B436FA30-C208-F641-BE2A-59EA0E5B1CFA}" srcOrd="0" destOrd="0" presId="urn:microsoft.com/office/officeart/2005/8/layout/orgChart1"/>
    <dgm:cxn modelId="{60D4B96B-4801-4E4F-AD33-12918F6DA859}" type="presParOf" srcId="{7D31BF7C-CD44-FC47-B39B-6FC461F2C308}" destId="{DC86E8D5-DCAE-8D4E-9565-607C99FAB1C9}" srcOrd="1" destOrd="0" presId="urn:microsoft.com/office/officeart/2005/8/layout/orgChart1"/>
    <dgm:cxn modelId="{3673087B-E171-9F43-B8ED-C11206BA8A0D}" type="presParOf" srcId="{81BC88E4-1FD9-744A-AD18-48E48F747B1B}" destId="{F1E0E50B-FDB9-E341-AEBF-DFA01EC54383}" srcOrd="1" destOrd="0" presId="urn:microsoft.com/office/officeart/2005/8/layout/orgChart1"/>
    <dgm:cxn modelId="{0A16EEB0-67AD-754C-9B8E-74D161911ADA}" type="presParOf" srcId="{F1E0E50B-FDB9-E341-AEBF-DFA01EC54383}" destId="{444DEBBC-7207-6745-A5DA-7F37ED1F5DFC}" srcOrd="0" destOrd="0" presId="urn:microsoft.com/office/officeart/2005/8/layout/orgChart1"/>
    <dgm:cxn modelId="{21CC3FC3-B7F6-7147-8D3D-94D0D411798D}" type="presParOf" srcId="{F1E0E50B-FDB9-E341-AEBF-DFA01EC54383}" destId="{9E6502A3-FB1A-1D4F-AA0E-0012B34531EA}" srcOrd="1" destOrd="0" presId="urn:microsoft.com/office/officeart/2005/8/layout/orgChart1"/>
    <dgm:cxn modelId="{82580063-7284-604F-942C-84D12F308272}" type="presParOf" srcId="{9E6502A3-FB1A-1D4F-AA0E-0012B34531EA}" destId="{8178D550-C253-274D-B154-BE136A7F370F}" srcOrd="0" destOrd="0" presId="urn:microsoft.com/office/officeart/2005/8/layout/orgChart1"/>
    <dgm:cxn modelId="{A0E42340-9929-5B4D-B1CB-CFF3C077FDFF}" type="presParOf" srcId="{8178D550-C253-274D-B154-BE136A7F370F}" destId="{95870C93-5BF6-EF4B-A4D3-236D84919DB1}" srcOrd="0" destOrd="0" presId="urn:microsoft.com/office/officeart/2005/8/layout/orgChart1"/>
    <dgm:cxn modelId="{F5CB5A17-1E6C-7749-A1EF-BF8932E191DD}" type="presParOf" srcId="{8178D550-C253-274D-B154-BE136A7F370F}" destId="{07BB06A9-4C73-FB4E-8BFA-5692D1C92449}" srcOrd="1" destOrd="0" presId="urn:microsoft.com/office/officeart/2005/8/layout/orgChart1"/>
    <dgm:cxn modelId="{15E65F8D-6BD8-FF4E-8A64-2A5FBF026BF3}" type="presParOf" srcId="{9E6502A3-FB1A-1D4F-AA0E-0012B34531EA}" destId="{6AA5B8D0-A7F9-1143-BE83-CB21C0CE6EEB}" srcOrd="1" destOrd="0" presId="urn:microsoft.com/office/officeart/2005/8/layout/orgChart1"/>
    <dgm:cxn modelId="{EBD91BE8-EE49-FE44-BB7E-E18237BF0A2A}" type="presParOf" srcId="{6AA5B8D0-A7F9-1143-BE83-CB21C0CE6EEB}" destId="{FC88A900-8304-4745-9C10-E01024357C86}" srcOrd="0" destOrd="0" presId="urn:microsoft.com/office/officeart/2005/8/layout/orgChart1"/>
    <dgm:cxn modelId="{B9757551-36E4-DE43-8E6F-8D2ABF0EA260}" type="presParOf" srcId="{6AA5B8D0-A7F9-1143-BE83-CB21C0CE6EEB}" destId="{CEEB41A7-4CDC-C047-9D7C-0AD6AFD65463}" srcOrd="1" destOrd="0" presId="urn:microsoft.com/office/officeart/2005/8/layout/orgChart1"/>
    <dgm:cxn modelId="{894C95C5-5073-DD42-BBBB-30FB6E5675F8}" type="presParOf" srcId="{CEEB41A7-4CDC-C047-9D7C-0AD6AFD65463}" destId="{AA8779EC-F0BF-5B4C-AB46-373B546F7DB6}" srcOrd="0" destOrd="0" presId="urn:microsoft.com/office/officeart/2005/8/layout/orgChart1"/>
    <dgm:cxn modelId="{406AB164-18CF-1D44-A647-E8BCBD8EE348}" type="presParOf" srcId="{AA8779EC-F0BF-5B4C-AB46-373B546F7DB6}" destId="{61B46ED4-B072-5B48-8FAD-B8454EF67B3B}" srcOrd="0" destOrd="0" presId="urn:microsoft.com/office/officeart/2005/8/layout/orgChart1"/>
    <dgm:cxn modelId="{DEE7CF5C-46F3-1142-841F-A0FDB21AE963}" type="presParOf" srcId="{AA8779EC-F0BF-5B4C-AB46-373B546F7DB6}" destId="{43D67F7C-3204-F947-BEFE-4B5E814B43E5}" srcOrd="1" destOrd="0" presId="urn:microsoft.com/office/officeart/2005/8/layout/orgChart1"/>
    <dgm:cxn modelId="{CE4F791D-098E-3144-B446-9CA6B48C5964}" type="presParOf" srcId="{CEEB41A7-4CDC-C047-9D7C-0AD6AFD65463}" destId="{998B2D2A-D297-5B45-8AC2-F67AF2D6F858}" srcOrd="1" destOrd="0" presId="urn:microsoft.com/office/officeart/2005/8/layout/orgChart1"/>
    <dgm:cxn modelId="{94CFA62C-7BFF-B44E-9552-4DD340B681E3}" type="presParOf" srcId="{CEEB41A7-4CDC-C047-9D7C-0AD6AFD65463}" destId="{3A9E3FAB-5C01-0F4E-ABA1-A090DA65377A}" srcOrd="2" destOrd="0" presId="urn:microsoft.com/office/officeart/2005/8/layout/orgChart1"/>
    <dgm:cxn modelId="{C5B63BC0-6A61-7A49-98BB-45B0E8CE30AA}" type="presParOf" srcId="{9E6502A3-FB1A-1D4F-AA0E-0012B34531EA}" destId="{94040399-1960-844A-B409-921176FA5562}" srcOrd="2" destOrd="0" presId="urn:microsoft.com/office/officeart/2005/8/layout/orgChart1"/>
    <dgm:cxn modelId="{8C3F5C21-8130-0E4D-B051-934E10C85571}" type="presParOf" srcId="{F1E0E50B-FDB9-E341-AEBF-DFA01EC54383}" destId="{8F3E2071-60D4-4544-BA80-7B24A75DA7E0}" srcOrd="2" destOrd="0" presId="urn:microsoft.com/office/officeart/2005/8/layout/orgChart1"/>
    <dgm:cxn modelId="{7487BA47-4442-E146-89F3-72E4BA0C7B86}" type="presParOf" srcId="{F1E0E50B-FDB9-E341-AEBF-DFA01EC54383}" destId="{DE746E11-3DE4-F048-9F10-68DD0BAF7882}" srcOrd="3" destOrd="0" presId="urn:microsoft.com/office/officeart/2005/8/layout/orgChart1"/>
    <dgm:cxn modelId="{77DB0AF5-562E-9E42-A98C-7B7B140FB10B}" type="presParOf" srcId="{DE746E11-3DE4-F048-9F10-68DD0BAF7882}" destId="{3CE454DA-8B92-134E-8A73-459268A662F7}" srcOrd="0" destOrd="0" presId="urn:microsoft.com/office/officeart/2005/8/layout/orgChart1"/>
    <dgm:cxn modelId="{107608B8-7715-7844-99F4-8926E583237A}" type="presParOf" srcId="{3CE454DA-8B92-134E-8A73-459268A662F7}" destId="{86FE0B18-28A1-6840-A53C-FC34F339E467}" srcOrd="0" destOrd="0" presId="urn:microsoft.com/office/officeart/2005/8/layout/orgChart1"/>
    <dgm:cxn modelId="{AA25A2A6-5BC0-7A40-8BEA-D0EB3CA30670}" type="presParOf" srcId="{3CE454DA-8B92-134E-8A73-459268A662F7}" destId="{D84B027D-9613-634F-ADCF-9A2D5ACC001C}" srcOrd="1" destOrd="0" presId="urn:microsoft.com/office/officeart/2005/8/layout/orgChart1"/>
    <dgm:cxn modelId="{4119698F-DB76-0845-A2BC-DD32494DEA0A}" type="presParOf" srcId="{DE746E11-3DE4-F048-9F10-68DD0BAF7882}" destId="{E5B4C335-A0AF-C54E-BF63-688B16477D0F}" srcOrd="1" destOrd="0" presId="urn:microsoft.com/office/officeart/2005/8/layout/orgChart1"/>
    <dgm:cxn modelId="{660F0EF8-450B-1D44-8A1B-1598DDD4C8E6}" type="presParOf" srcId="{E5B4C335-A0AF-C54E-BF63-688B16477D0F}" destId="{E28EA823-0A82-EE4A-8151-80959C9BDC27}" srcOrd="0" destOrd="0" presId="urn:microsoft.com/office/officeart/2005/8/layout/orgChart1"/>
    <dgm:cxn modelId="{F4D79B9C-7E38-B641-AE75-17FFD1D4ABFF}" type="presParOf" srcId="{E5B4C335-A0AF-C54E-BF63-688B16477D0F}" destId="{108BC471-7A7C-DD4F-ADF0-72E97B3FAA7C}" srcOrd="1" destOrd="0" presId="urn:microsoft.com/office/officeart/2005/8/layout/orgChart1"/>
    <dgm:cxn modelId="{19F18368-0E96-6949-825F-02250328E2A1}" type="presParOf" srcId="{108BC471-7A7C-DD4F-ADF0-72E97B3FAA7C}" destId="{9C3667F0-6BB8-5944-A6BF-7F89917D4AC4}" srcOrd="0" destOrd="0" presId="urn:microsoft.com/office/officeart/2005/8/layout/orgChart1"/>
    <dgm:cxn modelId="{ED006817-1222-4843-B615-7F2E2AD10F35}" type="presParOf" srcId="{9C3667F0-6BB8-5944-A6BF-7F89917D4AC4}" destId="{B901EB1C-1DAF-0D41-9F64-E960CAE32077}" srcOrd="0" destOrd="0" presId="urn:microsoft.com/office/officeart/2005/8/layout/orgChart1"/>
    <dgm:cxn modelId="{80844E5E-E669-EB4A-BA2D-D3ACE76B513A}" type="presParOf" srcId="{9C3667F0-6BB8-5944-A6BF-7F89917D4AC4}" destId="{30A84494-7594-3F43-A715-1ADE1F0FF5F8}" srcOrd="1" destOrd="0" presId="urn:microsoft.com/office/officeart/2005/8/layout/orgChart1"/>
    <dgm:cxn modelId="{5B396D44-A784-F141-8655-A1C7F7C557E0}" type="presParOf" srcId="{108BC471-7A7C-DD4F-ADF0-72E97B3FAA7C}" destId="{5D354B27-B3BC-8247-B93A-78281CE02EAD}" srcOrd="1" destOrd="0" presId="urn:microsoft.com/office/officeart/2005/8/layout/orgChart1"/>
    <dgm:cxn modelId="{3F4C9ABB-41A4-EC47-BF85-B40755B9485A}" type="presParOf" srcId="{108BC471-7A7C-DD4F-ADF0-72E97B3FAA7C}" destId="{D17A687B-5197-134A-8D8E-78A1E9A2D54F}" srcOrd="2" destOrd="0" presId="urn:microsoft.com/office/officeart/2005/8/layout/orgChart1"/>
    <dgm:cxn modelId="{7C810F88-01F9-C34F-8AE1-F54F5B8A0880}" type="presParOf" srcId="{E5B4C335-A0AF-C54E-BF63-688B16477D0F}" destId="{13FADAF9-37E8-8E43-B9E2-258661A681E3}" srcOrd="2" destOrd="0" presId="urn:microsoft.com/office/officeart/2005/8/layout/orgChart1"/>
    <dgm:cxn modelId="{A287B7CD-299D-5E46-9A76-A3E52A395E74}" type="presParOf" srcId="{E5B4C335-A0AF-C54E-BF63-688B16477D0F}" destId="{ABC95437-924F-354C-9DA7-D82315B11844}" srcOrd="3" destOrd="0" presId="urn:microsoft.com/office/officeart/2005/8/layout/orgChart1"/>
    <dgm:cxn modelId="{968DFD4A-6063-894B-8D7A-C3912A331121}" type="presParOf" srcId="{ABC95437-924F-354C-9DA7-D82315B11844}" destId="{C9E3737A-0738-3A4C-A91F-AF1BB01FBDDF}" srcOrd="0" destOrd="0" presId="urn:microsoft.com/office/officeart/2005/8/layout/orgChart1"/>
    <dgm:cxn modelId="{7ABE7BF2-6216-4A43-A3B5-D23FD0144416}" type="presParOf" srcId="{C9E3737A-0738-3A4C-A91F-AF1BB01FBDDF}" destId="{505BE4AB-0264-2246-A93A-AD523B0B7A25}" srcOrd="0" destOrd="0" presId="urn:microsoft.com/office/officeart/2005/8/layout/orgChart1"/>
    <dgm:cxn modelId="{3A8247F5-FE4F-C946-9CAE-91042B314EE6}" type="presParOf" srcId="{C9E3737A-0738-3A4C-A91F-AF1BB01FBDDF}" destId="{2F9CFE8E-DC9F-AB4E-B7AA-2C56E0F6DD7F}" srcOrd="1" destOrd="0" presId="urn:microsoft.com/office/officeart/2005/8/layout/orgChart1"/>
    <dgm:cxn modelId="{6BEA8B22-6F1A-D640-BF22-8191E1550701}" type="presParOf" srcId="{ABC95437-924F-354C-9DA7-D82315B11844}" destId="{F8C56950-6B72-2443-837F-7E3E593048E2}" srcOrd="1" destOrd="0" presId="urn:microsoft.com/office/officeart/2005/8/layout/orgChart1"/>
    <dgm:cxn modelId="{4D463335-7415-D648-B06C-485D16230977}" type="presParOf" srcId="{ABC95437-924F-354C-9DA7-D82315B11844}" destId="{6F30BA03-1BF4-5348-B32B-DE3E390D96DB}" srcOrd="2" destOrd="0" presId="urn:microsoft.com/office/officeart/2005/8/layout/orgChart1"/>
    <dgm:cxn modelId="{9F43F4BC-F14F-AF46-A4A0-8014766DBEAC}" type="presParOf" srcId="{DE746E11-3DE4-F048-9F10-68DD0BAF7882}" destId="{7BA3ED82-BEE3-B24A-9012-230EA0347C6E}" srcOrd="2" destOrd="0" presId="urn:microsoft.com/office/officeart/2005/8/layout/orgChart1"/>
    <dgm:cxn modelId="{D682F402-719F-3949-A754-223AFAADD639}" type="presParOf" srcId="{81BC88E4-1FD9-744A-AD18-48E48F747B1B}" destId="{D453A92C-F567-3645-9DE9-878B6C592ACF}" srcOrd="2" destOrd="0" presId="urn:microsoft.com/office/officeart/2005/8/layout/orgChart1"/>
    <dgm:cxn modelId="{F92FE918-5A30-8A4D-8368-32B0EE2EF166}" type="presParOf" srcId="{B64C691C-C966-7346-9BCD-7E1C68DB14F2}" destId="{659C4C31-0B1E-C743-A1FC-7121686D2E61}"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C4836BA-2BC4-054B-9D0A-E241092BF622}" type="doc">
      <dgm:prSet loTypeId="urn:microsoft.com/office/officeart/2005/8/layout/orgChart1" loCatId="" qsTypeId="urn:microsoft.com/office/officeart/2005/8/quickstyle/simple4" qsCatId="simple" csTypeId="urn:microsoft.com/office/officeart/2005/8/colors/accent0_3" csCatId="mainScheme" phldr="1"/>
      <dgm:spPr/>
      <dgm:t>
        <a:bodyPr/>
        <a:lstStyle/>
        <a:p>
          <a:endParaRPr lang="en-US"/>
        </a:p>
      </dgm:t>
    </dgm:pt>
    <dgm:pt modelId="{4E135987-A4CD-BB46-8B13-DDDF1EAFC0EE}">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CST Adaptation</a:t>
          </a:r>
        </a:p>
      </dgm:t>
    </dgm:pt>
    <dgm:pt modelId="{5DBA2C70-ADB1-4942-B190-5E5F735D28F9}" type="parTrans" cxnId="{E27DA3F4-FB69-6F41-BBD6-EE8D439CA3C1}">
      <dgm:prSet/>
      <dgm:spPr/>
      <dgm:t>
        <a:bodyPr/>
        <a:lstStyle/>
        <a:p>
          <a:endParaRPr lang="en-US">
            <a:latin typeface="Helvetica" charset="0"/>
            <a:ea typeface="Helvetica" charset="0"/>
            <a:cs typeface="Helvetica" charset="0"/>
          </a:endParaRPr>
        </a:p>
      </dgm:t>
    </dgm:pt>
    <dgm:pt modelId="{0A778225-7EC7-C842-9E09-DC4A0BFF9BA5}" type="sibTrans" cxnId="{E27DA3F4-FB69-6F41-BBD6-EE8D439CA3C1}">
      <dgm:prSet/>
      <dgm:spPr/>
      <dgm:t>
        <a:bodyPr/>
        <a:lstStyle/>
        <a:p>
          <a:endParaRPr lang="en-US">
            <a:latin typeface="Helvetica" charset="0"/>
            <a:ea typeface="Helvetica" charset="0"/>
            <a:cs typeface="Helvetica" charset="0"/>
          </a:endParaRPr>
        </a:p>
      </dgm:t>
    </dgm:pt>
    <dgm:pt modelId="{D5DA5CCA-444F-8747-8F55-CFCE79D9E9A1}">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Uncoordinated</a:t>
          </a:r>
        </a:p>
      </dgm:t>
    </dgm:pt>
    <dgm:pt modelId="{09806775-A9BE-3547-8A43-EF6A7201F0DB}" type="parTrans" cxnId="{F6F7B505-D8EF-D945-9A99-C307C37DDCE5}">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9FA57156-ED1E-A043-AB41-81EFEBB9A421}" type="sibTrans" cxnId="{F6F7B505-D8EF-D945-9A99-C307C37DDCE5}">
      <dgm:prSet/>
      <dgm:spPr/>
      <dgm:t>
        <a:bodyPr/>
        <a:lstStyle/>
        <a:p>
          <a:endParaRPr lang="en-US">
            <a:latin typeface="Helvetica" charset="0"/>
            <a:ea typeface="Helvetica" charset="0"/>
            <a:cs typeface="Helvetica" charset="0"/>
          </a:endParaRPr>
        </a:p>
      </dgm:t>
    </dgm:pt>
    <dgm:pt modelId="{3992D085-B275-6C40-B2C4-AAE16F078955}">
      <dgm:prSet phldrT="[Tex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Coordinated</a:t>
          </a:r>
        </a:p>
      </dgm:t>
    </dgm:pt>
    <dgm:pt modelId="{98D856AA-C35B-6141-8196-DA6C64A5AF16}" type="parTrans" cxnId="{3A73F446-1673-9643-A500-A7B142F1C72F}">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15F02907-E2DA-BB4A-A791-C99EC12DF79E}" type="sibTrans" cxnId="{3A73F446-1673-9643-A500-A7B142F1C72F}">
      <dgm:prSet/>
      <dgm:spPr/>
      <dgm:t>
        <a:bodyPr/>
        <a:lstStyle/>
        <a:p>
          <a:endParaRPr lang="en-US">
            <a:latin typeface="Helvetica" charset="0"/>
            <a:ea typeface="Helvetica" charset="0"/>
            <a:cs typeface="Helvetica" charset="0"/>
          </a:endParaRPr>
        </a:p>
      </dgm:t>
    </dgm:pt>
    <dgm:pt modelId="{AF96E5A9-E862-5443-BF40-0722B64D0B33}">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Centralised</a:t>
          </a:r>
        </a:p>
      </dgm:t>
    </dgm:pt>
    <dgm:pt modelId="{F269B1D4-4B9C-3046-9390-E9CB302FBE8A}" type="parTrans" cxnId="{DA81AFF8-947D-F349-BE38-3446079BE99D}">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BECF9068-D25F-844C-AA12-00BAD6359DDF}" type="sibTrans" cxnId="{DA81AFF8-947D-F349-BE38-3446079BE99D}">
      <dgm:prSet/>
      <dgm:spPr/>
      <dgm:t>
        <a:bodyPr/>
        <a:lstStyle/>
        <a:p>
          <a:endParaRPr lang="en-US">
            <a:latin typeface="Helvetica" charset="0"/>
            <a:ea typeface="Helvetica" charset="0"/>
            <a:cs typeface="Helvetica" charset="0"/>
          </a:endParaRPr>
        </a:p>
      </dgm:t>
    </dgm:pt>
    <dgm:pt modelId="{BEF26E08-CBBF-D946-A7BB-E64B79F8CF60}">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Communication-based</a:t>
          </a:r>
        </a:p>
      </dgm:t>
    </dgm:pt>
    <dgm:pt modelId="{9FA77BE7-0A7C-DC41-BF31-23673396134C}" type="parTrans" cxnId="{64461396-567C-5441-A51B-F026711E4127}">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4E09365-C4BD-FE4C-A445-A5E76752B6EB}" type="sibTrans" cxnId="{64461396-567C-5441-A51B-F026711E4127}">
      <dgm:prSet/>
      <dgm:spPr/>
      <dgm:t>
        <a:bodyPr/>
        <a:lstStyle/>
        <a:p>
          <a:endParaRPr lang="en-US">
            <a:latin typeface="Helvetica" charset="0"/>
            <a:ea typeface="Helvetica" charset="0"/>
            <a:cs typeface="Helvetica" charset="0"/>
          </a:endParaRPr>
        </a:p>
      </dgm:t>
    </dgm:pt>
    <dgm:pt modelId="{A821022D-0631-E24B-9053-13F0FE9D1DAE}">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4DBE9EBC-67DC-C34E-9AC1-6D2535189D5A}" type="parTrans" cxnId="{C323C525-E374-C949-81F7-52B77A3958A3}">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FA7D401-2DF3-2143-81DB-BD352CA83FCA}" type="sibTrans" cxnId="{C323C525-E374-C949-81F7-52B77A3958A3}">
      <dgm:prSet/>
      <dgm:spPr/>
      <dgm:t>
        <a:bodyPr/>
        <a:lstStyle/>
        <a:p>
          <a:endParaRPr lang="en-US">
            <a:latin typeface="Helvetica" charset="0"/>
            <a:ea typeface="Helvetica" charset="0"/>
            <a:cs typeface="Helvetica" charset="0"/>
          </a:endParaRPr>
        </a:p>
      </dgm:t>
    </dgm:pt>
    <dgm:pt modelId="{49BAE0AE-9D75-DE4F-AFB7-7CAB624C5905}">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1278D5F8-1DC0-BE4A-9C4E-10B64E105F3F}" type="parTrans" cxnId="{41CEED59-A6A0-DB44-87E4-76AB93959BF2}">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26BDBE72-A108-C242-B4B7-C30CFA133DA1}" type="sibTrans" cxnId="{41CEED59-A6A0-DB44-87E4-76AB93959BF2}">
      <dgm:prSet/>
      <dgm:spPr/>
      <dgm:t>
        <a:bodyPr/>
        <a:lstStyle/>
        <a:p>
          <a:endParaRPr lang="en-US">
            <a:latin typeface="Helvetica" charset="0"/>
            <a:ea typeface="Helvetica" charset="0"/>
            <a:cs typeface="Helvetica" charset="0"/>
          </a:endParaRPr>
        </a:p>
      </dgm:t>
    </dgm:pt>
    <dgm:pt modelId="{D027487E-A2B5-F24F-B5C5-76D7FA789FCB}">
      <dgm:prSet/>
      <dgm:spPr>
        <a:solidFill>
          <a:schemeClr val="bg1"/>
        </a:solidFill>
        <a:ln>
          <a:solidFill>
            <a:schemeClr val="tx1"/>
          </a:solidFill>
        </a:ln>
      </dgm:spPr>
      <dgm:t>
        <a:bodyPr/>
        <a:lstStyle/>
        <a:p>
          <a:r>
            <a:rPr lang="en-US">
              <a:solidFill>
                <a:schemeClr val="tx1"/>
              </a:solidFill>
              <a:latin typeface="Helvetica" charset="0"/>
              <a:ea typeface="Helvetica" charset="0"/>
              <a:cs typeface="Helvetica" charset="0"/>
            </a:rPr>
            <a:t>DSC</a:t>
          </a:r>
        </a:p>
      </dgm:t>
    </dgm:pt>
    <dgm:pt modelId="{B8735AF7-9650-2844-8425-C1A38402559D}" type="parTrans" cxnId="{42B07169-1805-5348-97DE-7FFBE39D2207}">
      <dgm:prSet/>
      <dgm:spPr>
        <a:solidFill>
          <a:schemeClr val="bg1"/>
        </a:solidFill>
        <a:ln>
          <a:solidFill>
            <a:schemeClr val="tx1"/>
          </a:solidFill>
        </a:ln>
      </dgm:spPr>
      <dgm:t>
        <a:bodyPr/>
        <a:lstStyle/>
        <a:p>
          <a:endParaRPr lang="en-US">
            <a:solidFill>
              <a:schemeClr val="tx1"/>
            </a:solidFill>
            <a:latin typeface="Helvetica" charset="0"/>
            <a:ea typeface="Helvetica" charset="0"/>
            <a:cs typeface="Helvetica" charset="0"/>
          </a:endParaRPr>
        </a:p>
      </dgm:t>
    </dgm:pt>
    <dgm:pt modelId="{658987D9-34FE-8A49-B189-E3B08426959A}" type="sibTrans" cxnId="{42B07169-1805-5348-97DE-7FFBE39D2207}">
      <dgm:prSet/>
      <dgm:spPr/>
      <dgm:t>
        <a:bodyPr/>
        <a:lstStyle/>
        <a:p>
          <a:endParaRPr lang="en-US">
            <a:latin typeface="Helvetica" charset="0"/>
            <a:ea typeface="Helvetica" charset="0"/>
            <a:cs typeface="Helvetica" charset="0"/>
          </a:endParaRPr>
        </a:p>
      </dgm:t>
    </dgm:pt>
    <dgm:pt modelId="{0A1799D0-421C-424E-B510-6E8F651804B4}" type="pres">
      <dgm:prSet presAssocID="{1C4836BA-2BC4-054B-9D0A-E241092BF622}" presName="hierChild1" presStyleCnt="0">
        <dgm:presLayoutVars>
          <dgm:orgChart val="1"/>
          <dgm:chPref val="1"/>
          <dgm:dir/>
          <dgm:animOne val="branch"/>
          <dgm:animLvl val="lvl"/>
          <dgm:resizeHandles/>
        </dgm:presLayoutVars>
      </dgm:prSet>
      <dgm:spPr/>
      <dgm:t>
        <a:bodyPr/>
        <a:lstStyle/>
        <a:p>
          <a:endParaRPr lang="en-US"/>
        </a:p>
      </dgm:t>
    </dgm:pt>
    <dgm:pt modelId="{B64C691C-C966-7346-9BCD-7E1C68DB14F2}" type="pres">
      <dgm:prSet presAssocID="{4E135987-A4CD-BB46-8B13-DDDF1EAFC0EE}" presName="hierRoot1" presStyleCnt="0">
        <dgm:presLayoutVars>
          <dgm:hierBranch val="init"/>
        </dgm:presLayoutVars>
      </dgm:prSet>
      <dgm:spPr/>
    </dgm:pt>
    <dgm:pt modelId="{E52A0F82-D58C-9D43-B5E3-2055CF6D250C}" type="pres">
      <dgm:prSet presAssocID="{4E135987-A4CD-BB46-8B13-DDDF1EAFC0EE}" presName="rootComposite1" presStyleCnt="0"/>
      <dgm:spPr/>
    </dgm:pt>
    <dgm:pt modelId="{B0BE091B-92E7-4C4D-9CEC-C488C31C27B7}" type="pres">
      <dgm:prSet presAssocID="{4E135987-A4CD-BB46-8B13-DDDF1EAFC0EE}" presName="rootText1" presStyleLbl="node0" presStyleIdx="0" presStyleCnt="1">
        <dgm:presLayoutVars>
          <dgm:chPref val="3"/>
        </dgm:presLayoutVars>
      </dgm:prSet>
      <dgm:spPr/>
      <dgm:t>
        <a:bodyPr/>
        <a:lstStyle/>
        <a:p>
          <a:endParaRPr lang="en-US"/>
        </a:p>
      </dgm:t>
    </dgm:pt>
    <dgm:pt modelId="{CBED8EBD-4E6F-3349-96C9-FC12F2571E83}" type="pres">
      <dgm:prSet presAssocID="{4E135987-A4CD-BB46-8B13-DDDF1EAFC0EE}" presName="rootConnector1" presStyleLbl="node1" presStyleIdx="0" presStyleCnt="0"/>
      <dgm:spPr/>
      <dgm:t>
        <a:bodyPr/>
        <a:lstStyle/>
        <a:p>
          <a:endParaRPr lang="en-US"/>
        </a:p>
      </dgm:t>
    </dgm:pt>
    <dgm:pt modelId="{6D91B936-E1EC-D940-A134-4B7C5A45BA8D}" type="pres">
      <dgm:prSet presAssocID="{4E135987-A4CD-BB46-8B13-DDDF1EAFC0EE}" presName="hierChild2" presStyleCnt="0"/>
      <dgm:spPr/>
    </dgm:pt>
    <dgm:pt modelId="{8FE98628-C7CD-3A4D-8545-F0DC4B0CDE02}" type="pres">
      <dgm:prSet presAssocID="{09806775-A9BE-3547-8A43-EF6A7201F0DB}" presName="Name37" presStyleLbl="parChTrans1D2" presStyleIdx="0" presStyleCnt="2"/>
      <dgm:spPr/>
      <dgm:t>
        <a:bodyPr/>
        <a:lstStyle/>
        <a:p>
          <a:endParaRPr lang="en-US"/>
        </a:p>
      </dgm:t>
    </dgm:pt>
    <dgm:pt modelId="{87928AF3-754B-1048-8A28-4766E64F1988}" type="pres">
      <dgm:prSet presAssocID="{D5DA5CCA-444F-8747-8F55-CFCE79D9E9A1}" presName="hierRoot2" presStyleCnt="0">
        <dgm:presLayoutVars>
          <dgm:hierBranch val="init"/>
        </dgm:presLayoutVars>
      </dgm:prSet>
      <dgm:spPr/>
    </dgm:pt>
    <dgm:pt modelId="{A1569C76-5932-104C-8E2C-657251FFEB5C}" type="pres">
      <dgm:prSet presAssocID="{D5DA5CCA-444F-8747-8F55-CFCE79D9E9A1}" presName="rootComposite" presStyleCnt="0"/>
      <dgm:spPr/>
    </dgm:pt>
    <dgm:pt modelId="{1344EED9-B448-104A-8971-5CC8E5F18BA7}" type="pres">
      <dgm:prSet presAssocID="{D5DA5CCA-444F-8747-8F55-CFCE79D9E9A1}" presName="rootText" presStyleLbl="node2" presStyleIdx="0" presStyleCnt="2">
        <dgm:presLayoutVars>
          <dgm:chPref val="3"/>
        </dgm:presLayoutVars>
      </dgm:prSet>
      <dgm:spPr/>
      <dgm:t>
        <a:bodyPr/>
        <a:lstStyle/>
        <a:p>
          <a:endParaRPr lang="en-US"/>
        </a:p>
      </dgm:t>
    </dgm:pt>
    <dgm:pt modelId="{E345858A-10BF-5A4E-8752-4BB839771C06}" type="pres">
      <dgm:prSet presAssocID="{D5DA5CCA-444F-8747-8F55-CFCE79D9E9A1}" presName="rootConnector" presStyleLbl="node2" presStyleIdx="0" presStyleCnt="2"/>
      <dgm:spPr/>
      <dgm:t>
        <a:bodyPr/>
        <a:lstStyle/>
        <a:p>
          <a:endParaRPr lang="en-US"/>
        </a:p>
      </dgm:t>
    </dgm:pt>
    <dgm:pt modelId="{C0917A3D-5F25-9944-9424-BAF9334963F9}" type="pres">
      <dgm:prSet presAssocID="{D5DA5CCA-444F-8747-8F55-CFCE79D9E9A1}" presName="hierChild4" presStyleCnt="0"/>
      <dgm:spPr/>
    </dgm:pt>
    <dgm:pt modelId="{54E27B05-2228-0B41-AD39-78709B3BADE2}" type="pres">
      <dgm:prSet presAssocID="{B8735AF7-9650-2844-8425-C1A38402559D}" presName="Name37" presStyleLbl="parChTrans1D3" presStyleIdx="0" presStyleCnt="3"/>
      <dgm:spPr/>
      <dgm:t>
        <a:bodyPr/>
        <a:lstStyle/>
        <a:p>
          <a:endParaRPr lang="en-US"/>
        </a:p>
      </dgm:t>
    </dgm:pt>
    <dgm:pt modelId="{D8755FDC-95ED-9A45-B5D0-17CEFD154117}" type="pres">
      <dgm:prSet presAssocID="{D027487E-A2B5-F24F-B5C5-76D7FA789FCB}" presName="hierRoot2" presStyleCnt="0">
        <dgm:presLayoutVars>
          <dgm:hierBranch val="init"/>
        </dgm:presLayoutVars>
      </dgm:prSet>
      <dgm:spPr/>
    </dgm:pt>
    <dgm:pt modelId="{478488C4-4CF2-6B49-AA7D-CB60897B8D94}" type="pres">
      <dgm:prSet presAssocID="{D027487E-A2B5-F24F-B5C5-76D7FA789FCB}" presName="rootComposite" presStyleCnt="0"/>
      <dgm:spPr/>
    </dgm:pt>
    <dgm:pt modelId="{FFF5BC1F-BDA0-844B-941E-ACE28683647D}" type="pres">
      <dgm:prSet presAssocID="{D027487E-A2B5-F24F-B5C5-76D7FA789FCB}" presName="rootText" presStyleLbl="node3" presStyleIdx="0" presStyleCnt="3">
        <dgm:presLayoutVars>
          <dgm:chPref val="3"/>
        </dgm:presLayoutVars>
      </dgm:prSet>
      <dgm:spPr/>
      <dgm:t>
        <a:bodyPr/>
        <a:lstStyle/>
        <a:p>
          <a:endParaRPr lang="en-US"/>
        </a:p>
      </dgm:t>
    </dgm:pt>
    <dgm:pt modelId="{952BC452-113F-B34B-AF89-5A0001B927A9}" type="pres">
      <dgm:prSet presAssocID="{D027487E-A2B5-F24F-B5C5-76D7FA789FCB}" presName="rootConnector" presStyleLbl="node3" presStyleIdx="0" presStyleCnt="3"/>
      <dgm:spPr/>
      <dgm:t>
        <a:bodyPr/>
        <a:lstStyle/>
        <a:p>
          <a:endParaRPr lang="en-US"/>
        </a:p>
      </dgm:t>
    </dgm:pt>
    <dgm:pt modelId="{067D31C5-A62E-A045-9F6A-2C4E88C7F469}" type="pres">
      <dgm:prSet presAssocID="{D027487E-A2B5-F24F-B5C5-76D7FA789FCB}" presName="hierChild4" presStyleCnt="0"/>
      <dgm:spPr/>
    </dgm:pt>
    <dgm:pt modelId="{2602DBC7-725E-0548-ACA0-4187EAFF111F}" type="pres">
      <dgm:prSet presAssocID="{D027487E-A2B5-F24F-B5C5-76D7FA789FCB}" presName="hierChild5" presStyleCnt="0"/>
      <dgm:spPr/>
    </dgm:pt>
    <dgm:pt modelId="{E4EAB304-0D61-EA47-A60F-23F2F23832FF}" type="pres">
      <dgm:prSet presAssocID="{D5DA5CCA-444F-8747-8F55-CFCE79D9E9A1}" presName="hierChild5" presStyleCnt="0"/>
      <dgm:spPr/>
    </dgm:pt>
    <dgm:pt modelId="{C145C4C3-ABE8-F147-999E-AF8993BFEAA2}" type="pres">
      <dgm:prSet presAssocID="{98D856AA-C35B-6141-8196-DA6C64A5AF16}" presName="Name37" presStyleLbl="parChTrans1D2" presStyleIdx="1" presStyleCnt="2"/>
      <dgm:spPr/>
      <dgm:t>
        <a:bodyPr/>
        <a:lstStyle/>
        <a:p>
          <a:endParaRPr lang="en-US"/>
        </a:p>
      </dgm:t>
    </dgm:pt>
    <dgm:pt modelId="{81BC88E4-1FD9-744A-AD18-48E48F747B1B}" type="pres">
      <dgm:prSet presAssocID="{3992D085-B275-6C40-B2C4-AAE16F078955}" presName="hierRoot2" presStyleCnt="0">
        <dgm:presLayoutVars>
          <dgm:hierBranch val="init"/>
        </dgm:presLayoutVars>
      </dgm:prSet>
      <dgm:spPr/>
    </dgm:pt>
    <dgm:pt modelId="{7D31BF7C-CD44-FC47-B39B-6FC461F2C308}" type="pres">
      <dgm:prSet presAssocID="{3992D085-B275-6C40-B2C4-AAE16F078955}" presName="rootComposite" presStyleCnt="0"/>
      <dgm:spPr/>
    </dgm:pt>
    <dgm:pt modelId="{B436FA30-C208-F641-BE2A-59EA0E5B1CFA}" type="pres">
      <dgm:prSet presAssocID="{3992D085-B275-6C40-B2C4-AAE16F078955}" presName="rootText" presStyleLbl="node2" presStyleIdx="1" presStyleCnt="2">
        <dgm:presLayoutVars>
          <dgm:chPref val="3"/>
        </dgm:presLayoutVars>
      </dgm:prSet>
      <dgm:spPr/>
      <dgm:t>
        <a:bodyPr/>
        <a:lstStyle/>
        <a:p>
          <a:endParaRPr lang="en-US"/>
        </a:p>
      </dgm:t>
    </dgm:pt>
    <dgm:pt modelId="{DC86E8D5-DCAE-8D4E-9565-607C99FAB1C9}" type="pres">
      <dgm:prSet presAssocID="{3992D085-B275-6C40-B2C4-AAE16F078955}" presName="rootConnector" presStyleLbl="node2" presStyleIdx="1" presStyleCnt="2"/>
      <dgm:spPr/>
      <dgm:t>
        <a:bodyPr/>
        <a:lstStyle/>
        <a:p>
          <a:endParaRPr lang="en-US"/>
        </a:p>
      </dgm:t>
    </dgm:pt>
    <dgm:pt modelId="{F1E0E50B-FDB9-E341-AEBF-DFA01EC54383}" type="pres">
      <dgm:prSet presAssocID="{3992D085-B275-6C40-B2C4-AAE16F078955}" presName="hierChild4" presStyleCnt="0"/>
      <dgm:spPr/>
    </dgm:pt>
    <dgm:pt modelId="{444DEBBC-7207-6745-A5DA-7F37ED1F5DFC}" type="pres">
      <dgm:prSet presAssocID="{F269B1D4-4B9C-3046-9390-E9CB302FBE8A}" presName="Name37" presStyleLbl="parChTrans1D3" presStyleIdx="1" presStyleCnt="3"/>
      <dgm:spPr/>
      <dgm:t>
        <a:bodyPr/>
        <a:lstStyle/>
        <a:p>
          <a:endParaRPr lang="en-US"/>
        </a:p>
      </dgm:t>
    </dgm:pt>
    <dgm:pt modelId="{9E6502A3-FB1A-1D4F-AA0E-0012B34531EA}" type="pres">
      <dgm:prSet presAssocID="{AF96E5A9-E862-5443-BF40-0722B64D0B33}" presName="hierRoot2" presStyleCnt="0">
        <dgm:presLayoutVars>
          <dgm:hierBranch val="init"/>
        </dgm:presLayoutVars>
      </dgm:prSet>
      <dgm:spPr/>
    </dgm:pt>
    <dgm:pt modelId="{8178D550-C253-274D-B154-BE136A7F370F}" type="pres">
      <dgm:prSet presAssocID="{AF96E5A9-E862-5443-BF40-0722B64D0B33}" presName="rootComposite" presStyleCnt="0"/>
      <dgm:spPr/>
    </dgm:pt>
    <dgm:pt modelId="{95870C93-5BF6-EF4B-A4D3-236D84919DB1}" type="pres">
      <dgm:prSet presAssocID="{AF96E5A9-E862-5443-BF40-0722B64D0B33}" presName="rootText" presStyleLbl="node3" presStyleIdx="1" presStyleCnt="3">
        <dgm:presLayoutVars>
          <dgm:chPref val="3"/>
        </dgm:presLayoutVars>
      </dgm:prSet>
      <dgm:spPr/>
      <dgm:t>
        <a:bodyPr/>
        <a:lstStyle/>
        <a:p>
          <a:endParaRPr lang="en-US"/>
        </a:p>
      </dgm:t>
    </dgm:pt>
    <dgm:pt modelId="{07BB06A9-4C73-FB4E-8BFA-5692D1C92449}" type="pres">
      <dgm:prSet presAssocID="{AF96E5A9-E862-5443-BF40-0722B64D0B33}" presName="rootConnector" presStyleLbl="node3" presStyleIdx="1" presStyleCnt="3"/>
      <dgm:spPr/>
      <dgm:t>
        <a:bodyPr/>
        <a:lstStyle/>
        <a:p>
          <a:endParaRPr lang="en-US"/>
        </a:p>
      </dgm:t>
    </dgm:pt>
    <dgm:pt modelId="{6AA5B8D0-A7F9-1143-BE83-CB21C0CE6EEB}" type="pres">
      <dgm:prSet presAssocID="{AF96E5A9-E862-5443-BF40-0722B64D0B33}" presName="hierChild4" presStyleCnt="0"/>
      <dgm:spPr/>
    </dgm:pt>
    <dgm:pt modelId="{FC88A900-8304-4745-9C10-E01024357C86}" type="pres">
      <dgm:prSet presAssocID="{1278D5F8-1DC0-BE4A-9C4E-10B64E105F3F}" presName="Name37" presStyleLbl="parChTrans1D4" presStyleIdx="0" presStyleCnt="2"/>
      <dgm:spPr/>
      <dgm:t>
        <a:bodyPr/>
        <a:lstStyle/>
        <a:p>
          <a:endParaRPr lang="en-US"/>
        </a:p>
      </dgm:t>
    </dgm:pt>
    <dgm:pt modelId="{CEEB41A7-4CDC-C047-9D7C-0AD6AFD65463}" type="pres">
      <dgm:prSet presAssocID="{49BAE0AE-9D75-DE4F-AFB7-7CAB624C5905}" presName="hierRoot2" presStyleCnt="0">
        <dgm:presLayoutVars>
          <dgm:hierBranch val="init"/>
        </dgm:presLayoutVars>
      </dgm:prSet>
      <dgm:spPr/>
    </dgm:pt>
    <dgm:pt modelId="{AA8779EC-F0BF-5B4C-AB46-373B546F7DB6}" type="pres">
      <dgm:prSet presAssocID="{49BAE0AE-9D75-DE4F-AFB7-7CAB624C5905}" presName="rootComposite" presStyleCnt="0"/>
      <dgm:spPr/>
    </dgm:pt>
    <dgm:pt modelId="{61B46ED4-B072-5B48-8FAD-B8454EF67B3B}" type="pres">
      <dgm:prSet presAssocID="{49BAE0AE-9D75-DE4F-AFB7-7CAB624C5905}" presName="rootText" presStyleLbl="node4" presStyleIdx="0" presStyleCnt="2">
        <dgm:presLayoutVars>
          <dgm:chPref val="3"/>
        </dgm:presLayoutVars>
      </dgm:prSet>
      <dgm:spPr/>
      <dgm:t>
        <a:bodyPr/>
        <a:lstStyle/>
        <a:p>
          <a:endParaRPr lang="en-US"/>
        </a:p>
      </dgm:t>
    </dgm:pt>
    <dgm:pt modelId="{43D67F7C-3204-F947-BEFE-4B5E814B43E5}" type="pres">
      <dgm:prSet presAssocID="{49BAE0AE-9D75-DE4F-AFB7-7CAB624C5905}" presName="rootConnector" presStyleLbl="node4" presStyleIdx="0" presStyleCnt="2"/>
      <dgm:spPr/>
      <dgm:t>
        <a:bodyPr/>
        <a:lstStyle/>
        <a:p>
          <a:endParaRPr lang="en-US"/>
        </a:p>
      </dgm:t>
    </dgm:pt>
    <dgm:pt modelId="{998B2D2A-D297-5B45-8AC2-F67AF2D6F858}" type="pres">
      <dgm:prSet presAssocID="{49BAE0AE-9D75-DE4F-AFB7-7CAB624C5905}" presName="hierChild4" presStyleCnt="0"/>
      <dgm:spPr/>
    </dgm:pt>
    <dgm:pt modelId="{3A9E3FAB-5C01-0F4E-ABA1-A090DA65377A}" type="pres">
      <dgm:prSet presAssocID="{49BAE0AE-9D75-DE4F-AFB7-7CAB624C5905}" presName="hierChild5" presStyleCnt="0"/>
      <dgm:spPr/>
    </dgm:pt>
    <dgm:pt modelId="{94040399-1960-844A-B409-921176FA5562}" type="pres">
      <dgm:prSet presAssocID="{AF96E5A9-E862-5443-BF40-0722B64D0B33}" presName="hierChild5" presStyleCnt="0"/>
      <dgm:spPr/>
    </dgm:pt>
    <dgm:pt modelId="{8F3E2071-60D4-4544-BA80-7B24A75DA7E0}" type="pres">
      <dgm:prSet presAssocID="{9FA77BE7-0A7C-DC41-BF31-23673396134C}" presName="Name37" presStyleLbl="parChTrans1D3" presStyleIdx="2" presStyleCnt="3"/>
      <dgm:spPr/>
      <dgm:t>
        <a:bodyPr/>
        <a:lstStyle/>
        <a:p>
          <a:endParaRPr lang="en-US"/>
        </a:p>
      </dgm:t>
    </dgm:pt>
    <dgm:pt modelId="{DE746E11-3DE4-F048-9F10-68DD0BAF7882}" type="pres">
      <dgm:prSet presAssocID="{BEF26E08-CBBF-D946-A7BB-E64B79F8CF60}" presName="hierRoot2" presStyleCnt="0">
        <dgm:presLayoutVars>
          <dgm:hierBranch val="init"/>
        </dgm:presLayoutVars>
      </dgm:prSet>
      <dgm:spPr/>
    </dgm:pt>
    <dgm:pt modelId="{3CE454DA-8B92-134E-8A73-459268A662F7}" type="pres">
      <dgm:prSet presAssocID="{BEF26E08-CBBF-D946-A7BB-E64B79F8CF60}" presName="rootComposite" presStyleCnt="0"/>
      <dgm:spPr/>
    </dgm:pt>
    <dgm:pt modelId="{86FE0B18-28A1-6840-A53C-FC34F339E467}" type="pres">
      <dgm:prSet presAssocID="{BEF26E08-CBBF-D946-A7BB-E64B79F8CF60}" presName="rootText" presStyleLbl="node3" presStyleIdx="2" presStyleCnt="3">
        <dgm:presLayoutVars>
          <dgm:chPref val="3"/>
        </dgm:presLayoutVars>
      </dgm:prSet>
      <dgm:spPr/>
      <dgm:t>
        <a:bodyPr/>
        <a:lstStyle/>
        <a:p>
          <a:endParaRPr lang="en-US"/>
        </a:p>
      </dgm:t>
    </dgm:pt>
    <dgm:pt modelId="{D84B027D-9613-634F-ADCF-9A2D5ACC001C}" type="pres">
      <dgm:prSet presAssocID="{BEF26E08-CBBF-D946-A7BB-E64B79F8CF60}" presName="rootConnector" presStyleLbl="node3" presStyleIdx="2" presStyleCnt="3"/>
      <dgm:spPr/>
      <dgm:t>
        <a:bodyPr/>
        <a:lstStyle/>
        <a:p>
          <a:endParaRPr lang="en-US"/>
        </a:p>
      </dgm:t>
    </dgm:pt>
    <dgm:pt modelId="{E5B4C335-A0AF-C54E-BF63-688B16477D0F}" type="pres">
      <dgm:prSet presAssocID="{BEF26E08-CBBF-D946-A7BB-E64B79F8CF60}" presName="hierChild4" presStyleCnt="0"/>
      <dgm:spPr/>
    </dgm:pt>
    <dgm:pt modelId="{13FADAF9-37E8-8E43-B9E2-258661A681E3}" type="pres">
      <dgm:prSet presAssocID="{4DBE9EBC-67DC-C34E-9AC1-6D2535189D5A}" presName="Name37" presStyleLbl="parChTrans1D4" presStyleIdx="1" presStyleCnt="2"/>
      <dgm:spPr/>
      <dgm:t>
        <a:bodyPr/>
        <a:lstStyle/>
        <a:p>
          <a:endParaRPr lang="en-US"/>
        </a:p>
      </dgm:t>
    </dgm:pt>
    <dgm:pt modelId="{ABC95437-924F-354C-9DA7-D82315B11844}" type="pres">
      <dgm:prSet presAssocID="{A821022D-0631-E24B-9053-13F0FE9D1DAE}" presName="hierRoot2" presStyleCnt="0">
        <dgm:presLayoutVars>
          <dgm:hierBranch val="init"/>
        </dgm:presLayoutVars>
      </dgm:prSet>
      <dgm:spPr/>
    </dgm:pt>
    <dgm:pt modelId="{C9E3737A-0738-3A4C-A91F-AF1BB01FBDDF}" type="pres">
      <dgm:prSet presAssocID="{A821022D-0631-E24B-9053-13F0FE9D1DAE}" presName="rootComposite" presStyleCnt="0"/>
      <dgm:spPr/>
    </dgm:pt>
    <dgm:pt modelId="{505BE4AB-0264-2246-A93A-AD523B0B7A25}" type="pres">
      <dgm:prSet presAssocID="{A821022D-0631-E24B-9053-13F0FE9D1DAE}" presName="rootText" presStyleLbl="node4" presStyleIdx="1" presStyleCnt="2">
        <dgm:presLayoutVars>
          <dgm:chPref val="3"/>
        </dgm:presLayoutVars>
      </dgm:prSet>
      <dgm:spPr/>
      <dgm:t>
        <a:bodyPr/>
        <a:lstStyle/>
        <a:p>
          <a:endParaRPr lang="en-US"/>
        </a:p>
      </dgm:t>
    </dgm:pt>
    <dgm:pt modelId="{2F9CFE8E-DC9F-AB4E-B7AA-2C56E0F6DD7F}" type="pres">
      <dgm:prSet presAssocID="{A821022D-0631-E24B-9053-13F0FE9D1DAE}" presName="rootConnector" presStyleLbl="node4" presStyleIdx="1" presStyleCnt="2"/>
      <dgm:spPr/>
      <dgm:t>
        <a:bodyPr/>
        <a:lstStyle/>
        <a:p>
          <a:endParaRPr lang="en-US"/>
        </a:p>
      </dgm:t>
    </dgm:pt>
    <dgm:pt modelId="{F8C56950-6B72-2443-837F-7E3E593048E2}" type="pres">
      <dgm:prSet presAssocID="{A821022D-0631-E24B-9053-13F0FE9D1DAE}" presName="hierChild4" presStyleCnt="0"/>
      <dgm:spPr/>
    </dgm:pt>
    <dgm:pt modelId="{6F30BA03-1BF4-5348-B32B-DE3E390D96DB}" type="pres">
      <dgm:prSet presAssocID="{A821022D-0631-E24B-9053-13F0FE9D1DAE}" presName="hierChild5" presStyleCnt="0"/>
      <dgm:spPr/>
    </dgm:pt>
    <dgm:pt modelId="{7BA3ED82-BEE3-B24A-9012-230EA0347C6E}" type="pres">
      <dgm:prSet presAssocID="{BEF26E08-CBBF-D946-A7BB-E64B79F8CF60}" presName="hierChild5" presStyleCnt="0"/>
      <dgm:spPr/>
    </dgm:pt>
    <dgm:pt modelId="{D453A92C-F567-3645-9DE9-878B6C592ACF}" type="pres">
      <dgm:prSet presAssocID="{3992D085-B275-6C40-B2C4-AAE16F078955}" presName="hierChild5" presStyleCnt="0"/>
      <dgm:spPr/>
    </dgm:pt>
    <dgm:pt modelId="{659C4C31-0B1E-C743-A1FC-7121686D2E61}" type="pres">
      <dgm:prSet presAssocID="{4E135987-A4CD-BB46-8B13-DDDF1EAFC0EE}" presName="hierChild3" presStyleCnt="0"/>
      <dgm:spPr/>
    </dgm:pt>
  </dgm:ptLst>
  <dgm:cxnLst>
    <dgm:cxn modelId="{E27DA3F4-FB69-6F41-BBD6-EE8D439CA3C1}" srcId="{1C4836BA-2BC4-054B-9D0A-E241092BF622}" destId="{4E135987-A4CD-BB46-8B13-DDDF1EAFC0EE}" srcOrd="0" destOrd="0" parTransId="{5DBA2C70-ADB1-4942-B190-5E5F735D28F9}" sibTransId="{0A778225-7EC7-C842-9E09-DC4A0BFF9BA5}"/>
    <dgm:cxn modelId="{76EF7C65-01AE-6643-AEB2-A24AD4A21C86}" type="presOf" srcId="{3992D085-B275-6C40-B2C4-AAE16F078955}" destId="{B436FA30-C208-F641-BE2A-59EA0E5B1CFA}" srcOrd="0" destOrd="0" presId="urn:microsoft.com/office/officeart/2005/8/layout/orgChart1"/>
    <dgm:cxn modelId="{6E547E9E-96CD-EF45-B65A-7D6EDFF66665}" type="presOf" srcId="{BEF26E08-CBBF-D946-A7BB-E64B79F8CF60}" destId="{86FE0B18-28A1-6840-A53C-FC34F339E467}" srcOrd="0" destOrd="0" presId="urn:microsoft.com/office/officeart/2005/8/layout/orgChart1"/>
    <dgm:cxn modelId="{F6F7B505-D8EF-D945-9A99-C307C37DDCE5}" srcId="{4E135987-A4CD-BB46-8B13-DDDF1EAFC0EE}" destId="{D5DA5CCA-444F-8747-8F55-CFCE79D9E9A1}" srcOrd="0" destOrd="0" parTransId="{09806775-A9BE-3547-8A43-EF6A7201F0DB}" sibTransId="{9FA57156-ED1E-A043-AB41-81EFEBB9A421}"/>
    <dgm:cxn modelId="{AB3AA3B9-9D3E-F548-9890-82C00EB0E742}" type="presOf" srcId="{4E135987-A4CD-BB46-8B13-DDDF1EAFC0EE}" destId="{B0BE091B-92E7-4C4D-9CEC-C488C31C27B7}" srcOrd="0" destOrd="0" presId="urn:microsoft.com/office/officeart/2005/8/layout/orgChart1"/>
    <dgm:cxn modelId="{57D756A2-2BC3-FA4E-8570-3DE0F4A2AAAA}" type="presOf" srcId="{49BAE0AE-9D75-DE4F-AFB7-7CAB624C5905}" destId="{61B46ED4-B072-5B48-8FAD-B8454EF67B3B}" srcOrd="0" destOrd="0" presId="urn:microsoft.com/office/officeart/2005/8/layout/orgChart1"/>
    <dgm:cxn modelId="{3A126D41-06D9-284B-8AB6-2DC17D6E3037}" type="presOf" srcId="{49BAE0AE-9D75-DE4F-AFB7-7CAB624C5905}" destId="{43D67F7C-3204-F947-BEFE-4B5E814B43E5}" srcOrd="1" destOrd="0" presId="urn:microsoft.com/office/officeart/2005/8/layout/orgChart1"/>
    <dgm:cxn modelId="{99069CB1-9CFF-E44B-BFA8-5FAFF5609AA8}" type="presOf" srcId="{1278D5F8-1DC0-BE4A-9C4E-10B64E105F3F}" destId="{FC88A900-8304-4745-9C10-E01024357C86}" srcOrd="0" destOrd="0" presId="urn:microsoft.com/office/officeart/2005/8/layout/orgChart1"/>
    <dgm:cxn modelId="{C323C525-E374-C949-81F7-52B77A3958A3}" srcId="{BEF26E08-CBBF-D946-A7BB-E64B79F8CF60}" destId="{A821022D-0631-E24B-9053-13F0FE9D1DAE}" srcOrd="0" destOrd="0" parTransId="{4DBE9EBC-67DC-C34E-9AC1-6D2535189D5A}" sibTransId="{6FA7D401-2DF3-2143-81DB-BD352CA83FCA}"/>
    <dgm:cxn modelId="{905C8433-7AD8-F141-8ED5-3A8A61381C02}" type="presOf" srcId="{D5DA5CCA-444F-8747-8F55-CFCE79D9E9A1}" destId="{E345858A-10BF-5A4E-8752-4BB839771C06}" srcOrd="1" destOrd="0" presId="urn:microsoft.com/office/officeart/2005/8/layout/orgChart1"/>
    <dgm:cxn modelId="{EDEAC88D-31F3-3642-8F3B-92F1C2D41238}" type="presOf" srcId="{AF96E5A9-E862-5443-BF40-0722B64D0B33}" destId="{95870C93-5BF6-EF4B-A4D3-236D84919DB1}" srcOrd="0" destOrd="0" presId="urn:microsoft.com/office/officeart/2005/8/layout/orgChart1"/>
    <dgm:cxn modelId="{5C5A4EB1-986B-4740-BFBC-6C7D35BF0173}" type="presOf" srcId="{A821022D-0631-E24B-9053-13F0FE9D1DAE}" destId="{2F9CFE8E-DC9F-AB4E-B7AA-2C56E0F6DD7F}" srcOrd="1" destOrd="0" presId="urn:microsoft.com/office/officeart/2005/8/layout/orgChart1"/>
    <dgm:cxn modelId="{41CEED59-A6A0-DB44-87E4-76AB93959BF2}" srcId="{AF96E5A9-E862-5443-BF40-0722B64D0B33}" destId="{49BAE0AE-9D75-DE4F-AFB7-7CAB624C5905}" srcOrd="0" destOrd="0" parTransId="{1278D5F8-1DC0-BE4A-9C4E-10B64E105F3F}" sibTransId="{26BDBE72-A108-C242-B4B7-C30CFA133DA1}"/>
    <dgm:cxn modelId="{9BA35588-5135-294D-8507-3B77FC0F32AC}" type="presOf" srcId="{B8735AF7-9650-2844-8425-C1A38402559D}" destId="{54E27B05-2228-0B41-AD39-78709B3BADE2}" srcOrd="0" destOrd="0" presId="urn:microsoft.com/office/officeart/2005/8/layout/orgChart1"/>
    <dgm:cxn modelId="{C3CB40C4-FA2F-B445-8FED-6566966341CC}" type="presOf" srcId="{1C4836BA-2BC4-054B-9D0A-E241092BF622}" destId="{0A1799D0-421C-424E-B510-6E8F651804B4}" srcOrd="0" destOrd="0" presId="urn:microsoft.com/office/officeart/2005/8/layout/orgChart1"/>
    <dgm:cxn modelId="{02894268-2123-9647-A04D-02C6BAB9BAAE}" type="presOf" srcId="{4E135987-A4CD-BB46-8B13-DDDF1EAFC0EE}" destId="{CBED8EBD-4E6F-3349-96C9-FC12F2571E83}" srcOrd="1" destOrd="0" presId="urn:microsoft.com/office/officeart/2005/8/layout/orgChart1"/>
    <dgm:cxn modelId="{DA81AFF8-947D-F349-BE38-3446079BE99D}" srcId="{3992D085-B275-6C40-B2C4-AAE16F078955}" destId="{AF96E5A9-E862-5443-BF40-0722B64D0B33}" srcOrd="0" destOrd="0" parTransId="{F269B1D4-4B9C-3046-9390-E9CB302FBE8A}" sibTransId="{BECF9068-D25F-844C-AA12-00BAD6359DDF}"/>
    <dgm:cxn modelId="{AA36A355-3A82-E14C-A44C-DF31015E9EFB}" type="presOf" srcId="{A821022D-0631-E24B-9053-13F0FE9D1DAE}" destId="{505BE4AB-0264-2246-A93A-AD523B0B7A25}" srcOrd="0" destOrd="0" presId="urn:microsoft.com/office/officeart/2005/8/layout/orgChart1"/>
    <dgm:cxn modelId="{42B07169-1805-5348-97DE-7FFBE39D2207}" srcId="{D5DA5CCA-444F-8747-8F55-CFCE79D9E9A1}" destId="{D027487E-A2B5-F24F-B5C5-76D7FA789FCB}" srcOrd="0" destOrd="0" parTransId="{B8735AF7-9650-2844-8425-C1A38402559D}" sibTransId="{658987D9-34FE-8A49-B189-E3B08426959A}"/>
    <dgm:cxn modelId="{EF9A85B2-6F48-754A-9A0A-F5025B9D8558}" type="presOf" srcId="{D027487E-A2B5-F24F-B5C5-76D7FA789FCB}" destId="{FFF5BC1F-BDA0-844B-941E-ACE28683647D}" srcOrd="0" destOrd="0" presId="urn:microsoft.com/office/officeart/2005/8/layout/orgChart1"/>
    <dgm:cxn modelId="{C0E98AF5-71BB-9C4F-AF6A-124F3083F32A}" type="presOf" srcId="{D027487E-A2B5-F24F-B5C5-76D7FA789FCB}" destId="{952BC452-113F-B34B-AF89-5A0001B927A9}" srcOrd="1" destOrd="0" presId="urn:microsoft.com/office/officeart/2005/8/layout/orgChart1"/>
    <dgm:cxn modelId="{050C76EB-4920-DB4B-988A-576461F13F96}" type="presOf" srcId="{09806775-A9BE-3547-8A43-EF6A7201F0DB}" destId="{8FE98628-C7CD-3A4D-8545-F0DC4B0CDE02}" srcOrd="0" destOrd="0" presId="urn:microsoft.com/office/officeart/2005/8/layout/orgChart1"/>
    <dgm:cxn modelId="{64461396-567C-5441-A51B-F026711E4127}" srcId="{3992D085-B275-6C40-B2C4-AAE16F078955}" destId="{BEF26E08-CBBF-D946-A7BB-E64B79F8CF60}" srcOrd="1" destOrd="0" parTransId="{9FA77BE7-0A7C-DC41-BF31-23673396134C}" sibTransId="{64E09365-C4BD-FE4C-A445-A5E76752B6EB}"/>
    <dgm:cxn modelId="{3A73F446-1673-9643-A500-A7B142F1C72F}" srcId="{4E135987-A4CD-BB46-8B13-DDDF1EAFC0EE}" destId="{3992D085-B275-6C40-B2C4-AAE16F078955}" srcOrd="1" destOrd="0" parTransId="{98D856AA-C35B-6141-8196-DA6C64A5AF16}" sibTransId="{15F02907-E2DA-BB4A-A791-C99EC12DF79E}"/>
    <dgm:cxn modelId="{9F845950-4883-BA4D-B71A-592E9F9889A9}" type="presOf" srcId="{BEF26E08-CBBF-D946-A7BB-E64B79F8CF60}" destId="{D84B027D-9613-634F-ADCF-9A2D5ACC001C}" srcOrd="1" destOrd="0" presId="urn:microsoft.com/office/officeart/2005/8/layout/orgChart1"/>
    <dgm:cxn modelId="{5D8B1254-DD62-8C4D-A083-1279982BB489}" type="presOf" srcId="{9FA77BE7-0A7C-DC41-BF31-23673396134C}" destId="{8F3E2071-60D4-4544-BA80-7B24A75DA7E0}" srcOrd="0" destOrd="0" presId="urn:microsoft.com/office/officeart/2005/8/layout/orgChart1"/>
    <dgm:cxn modelId="{569A00BA-9A7C-1A4C-B490-193B6B34B167}" type="presOf" srcId="{F269B1D4-4B9C-3046-9390-E9CB302FBE8A}" destId="{444DEBBC-7207-6745-A5DA-7F37ED1F5DFC}" srcOrd="0" destOrd="0" presId="urn:microsoft.com/office/officeart/2005/8/layout/orgChart1"/>
    <dgm:cxn modelId="{A22D2F05-3D5B-5C48-9B5C-FC928B80FB87}" type="presOf" srcId="{3992D085-B275-6C40-B2C4-AAE16F078955}" destId="{DC86E8D5-DCAE-8D4E-9565-607C99FAB1C9}" srcOrd="1" destOrd="0" presId="urn:microsoft.com/office/officeart/2005/8/layout/orgChart1"/>
    <dgm:cxn modelId="{E78EDF03-27EB-9C44-BC20-383EF86CAA3A}" type="presOf" srcId="{98D856AA-C35B-6141-8196-DA6C64A5AF16}" destId="{C145C4C3-ABE8-F147-999E-AF8993BFEAA2}" srcOrd="0" destOrd="0" presId="urn:microsoft.com/office/officeart/2005/8/layout/orgChart1"/>
    <dgm:cxn modelId="{FCDA318D-D302-0A45-8892-D02EB49EF23C}" type="presOf" srcId="{D5DA5CCA-444F-8747-8F55-CFCE79D9E9A1}" destId="{1344EED9-B448-104A-8971-5CC8E5F18BA7}" srcOrd="0" destOrd="0" presId="urn:microsoft.com/office/officeart/2005/8/layout/orgChart1"/>
    <dgm:cxn modelId="{8FF622A9-1A0C-DA45-944C-2B3E0C23A639}" type="presOf" srcId="{4DBE9EBC-67DC-C34E-9AC1-6D2535189D5A}" destId="{13FADAF9-37E8-8E43-B9E2-258661A681E3}" srcOrd="0" destOrd="0" presId="urn:microsoft.com/office/officeart/2005/8/layout/orgChart1"/>
    <dgm:cxn modelId="{BD7E57E9-3047-484C-92AF-4E28C584CECD}" type="presOf" srcId="{AF96E5A9-E862-5443-BF40-0722B64D0B33}" destId="{07BB06A9-4C73-FB4E-8BFA-5692D1C92449}" srcOrd="1" destOrd="0" presId="urn:microsoft.com/office/officeart/2005/8/layout/orgChart1"/>
    <dgm:cxn modelId="{BF616CA3-82EC-9548-BF87-5D6C0FFBAD8F}" type="presParOf" srcId="{0A1799D0-421C-424E-B510-6E8F651804B4}" destId="{B64C691C-C966-7346-9BCD-7E1C68DB14F2}" srcOrd="0" destOrd="0" presId="urn:microsoft.com/office/officeart/2005/8/layout/orgChart1"/>
    <dgm:cxn modelId="{85590C70-039F-1C47-83CB-524CBD88924E}" type="presParOf" srcId="{B64C691C-C966-7346-9BCD-7E1C68DB14F2}" destId="{E52A0F82-D58C-9D43-B5E3-2055CF6D250C}" srcOrd="0" destOrd="0" presId="urn:microsoft.com/office/officeart/2005/8/layout/orgChart1"/>
    <dgm:cxn modelId="{10894C80-CD34-CD41-8978-95C0D0517C1D}" type="presParOf" srcId="{E52A0F82-D58C-9D43-B5E3-2055CF6D250C}" destId="{B0BE091B-92E7-4C4D-9CEC-C488C31C27B7}" srcOrd="0" destOrd="0" presId="urn:microsoft.com/office/officeart/2005/8/layout/orgChart1"/>
    <dgm:cxn modelId="{A6A5E8FF-A97F-844E-9CAF-2F9E8739E1DC}" type="presParOf" srcId="{E52A0F82-D58C-9D43-B5E3-2055CF6D250C}" destId="{CBED8EBD-4E6F-3349-96C9-FC12F2571E83}" srcOrd="1" destOrd="0" presId="urn:microsoft.com/office/officeart/2005/8/layout/orgChart1"/>
    <dgm:cxn modelId="{AF63A9C9-5D02-B448-A8FA-9DDFF99088DB}" type="presParOf" srcId="{B64C691C-C966-7346-9BCD-7E1C68DB14F2}" destId="{6D91B936-E1EC-D940-A134-4B7C5A45BA8D}" srcOrd="1" destOrd="0" presId="urn:microsoft.com/office/officeart/2005/8/layout/orgChart1"/>
    <dgm:cxn modelId="{90B47278-4554-6B43-A2AF-1D59B8276B96}" type="presParOf" srcId="{6D91B936-E1EC-D940-A134-4B7C5A45BA8D}" destId="{8FE98628-C7CD-3A4D-8545-F0DC4B0CDE02}" srcOrd="0" destOrd="0" presId="urn:microsoft.com/office/officeart/2005/8/layout/orgChart1"/>
    <dgm:cxn modelId="{9052782A-FC03-C94E-B766-D6B6BC2455CF}" type="presParOf" srcId="{6D91B936-E1EC-D940-A134-4B7C5A45BA8D}" destId="{87928AF3-754B-1048-8A28-4766E64F1988}" srcOrd="1" destOrd="0" presId="urn:microsoft.com/office/officeart/2005/8/layout/orgChart1"/>
    <dgm:cxn modelId="{4682BDD7-1A1B-AC4C-B990-FBEFDBE9736D}" type="presParOf" srcId="{87928AF3-754B-1048-8A28-4766E64F1988}" destId="{A1569C76-5932-104C-8E2C-657251FFEB5C}" srcOrd="0" destOrd="0" presId="urn:microsoft.com/office/officeart/2005/8/layout/orgChart1"/>
    <dgm:cxn modelId="{BC44AA6A-1485-7C46-9DE8-BAA764778D3E}" type="presParOf" srcId="{A1569C76-5932-104C-8E2C-657251FFEB5C}" destId="{1344EED9-B448-104A-8971-5CC8E5F18BA7}" srcOrd="0" destOrd="0" presId="urn:microsoft.com/office/officeart/2005/8/layout/orgChart1"/>
    <dgm:cxn modelId="{51113A01-0CAC-9A4E-A0F1-719C0F953EDB}" type="presParOf" srcId="{A1569C76-5932-104C-8E2C-657251FFEB5C}" destId="{E345858A-10BF-5A4E-8752-4BB839771C06}" srcOrd="1" destOrd="0" presId="urn:microsoft.com/office/officeart/2005/8/layout/orgChart1"/>
    <dgm:cxn modelId="{2D912AA4-06E3-7E48-8798-F3BD888ECE22}" type="presParOf" srcId="{87928AF3-754B-1048-8A28-4766E64F1988}" destId="{C0917A3D-5F25-9944-9424-BAF9334963F9}" srcOrd="1" destOrd="0" presId="urn:microsoft.com/office/officeart/2005/8/layout/orgChart1"/>
    <dgm:cxn modelId="{A8DCC95A-9DCA-1048-9A65-E1FC28655BBE}" type="presParOf" srcId="{C0917A3D-5F25-9944-9424-BAF9334963F9}" destId="{54E27B05-2228-0B41-AD39-78709B3BADE2}" srcOrd="0" destOrd="0" presId="urn:microsoft.com/office/officeart/2005/8/layout/orgChart1"/>
    <dgm:cxn modelId="{E62F757C-CE1B-AC49-ADFF-745E73919450}" type="presParOf" srcId="{C0917A3D-5F25-9944-9424-BAF9334963F9}" destId="{D8755FDC-95ED-9A45-B5D0-17CEFD154117}" srcOrd="1" destOrd="0" presId="urn:microsoft.com/office/officeart/2005/8/layout/orgChart1"/>
    <dgm:cxn modelId="{F165DA21-7890-C547-A82F-6A9ED58438F8}" type="presParOf" srcId="{D8755FDC-95ED-9A45-B5D0-17CEFD154117}" destId="{478488C4-4CF2-6B49-AA7D-CB60897B8D94}" srcOrd="0" destOrd="0" presId="urn:microsoft.com/office/officeart/2005/8/layout/orgChart1"/>
    <dgm:cxn modelId="{22B34965-83C3-A142-89A6-89704D3CF3A0}" type="presParOf" srcId="{478488C4-4CF2-6B49-AA7D-CB60897B8D94}" destId="{FFF5BC1F-BDA0-844B-941E-ACE28683647D}" srcOrd="0" destOrd="0" presId="urn:microsoft.com/office/officeart/2005/8/layout/orgChart1"/>
    <dgm:cxn modelId="{7A38EDE6-38CF-A742-87A5-E95FF7CED60D}" type="presParOf" srcId="{478488C4-4CF2-6B49-AA7D-CB60897B8D94}" destId="{952BC452-113F-B34B-AF89-5A0001B927A9}" srcOrd="1" destOrd="0" presId="urn:microsoft.com/office/officeart/2005/8/layout/orgChart1"/>
    <dgm:cxn modelId="{70646F46-0B31-944A-98E0-8D388FCC19A9}" type="presParOf" srcId="{D8755FDC-95ED-9A45-B5D0-17CEFD154117}" destId="{067D31C5-A62E-A045-9F6A-2C4E88C7F469}" srcOrd="1" destOrd="0" presId="urn:microsoft.com/office/officeart/2005/8/layout/orgChart1"/>
    <dgm:cxn modelId="{5F9F35BE-9415-0947-807A-115E7C202FD8}" type="presParOf" srcId="{D8755FDC-95ED-9A45-B5D0-17CEFD154117}" destId="{2602DBC7-725E-0548-ACA0-4187EAFF111F}" srcOrd="2" destOrd="0" presId="urn:microsoft.com/office/officeart/2005/8/layout/orgChart1"/>
    <dgm:cxn modelId="{78996F0A-59BB-7E47-9F98-9AF04F8A466B}" type="presParOf" srcId="{87928AF3-754B-1048-8A28-4766E64F1988}" destId="{E4EAB304-0D61-EA47-A60F-23F2F23832FF}" srcOrd="2" destOrd="0" presId="urn:microsoft.com/office/officeart/2005/8/layout/orgChart1"/>
    <dgm:cxn modelId="{FC953621-390F-834A-A4B9-46258A3053C3}" type="presParOf" srcId="{6D91B936-E1EC-D940-A134-4B7C5A45BA8D}" destId="{C145C4C3-ABE8-F147-999E-AF8993BFEAA2}" srcOrd="2" destOrd="0" presId="urn:microsoft.com/office/officeart/2005/8/layout/orgChart1"/>
    <dgm:cxn modelId="{B055D59E-C08E-B943-AA67-A5BACBB6150E}" type="presParOf" srcId="{6D91B936-E1EC-D940-A134-4B7C5A45BA8D}" destId="{81BC88E4-1FD9-744A-AD18-48E48F747B1B}" srcOrd="3" destOrd="0" presId="urn:microsoft.com/office/officeart/2005/8/layout/orgChart1"/>
    <dgm:cxn modelId="{1B492EDC-F354-7F41-BE00-E3C2213B1311}" type="presParOf" srcId="{81BC88E4-1FD9-744A-AD18-48E48F747B1B}" destId="{7D31BF7C-CD44-FC47-B39B-6FC461F2C308}" srcOrd="0" destOrd="0" presId="urn:microsoft.com/office/officeart/2005/8/layout/orgChart1"/>
    <dgm:cxn modelId="{4DE19D6C-DFEA-DF4A-908F-B4B44E2C1AC8}" type="presParOf" srcId="{7D31BF7C-CD44-FC47-B39B-6FC461F2C308}" destId="{B436FA30-C208-F641-BE2A-59EA0E5B1CFA}" srcOrd="0" destOrd="0" presId="urn:microsoft.com/office/officeart/2005/8/layout/orgChart1"/>
    <dgm:cxn modelId="{B416A51E-52D1-6F43-90DE-E484C1FB8E93}" type="presParOf" srcId="{7D31BF7C-CD44-FC47-B39B-6FC461F2C308}" destId="{DC86E8D5-DCAE-8D4E-9565-607C99FAB1C9}" srcOrd="1" destOrd="0" presId="urn:microsoft.com/office/officeart/2005/8/layout/orgChart1"/>
    <dgm:cxn modelId="{C66A540C-9F0D-4E4C-BD86-DF46A0B9F198}" type="presParOf" srcId="{81BC88E4-1FD9-744A-AD18-48E48F747B1B}" destId="{F1E0E50B-FDB9-E341-AEBF-DFA01EC54383}" srcOrd="1" destOrd="0" presId="urn:microsoft.com/office/officeart/2005/8/layout/orgChart1"/>
    <dgm:cxn modelId="{60E4E20D-0204-974F-A98D-52524C58AC41}" type="presParOf" srcId="{F1E0E50B-FDB9-E341-AEBF-DFA01EC54383}" destId="{444DEBBC-7207-6745-A5DA-7F37ED1F5DFC}" srcOrd="0" destOrd="0" presId="urn:microsoft.com/office/officeart/2005/8/layout/orgChart1"/>
    <dgm:cxn modelId="{500485F2-AC67-824B-889A-0117AE198DFE}" type="presParOf" srcId="{F1E0E50B-FDB9-E341-AEBF-DFA01EC54383}" destId="{9E6502A3-FB1A-1D4F-AA0E-0012B34531EA}" srcOrd="1" destOrd="0" presId="urn:microsoft.com/office/officeart/2005/8/layout/orgChart1"/>
    <dgm:cxn modelId="{9E042188-A719-5044-AF70-C0F9BB3B61FB}" type="presParOf" srcId="{9E6502A3-FB1A-1D4F-AA0E-0012B34531EA}" destId="{8178D550-C253-274D-B154-BE136A7F370F}" srcOrd="0" destOrd="0" presId="urn:microsoft.com/office/officeart/2005/8/layout/orgChart1"/>
    <dgm:cxn modelId="{0094CE89-3863-1442-9841-27423E7C4698}" type="presParOf" srcId="{8178D550-C253-274D-B154-BE136A7F370F}" destId="{95870C93-5BF6-EF4B-A4D3-236D84919DB1}" srcOrd="0" destOrd="0" presId="urn:microsoft.com/office/officeart/2005/8/layout/orgChart1"/>
    <dgm:cxn modelId="{0F4577DF-5A41-BD46-A212-0D85C5EA3EB4}" type="presParOf" srcId="{8178D550-C253-274D-B154-BE136A7F370F}" destId="{07BB06A9-4C73-FB4E-8BFA-5692D1C92449}" srcOrd="1" destOrd="0" presId="urn:microsoft.com/office/officeart/2005/8/layout/orgChart1"/>
    <dgm:cxn modelId="{66FA5F17-FB77-EE45-9205-A3046A34EEEB}" type="presParOf" srcId="{9E6502A3-FB1A-1D4F-AA0E-0012B34531EA}" destId="{6AA5B8D0-A7F9-1143-BE83-CB21C0CE6EEB}" srcOrd="1" destOrd="0" presId="urn:microsoft.com/office/officeart/2005/8/layout/orgChart1"/>
    <dgm:cxn modelId="{2087FA47-2A5E-B144-B65A-31363A7B8056}" type="presParOf" srcId="{6AA5B8D0-A7F9-1143-BE83-CB21C0CE6EEB}" destId="{FC88A900-8304-4745-9C10-E01024357C86}" srcOrd="0" destOrd="0" presId="urn:microsoft.com/office/officeart/2005/8/layout/orgChart1"/>
    <dgm:cxn modelId="{58D06E8C-4D69-154D-A81C-C5A0787FCA16}" type="presParOf" srcId="{6AA5B8D0-A7F9-1143-BE83-CB21C0CE6EEB}" destId="{CEEB41A7-4CDC-C047-9D7C-0AD6AFD65463}" srcOrd="1" destOrd="0" presId="urn:microsoft.com/office/officeart/2005/8/layout/orgChart1"/>
    <dgm:cxn modelId="{BD086305-A4A5-ED41-B725-8B7E40D4BAA4}" type="presParOf" srcId="{CEEB41A7-4CDC-C047-9D7C-0AD6AFD65463}" destId="{AA8779EC-F0BF-5B4C-AB46-373B546F7DB6}" srcOrd="0" destOrd="0" presId="urn:microsoft.com/office/officeart/2005/8/layout/orgChart1"/>
    <dgm:cxn modelId="{0818AF2A-70DF-A74E-AC30-F8C90CDE4DFE}" type="presParOf" srcId="{AA8779EC-F0BF-5B4C-AB46-373B546F7DB6}" destId="{61B46ED4-B072-5B48-8FAD-B8454EF67B3B}" srcOrd="0" destOrd="0" presId="urn:microsoft.com/office/officeart/2005/8/layout/orgChart1"/>
    <dgm:cxn modelId="{9F214B6E-7FA1-3047-B877-6EB68DFDB966}" type="presParOf" srcId="{AA8779EC-F0BF-5B4C-AB46-373B546F7DB6}" destId="{43D67F7C-3204-F947-BEFE-4B5E814B43E5}" srcOrd="1" destOrd="0" presId="urn:microsoft.com/office/officeart/2005/8/layout/orgChart1"/>
    <dgm:cxn modelId="{FA7AF2BE-2B05-CC49-B2D5-48CC07B2A842}" type="presParOf" srcId="{CEEB41A7-4CDC-C047-9D7C-0AD6AFD65463}" destId="{998B2D2A-D297-5B45-8AC2-F67AF2D6F858}" srcOrd="1" destOrd="0" presId="urn:microsoft.com/office/officeart/2005/8/layout/orgChart1"/>
    <dgm:cxn modelId="{889FBE81-2F85-794E-A055-A73885E15024}" type="presParOf" srcId="{CEEB41A7-4CDC-C047-9D7C-0AD6AFD65463}" destId="{3A9E3FAB-5C01-0F4E-ABA1-A090DA65377A}" srcOrd="2" destOrd="0" presId="urn:microsoft.com/office/officeart/2005/8/layout/orgChart1"/>
    <dgm:cxn modelId="{40AD3649-AAC8-DC4A-876F-1923F59FED60}" type="presParOf" srcId="{9E6502A3-FB1A-1D4F-AA0E-0012B34531EA}" destId="{94040399-1960-844A-B409-921176FA5562}" srcOrd="2" destOrd="0" presId="urn:microsoft.com/office/officeart/2005/8/layout/orgChart1"/>
    <dgm:cxn modelId="{912A5BAC-7BFE-FC42-8F4C-4ABCAB5A2B2A}" type="presParOf" srcId="{F1E0E50B-FDB9-E341-AEBF-DFA01EC54383}" destId="{8F3E2071-60D4-4544-BA80-7B24A75DA7E0}" srcOrd="2" destOrd="0" presId="urn:microsoft.com/office/officeart/2005/8/layout/orgChart1"/>
    <dgm:cxn modelId="{FB463A31-D854-5546-9400-C40562389580}" type="presParOf" srcId="{F1E0E50B-FDB9-E341-AEBF-DFA01EC54383}" destId="{DE746E11-3DE4-F048-9F10-68DD0BAF7882}" srcOrd="3" destOrd="0" presId="urn:microsoft.com/office/officeart/2005/8/layout/orgChart1"/>
    <dgm:cxn modelId="{1B4C73D2-F3DE-D84D-95E1-211737453F04}" type="presParOf" srcId="{DE746E11-3DE4-F048-9F10-68DD0BAF7882}" destId="{3CE454DA-8B92-134E-8A73-459268A662F7}" srcOrd="0" destOrd="0" presId="urn:microsoft.com/office/officeart/2005/8/layout/orgChart1"/>
    <dgm:cxn modelId="{36FC8467-2060-E44E-A326-F447E2C93639}" type="presParOf" srcId="{3CE454DA-8B92-134E-8A73-459268A662F7}" destId="{86FE0B18-28A1-6840-A53C-FC34F339E467}" srcOrd="0" destOrd="0" presId="urn:microsoft.com/office/officeart/2005/8/layout/orgChart1"/>
    <dgm:cxn modelId="{D94CE454-4FA5-324F-8679-1E994986D2B9}" type="presParOf" srcId="{3CE454DA-8B92-134E-8A73-459268A662F7}" destId="{D84B027D-9613-634F-ADCF-9A2D5ACC001C}" srcOrd="1" destOrd="0" presId="urn:microsoft.com/office/officeart/2005/8/layout/orgChart1"/>
    <dgm:cxn modelId="{36F0A629-0AF2-E54F-87C7-79B68BE63AEE}" type="presParOf" srcId="{DE746E11-3DE4-F048-9F10-68DD0BAF7882}" destId="{E5B4C335-A0AF-C54E-BF63-688B16477D0F}" srcOrd="1" destOrd="0" presId="urn:microsoft.com/office/officeart/2005/8/layout/orgChart1"/>
    <dgm:cxn modelId="{FDA1C93F-7B82-7B49-8F19-675F1655EC76}" type="presParOf" srcId="{E5B4C335-A0AF-C54E-BF63-688B16477D0F}" destId="{13FADAF9-37E8-8E43-B9E2-258661A681E3}" srcOrd="0" destOrd="0" presId="urn:microsoft.com/office/officeart/2005/8/layout/orgChart1"/>
    <dgm:cxn modelId="{43E64606-AC02-0B44-A6AD-AE7E018A05C7}" type="presParOf" srcId="{E5B4C335-A0AF-C54E-BF63-688B16477D0F}" destId="{ABC95437-924F-354C-9DA7-D82315B11844}" srcOrd="1" destOrd="0" presId="urn:microsoft.com/office/officeart/2005/8/layout/orgChart1"/>
    <dgm:cxn modelId="{689A0D79-F44C-5C45-80E8-25BC31C57FD8}" type="presParOf" srcId="{ABC95437-924F-354C-9DA7-D82315B11844}" destId="{C9E3737A-0738-3A4C-A91F-AF1BB01FBDDF}" srcOrd="0" destOrd="0" presId="urn:microsoft.com/office/officeart/2005/8/layout/orgChart1"/>
    <dgm:cxn modelId="{13E6078D-378D-CD4A-8B56-4CDF12268D78}" type="presParOf" srcId="{C9E3737A-0738-3A4C-A91F-AF1BB01FBDDF}" destId="{505BE4AB-0264-2246-A93A-AD523B0B7A25}" srcOrd="0" destOrd="0" presId="urn:microsoft.com/office/officeart/2005/8/layout/orgChart1"/>
    <dgm:cxn modelId="{18E8548C-F836-0D4C-B2FD-7EC5B059C678}" type="presParOf" srcId="{C9E3737A-0738-3A4C-A91F-AF1BB01FBDDF}" destId="{2F9CFE8E-DC9F-AB4E-B7AA-2C56E0F6DD7F}" srcOrd="1" destOrd="0" presId="urn:microsoft.com/office/officeart/2005/8/layout/orgChart1"/>
    <dgm:cxn modelId="{54F3B5F1-6DCE-364E-B975-54AA4EB19B5A}" type="presParOf" srcId="{ABC95437-924F-354C-9DA7-D82315B11844}" destId="{F8C56950-6B72-2443-837F-7E3E593048E2}" srcOrd="1" destOrd="0" presId="urn:microsoft.com/office/officeart/2005/8/layout/orgChart1"/>
    <dgm:cxn modelId="{54FD2133-16BB-984A-BE75-FF90FED864A4}" type="presParOf" srcId="{ABC95437-924F-354C-9DA7-D82315B11844}" destId="{6F30BA03-1BF4-5348-B32B-DE3E390D96DB}" srcOrd="2" destOrd="0" presId="urn:microsoft.com/office/officeart/2005/8/layout/orgChart1"/>
    <dgm:cxn modelId="{52A0B35F-D9EF-5949-91E4-58B252346E3A}" type="presParOf" srcId="{DE746E11-3DE4-F048-9F10-68DD0BAF7882}" destId="{7BA3ED82-BEE3-B24A-9012-230EA0347C6E}" srcOrd="2" destOrd="0" presId="urn:microsoft.com/office/officeart/2005/8/layout/orgChart1"/>
    <dgm:cxn modelId="{524C4C3E-9AF4-4847-B8C3-A2C311964117}" type="presParOf" srcId="{81BC88E4-1FD9-744A-AD18-48E48F747B1B}" destId="{D453A92C-F567-3645-9DE9-878B6C592ACF}" srcOrd="2" destOrd="0" presId="urn:microsoft.com/office/officeart/2005/8/layout/orgChart1"/>
    <dgm:cxn modelId="{3AE762EB-5627-B240-B7F4-395C99ED48DA}" type="presParOf" srcId="{B64C691C-C966-7346-9BCD-7E1C68DB14F2}" destId="{659C4C31-0B1E-C743-A1FC-7121686D2E61}"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DAF9-37E8-8E43-B9E2-258661A681E3}">
      <dsp:nvSpPr>
        <dsp:cNvPr id="0" name=""/>
        <dsp:cNvSpPr/>
      </dsp:nvSpPr>
      <dsp:spPr>
        <a:xfrm>
          <a:off x="3642582" y="2072887"/>
          <a:ext cx="161940" cy="1263133"/>
        </a:xfrm>
        <a:custGeom>
          <a:avLst/>
          <a:gdLst/>
          <a:ahLst/>
          <a:cxnLst/>
          <a:rect l="0" t="0" r="0" b="0"/>
          <a:pathLst>
            <a:path>
              <a:moveTo>
                <a:pt x="0" y="0"/>
              </a:moveTo>
              <a:lnTo>
                <a:pt x="0" y="1263133"/>
              </a:lnTo>
              <a:lnTo>
                <a:pt x="161940" y="1263133"/>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E28EA823-0A82-EE4A-8151-80959C9BDC27}">
      <dsp:nvSpPr>
        <dsp:cNvPr id="0" name=""/>
        <dsp:cNvSpPr/>
      </dsp:nvSpPr>
      <dsp:spPr>
        <a:xfrm>
          <a:off x="3642582" y="2072887"/>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3E2071-60D4-4544-BA80-7B24A75DA7E0}">
      <dsp:nvSpPr>
        <dsp:cNvPr id="0" name=""/>
        <dsp:cNvSpPr/>
      </dsp:nvSpPr>
      <dsp:spPr>
        <a:xfrm>
          <a:off x="3421263" y="1306370"/>
          <a:ext cx="653158" cy="226716"/>
        </a:xfrm>
        <a:custGeom>
          <a:avLst/>
          <a:gdLst/>
          <a:ahLst/>
          <a:cxnLst/>
          <a:rect l="0" t="0" r="0" b="0"/>
          <a:pathLst>
            <a:path>
              <a:moveTo>
                <a:pt x="0" y="0"/>
              </a:moveTo>
              <a:lnTo>
                <a:pt x="0" y="113358"/>
              </a:lnTo>
              <a:lnTo>
                <a:pt x="653158" y="113358"/>
              </a:lnTo>
              <a:lnTo>
                <a:pt x="653158"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C88A900-8304-4745-9C10-E01024357C86}">
      <dsp:nvSpPr>
        <dsp:cNvPr id="0" name=""/>
        <dsp:cNvSpPr/>
      </dsp:nvSpPr>
      <dsp:spPr>
        <a:xfrm>
          <a:off x="2336264" y="2072887"/>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444DEBBC-7207-6745-A5DA-7F37ED1F5DFC}">
      <dsp:nvSpPr>
        <dsp:cNvPr id="0" name=""/>
        <dsp:cNvSpPr/>
      </dsp:nvSpPr>
      <dsp:spPr>
        <a:xfrm>
          <a:off x="2768104" y="1306370"/>
          <a:ext cx="653158" cy="226716"/>
        </a:xfrm>
        <a:custGeom>
          <a:avLst/>
          <a:gdLst/>
          <a:ahLst/>
          <a:cxnLst/>
          <a:rect l="0" t="0" r="0" b="0"/>
          <a:pathLst>
            <a:path>
              <a:moveTo>
                <a:pt x="653158" y="0"/>
              </a:moveTo>
              <a:lnTo>
                <a:pt x="653158" y="113358"/>
              </a:lnTo>
              <a:lnTo>
                <a:pt x="0" y="113358"/>
              </a:lnTo>
              <a:lnTo>
                <a:pt x="0"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145C4C3-ABE8-F147-999E-AF8993BFEAA2}">
      <dsp:nvSpPr>
        <dsp:cNvPr id="0" name=""/>
        <dsp:cNvSpPr/>
      </dsp:nvSpPr>
      <dsp:spPr>
        <a:xfrm>
          <a:off x="2306575" y="539853"/>
          <a:ext cx="1114688" cy="226716"/>
        </a:xfrm>
        <a:custGeom>
          <a:avLst/>
          <a:gdLst/>
          <a:ahLst/>
          <a:cxnLst/>
          <a:rect l="0" t="0" r="0" b="0"/>
          <a:pathLst>
            <a:path>
              <a:moveTo>
                <a:pt x="0" y="0"/>
              </a:moveTo>
              <a:lnTo>
                <a:pt x="0" y="113358"/>
              </a:lnTo>
              <a:lnTo>
                <a:pt x="1114688" y="113358"/>
              </a:lnTo>
              <a:lnTo>
                <a:pt x="1114688"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D3648C18-AAAF-E94A-811A-D27091BDE4AF}">
      <dsp:nvSpPr>
        <dsp:cNvPr id="0" name=""/>
        <dsp:cNvSpPr/>
      </dsp:nvSpPr>
      <dsp:spPr>
        <a:xfrm>
          <a:off x="760046" y="1306370"/>
          <a:ext cx="161940" cy="1263133"/>
        </a:xfrm>
        <a:custGeom>
          <a:avLst/>
          <a:gdLst/>
          <a:ahLst/>
          <a:cxnLst/>
          <a:rect l="0" t="0" r="0" b="0"/>
          <a:pathLst>
            <a:path>
              <a:moveTo>
                <a:pt x="0" y="0"/>
              </a:moveTo>
              <a:lnTo>
                <a:pt x="0" y="1263133"/>
              </a:lnTo>
              <a:lnTo>
                <a:pt x="161940" y="1263133"/>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4E27B05-2228-0B41-AD39-78709B3BADE2}">
      <dsp:nvSpPr>
        <dsp:cNvPr id="0" name=""/>
        <dsp:cNvSpPr/>
      </dsp:nvSpPr>
      <dsp:spPr>
        <a:xfrm>
          <a:off x="760046" y="1306370"/>
          <a:ext cx="161940" cy="496616"/>
        </a:xfrm>
        <a:custGeom>
          <a:avLst/>
          <a:gdLst/>
          <a:ahLst/>
          <a:cxnLst/>
          <a:rect l="0" t="0" r="0" b="0"/>
          <a:pathLst>
            <a:path>
              <a:moveTo>
                <a:pt x="0" y="0"/>
              </a:moveTo>
              <a:lnTo>
                <a:pt x="0" y="496616"/>
              </a:lnTo>
              <a:lnTo>
                <a:pt x="161940" y="4966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E98628-C7CD-3A4D-8545-F0DC4B0CDE02}">
      <dsp:nvSpPr>
        <dsp:cNvPr id="0" name=""/>
        <dsp:cNvSpPr/>
      </dsp:nvSpPr>
      <dsp:spPr>
        <a:xfrm>
          <a:off x="1191886" y="539853"/>
          <a:ext cx="1114688" cy="226716"/>
        </a:xfrm>
        <a:custGeom>
          <a:avLst/>
          <a:gdLst/>
          <a:ahLst/>
          <a:cxnLst/>
          <a:rect l="0" t="0" r="0" b="0"/>
          <a:pathLst>
            <a:path>
              <a:moveTo>
                <a:pt x="1114688" y="0"/>
              </a:moveTo>
              <a:lnTo>
                <a:pt x="1114688" y="113358"/>
              </a:lnTo>
              <a:lnTo>
                <a:pt x="0" y="113358"/>
              </a:lnTo>
              <a:lnTo>
                <a:pt x="0" y="22671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0BE091B-92E7-4C4D-9CEC-C488C31C27B7}">
      <dsp:nvSpPr>
        <dsp:cNvPr id="0" name=""/>
        <dsp:cNvSpPr/>
      </dsp:nvSpPr>
      <dsp:spPr>
        <a:xfrm>
          <a:off x="1766774" y="52"/>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Power Adaptation</a:t>
          </a:r>
        </a:p>
      </dsp:txBody>
      <dsp:txXfrm>
        <a:off x="1766774" y="52"/>
        <a:ext cx="1079601" cy="539800"/>
      </dsp:txXfrm>
    </dsp:sp>
    <dsp:sp modelId="{1344EED9-B448-104A-8971-5CC8E5F18BA7}">
      <dsp:nvSpPr>
        <dsp:cNvPr id="0" name=""/>
        <dsp:cNvSpPr/>
      </dsp:nvSpPr>
      <dsp:spPr>
        <a:xfrm>
          <a:off x="652086" y="766569"/>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Topology control</a:t>
          </a:r>
        </a:p>
      </dsp:txBody>
      <dsp:txXfrm>
        <a:off x="652086" y="766569"/>
        <a:ext cx="1079601" cy="539800"/>
      </dsp:txXfrm>
    </dsp:sp>
    <dsp:sp modelId="{FFF5BC1F-BDA0-844B-941E-ACE28683647D}">
      <dsp:nvSpPr>
        <dsp:cNvPr id="0" name=""/>
        <dsp:cNvSpPr/>
      </dsp:nvSpPr>
      <dsp:spPr>
        <a:xfrm>
          <a:off x="921986"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Busy Tone or Multiple</a:t>
          </a:r>
          <a:r>
            <a:rPr lang="en-US" sz="1300" kern="1200" baseline="0">
              <a:solidFill>
                <a:schemeClr val="tx1"/>
              </a:solidFill>
              <a:latin typeface="Times New Roman" charset="0"/>
              <a:ea typeface="Times New Roman" charset="0"/>
              <a:cs typeface="Times New Roman" charset="0"/>
            </a:rPr>
            <a:t> Channel</a:t>
          </a:r>
          <a:endParaRPr lang="en-US" sz="1300" kern="1200">
            <a:solidFill>
              <a:schemeClr val="tx1"/>
            </a:solidFill>
            <a:latin typeface="Times New Roman" charset="0"/>
            <a:ea typeface="Times New Roman" charset="0"/>
            <a:cs typeface="Times New Roman" charset="0"/>
          </a:endParaRPr>
        </a:p>
      </dsp:txBody>
      <dsp:txXfrm>
        <a:off x="921986" y="1533086"/>
        <a:ext cx="1079601" cy="539800"/>
      </dsp:txXfrm>
    </dsp:sp>
    <dsp:sp modelId="{9B665D45-3271-9F41-8250-C2921A5D8E12}">
      <dsp:nvSpPr>
        <dsp:cNvPr id="0" name=""/>
        <dsp:cNvSpPr/>
      </dsp:nvSpPr>
      <dsp:spPr>
        <a:xfrm>
          <a:off x="921986"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921986" y="2299603"/>
        <a:ext cx="1079601" cy="539800"/>
      </dsp:txXfrm>
    </dsp:sp>
    <dsp:sp modelId="{B436FA30-C208-F641-BE2A-59EA0E5B1CFA}">
      <dsp:nvSpPr>
        <dsp:cNvPr id="0" name=""/>
        <dsp:cNvSpPr/>
      </dsp:nvSpPr>
      <dsp:spPr>
        <a:xfrm>
          <a:off x="2881463" y="766569"/>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Per-packet based</a:t>
          </a:r>
        </a:p>
      </dsp:txBody>
      <dsp:txXfrm>
        <a:off x="2881463" y="766569"/>
        <a:ext cx="1079601" cy="539800"/>
      </dsp:txXfrm>
    </dsp:sp>
    <dsp:sp modelId="{95870C93-5BF6-EF4B-A4D3-236D84919DB1}">
      <dsp:nvSpPr>
        <dsp:cNvPr id="0" name=""/>
        <dsp:cNvSpPr/>
      </dsp:nvSpPr>
      <dsp:spPr>
        <a:xfrm>
          <a:off x="2228304"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Interference unaware</a:t>
          </a:r>
        </a:p>
      </dsp:txBody>
      <dsp:txXfrm>
        <a:off x="2228304" y="1533086"/>
        <a:ext cx="1079601" cy="539800"/>
      </dsp:txXfrm>
    </dsp:sp>
    <dsp:sp modelId="{61B46ED4-B072-5B48-8FAD-B8454EF67B3B}">
      <dsp:nvSpPr>
        <dsp:cNvPr id="0" name=""/>
        <dsp:cNvSpPr/>
      </dsp:nvSpPr>
      <dsp:spPr>
        <a:xfrm>
          <a:off x="2498204"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2498204" y="2299603"/>
        <a:ext cx="1079601" cy="539800"/>
      </dsp:txXfrm>
    </dsp:sp>
    <dsp:sp modelId="{86FE0B18-28A1-6840-A53C-FC34F339E467}">
      <dsp:nvSpPr>
        <dsp:cNvPr id="0" name=""/>
        <dsp:cNvSpPr/>
      </dsp:nvSpPr>
      <dsp:spPr>
        <a:xfrm>
          <a:off x="3534622" y="1533086"/>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Interference</a:t>
          </a:r>
          <a:r>
            <a:rPr lang="en-US" sz="1300" kern="1200" baseline="0">
              <a:solidFill>
                <a:schemeClr val="tx1"/>
              </a:solidFill>
              <a:latin typeface="Times New Roman" charset="0"/>
              <a:ea typeface="Times New Roman" charset="0"/>
              <a:cs typeface="Times New Roman" charset="0"/>
            </a:rPr>
            <a:t> aware</a:t>
          </a:r>
          <a:endParaRPr lang="en-US" sz="1300" kern="1200">
            <a:solidFill>
              <a:schemeClr val="tx1"/>
            </a:solidFill>
            <a:latin typeface="Times New Roman" charset="0"/>
            <a:ea typeface="Times New Roman" charset="0"/>
            <a:cs typeface="Times New Roman" charset="0"/>
          </a:endParaRPr>
        </a:p>
      </dsp:txBody>
      <dsp:txXfrm>
        <a:off x="3534622" y="1533086"/>
        <a:ext cx="1079601" cy="539800"/>
      </dsp:txXfrm>
    </dsp:sp>
    <dsp:sp modelId="{B901EB1C-1DAF-0D41-9F64-E960CAE32077}">
      <dsp:nvSpPr>
        <dsp:cNvPr id="0" name=""/>
        <dsp:cNvSpPr/>
      </dsp:nvSpPr>
      <dsp:spPr>
        <a:xfrm>
          <a:off x="3804522" y="2299603"/>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Busy Tone or Multiple</a:t>
          </a:r>
          <a:r>
            <a:rPr lang="en-US" sz="1300" kern="1200" baseline="0">
              <a:solidFill>
                <a:schemeClr val="tx1"/>
              </a:solidFill>
              <a:latin typeface="Times New Roman" charset="0"/>
              <a:ea typeface="Times New Roman" charset="0"/>
              <a:cs typeface="Times New Roman" charset="0"/>
            </a:rPr>
            <a:t> Channel</a:t>
          </a:r>
          <a:endParaRPr lang="en-US" sz="1300" kern="1200">
            <a:solidFill>
              <a:schemeClr val="tx1"/>
            </a:solidFill>
            <a:latin typeface="Times New Roman" charset="0"/>
            <a:ea typeface="Times New Roman" charset="0"/>
            <a:cs typeface="Times New Roman" charset="0"/>
          </a:endParaRPr>
        </a:p>
      </dsp:txBody>
      <dsp:txXfrm>
        <a:off x="3804522" y="2299603"/>
        <a:ext cx="1079601" cy="539800"/>
      </dsp:txXfrm>
    </dsp:sp>
    <dsp:sp modelId="{505BE4AB-0264-2246-A93A-AD523B0B7A25}">
      <dsp:nvSpPr>
        <dsp:cNvPr id="0" name=""/>
        <dsp:cNvSpPr/>
      </dsp:nvSpPr>
      <dsp:spPr>
        <a:xfrm>
          <a:off x="3804522" y="3066120"/>
          <a:ext cx="1079601" cy="539800"/>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solidFill>
                <a:schemeClr val="tx1"/>
              </a:solidFill>
              <a:latin typeface="Times New Roman" charset="0"/>
              <a:ea typeface="Times New Roman" charset="0"/>
              <a:cs typeface="Times New Roman" charset="0"/>
            </a:rPr>
            <a:t>Single Channel</a:t>
          </a:r>
        </a:p>
      </dsp:txBody>
      <dsp:txXfrm>
        <a:off x="3804522" y="3066120"/>
        <a:ext cx="1079601" cy="539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DAF9-37E8-8E43-B9E2-258661A681E3}">
      <dsp:nvSpPr>
        <dsp:cNvPr id="0" name=""/>
        <dsp:cNvSpPr/>
      </dsp:nvSpPr>
      <dsp:spPr>
        <a:xfrm>
          <a:off x="3877965" y="2631957"/>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3E2071-60D4-4544-BA80-7B24A75DA7E0}">
      <dsp:nvSpPr>
        <dsp:cNvPr id="0" name=""/>
        <dsp:cNvSpPr/>
      </dsp:nvSpPr>
      <dsp:spPr>
        <a:xfrm>
          <a:off x="3597075" y="1659116"/>
          <a:ext cx="828970" cy="287741"/>
        </a:xfrm>
        <a:custGeom>
          <a:avLst/>
          <a:gdLst/>
          <a:ahLst/>
          <a:cxnLst/>
          <a:rect l="0" t="0" r="0" b="0"/>
          <a:pathLst>
            <a:path>
              <a:moveTo>
                <a:pt x="0" y="0"/>
              </a:moveTo>
              <a:lnTo>
                <a:pt x="0" y="143870"/>
              </a:lnTo>
              <a:lnTo>
                <a:pt x="828970" y="143870"/>
              </a:lnTo>
              <a:lnTo>
                <a:pt x="82897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C88A900-8304-4745-9C10-E01024357C86}">
      <dsp:nvSpPr>
        <dsp:cNvPr id="0" name=""/>
        <dsp:cNvSpPr/>
      </dsp:nvSpPr>
      <dsp:spPr>
        <a:xfrm>
          <a:off x="2220025" y="2631957"/>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444DEBBC-7207-6745-A5DA-7F37ED1F5DFC}">
      <dsp:nvSpPr>
        <dsp:cNvPr id="0" name=""/>
        <dsp:cNvSpPr/>
      </dsp:nvSpPr>
      <dsp:spPr>
        <a:xfrm>
          <a:off x="2768104" y="1659116"/>
          <a:ext cx="828970" cy="287741"/>
        </a:xfrm>
        <a:custGeom>
          <a:avLst/>
          <a:gdLst/>
          <a:ahLst/>
          <a:cxnLst/>
          <a:rect l="0" t="0" r="0" b="0"/>
          <a:pathLst>
            <a:path>
              <a:moveTo>
                <a:pt x="828970" y="0"/>
              </a:moveTo>
              <a:lnTo>
                <a:pt x="828970" y="143870"/>
              </a:lnTo>
              <a:lnTo>
                <a:pt x="0" y="143870"/>
              </a:lnTo>
              <a:lnTo>
                <a:pt x="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145C4C3-ABE8-F147-999E-AF8993BFEAA2}">
      <dsp:nvSpPr>
        <dsp:cNvPr id="0" name=""/>
        <dsp:cNvSpPr/>
      </dsp:nvSpPr>
      <dsp:spPr>
        <a:xfrm>
          <a:off x="2182345" y="686275"/>
          <a:ext cx="1414729" cy="287741"/>
        </a:xfrm>
        <a:custGeom>
          <a:avLst/>
          <a:gdLst/>
          <a:ahLst/>
          <a:cxnLst/>
          <a:rect l="0" t="0" r="0" b="0"/>
          <a:pathLst>
            <a:path>
              <a:moveTo>
                <a:pt x="0" y="0"/>
              </a:moveTo>
              <a:lnTo>
                <a:pt x="0" y="143870"/>
              </a:lnTo>
              <a:lnTo>
                <a:pt x="1414729" y="143870"/>
              </a:lnTo>
              <a:lnTo>
                <a:pt x="1414729"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4E27B05-2228-0B41-AD39-78709B3BADE2}">
      <dsp:nvSpPr>
        <dsp:cNvPr id="0" name=""/>
        <dsp:cNvSpPr/>
      </dsp:nvSpPr>
      <dsp:spPr>
        <a:xfrm>
          <a:off x="219535" y="1659116"/>
          <a:ext cx="205529" cy="630291"/>
        </a:xfrm>
        <a:custGeom>
          <a:avLst/>
          <a:gdLst/>
          <a:ahLst/>
          <a:cxnLst/>
          <a:rect l="0" t="0" r="0" b="0"/>
          <a:pathLst>
            <a:path>
              <a:moveTo>
                <a:pt x="0" y="0"/>
              </a:moveTo>
              <a:lnTo>
                <a:pt x="0" y="630291"/>
              </a:lnTo>
              <a:lnTo>
                <a:pt x="205529" y="63029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8FE98628-C7CD-3A4D-8545-F0DC4B0CDE02}">
      <dsp:nvSpPr>
        <dsp:cNvPr id="0" name=""/>
        <dsp:cNvSpPr/>
      </dsp:nvSpPr>
      <dsp:spPr>
        <a:xfrm>
          <a:off x="767615" y="686275"/>
          <a:ext cx="1414729" cy="287741"/>
        </a:xfrm>
        <a:custGeom>
          <a:avLst/>
          <a:gdLst/>
          <a:ahLst/>
          <a:cxnLst/>
          <a:rect l="0" t="0" r="0" b="0"/>
          <a:pathLst>
            <a:path>
              <a:moveTo>
                <a:pt x="1414729" y="0"/>
              </a:moveTo>
              <a:lnTo>
                <a:pt x="1414729" y="143870"/>
              </a:lnTo>
              <a:lnTo>
                <a:pt x="0" y="143870"/>
              </a:lnTo>
              <a:lnTo>
                <a:pt x="0" y="287741"/>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B0BE091B-92E7-4C4D-9CEC-C488C31C27B7}">
      <dsp:nvSpPr>
        <dsp:cNvPr id="0" name=""/>
        <dsp:cNvSpPr/>
      </dsp:nvSpPr>
      <dsp:spPr>
        <a:xfrm>
          <a:off x="1497245" y="117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CST Adaptation</a:t>
          </a:r>
        </a:p>
      </dsp:txBody>
      <dsp:txXfrm>
        <a:off x="1497245" y="1176"/>
        <a:ext cx="1370198" cy="685099"/>
      </dsp:txXfrm>
    </dsp:sp>
    <dsp:sp modelId="{1344EED9-B448-104A-8971-5CC8E5F18BA7}">
      <dsp:nvSpPr>
        <dsp:cNvPr id="0" name=""/>
        <dsp:cNvSpPr/>
      </dsp:nvSpPr>
      <dsp:spPr>
        <a:xfrm>
          <a:off x="82516" y="97401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Uncoordinated</a:t>
          </a:r>
        </a:p>
      </dsp:txBody>
      <dsp:txXfrm>
        <a:off x="82516" y="974016"/>
        <a:ext cx="1370198" cy="685099"/>
      </dsp:txXfrm>
    </dsp:sp>
    <dsp:sp modelId="{FFF5BC1F-BDA0-844B-941E-ACE28683647D}">
      <dsp:nvSpPr>
        <dsp:cNvPr id="0" name=""/>
        <dsp:cNvSpPr/>
      </dsp:nvSpPr>
      <dsp:spPr>
        <a:xfrm>
          <a:off x="42506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DSC</a:t>
          </a:r>
        </a:p>
      </dsp:txBody>
      <dsp:txXfrm>
        <a:off x="425065" y="1946857"/>
        <a:ext cx="1370198" cy="685099"/>
      </dsp:txXfrm>
    </dsp:sp>
    <dsp:sp modelId="{B436FA30-C208-F641-BE2A-59EA0E5B1CFA}">
      <dsp:nvSpPr>
        <dsp:cNvPr id="0" name=""/>
        <dsp:cNvSpPr/>
      </dsp:nvSpPr>
      <dsp:spPr>
        <a:xfrm>
          <a:off x="2911975" y="974016"/>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Coordinated</a:t>
          </a:r>
        </a:p>
      </dsp:txBody>
      <dsp:txXfrm>
        <a:off x="2911975" y="974016"/>
        <a:ext cx="1370198" cy="685099"/>
      </dsp:txXfrm>
    </dsp:sp>
    <dsp:sp modelId="{95870C93-5BF6-EF4B-A4D3-236D84919DB1}">
      <dsp:nvSpPr>
        <dsp:cNvPr id="0" name=""/>
        <dsp:cNvSpPr/>
      </dsp:nvSpPr>
      <dsp:spPr>
        <a:xfrm>
          <a:off x="208300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Centralised</a:t>
          </a:r>
        </a:p>
      </dsp:txBody>
      <dsp:txXfrm>
        <a:off x="2083005" y="1946857"/>
        <a:ext cx="1370198" cy="685099"/>
      </dsp:txXfrm>
    </dsp:sp>
    <dsp:sp modelId="{61B46ED4-B072-5B48-8FAD-B8454EF67B3B}">
      <dsp:nvSpPr>
        <dsp:cNvPr id="0" name=""/>
        <dsp:cNvSpPr/>
      </dsp:nvSpPr>
      <dsp:spPr>
        <a:xfrm>
          <a:off x="2425555" y="2919698"/>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Helvetica" charset="0"/>
            <a:ea typeface="Helvetica" charset="0"/>
            <a:cs typeface="Helvetica" charset="0"/>
          </a:endParaRPr>
        </a:p>
      </dsp:txBody>
      <dsp:txXfrm>
        <a:off x="2425555" y="2919698"/>
        <a:ext cx="1370198" cy="685099"/>
      </dsp:txXfrm>
    </dsp:sp>
    <dsp:sp modelId="{86FE0B18-28A1-6840-A53C-FC34F339E467}">
      <dsp:nvSpPr>
        <dsp:cNvPr id="0" name=""/>
        <dsp:cNvSpPr/>
      </dsp:nvSpPr>
      <dsp:spPr>
        <a:xfrm>
          <a:off x="3740945" y="1946857"/>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a:solidFill>
                <a:schemeClr val="tx1"/>
              </a:solidFill>
              <a:latin typeface="Helvetica" charset="0"/>
              <a:ea typeface="Helvetica" charset="0"/>
              <a:cs typeface="Helvetica" charset="0"/>
            </a:rPr>
            <a:t>Communication-based</a:t>
          </a:r>
        </a:p>
      </dsp:txBody>
      <dsp:txXfrm>
        <a:off x="3740945" y="1946857"/>
        <a:ext cx="1370198" cy="685099"/>
      </dsp:txXfrm>
    </dsp:sp>
    <dsp:sp modelId="{505BE4AB-0264-2246-A93A-AD523B0B7A25}">
      <dsp:nvSpPr>
        <dsp:cNvPr id="0" name=""/>
        <dsp:cNvSpPr/>
      </dsp:nvSpPr>
      <dsp:spPr>
        <a:xfrm>
          <a:off x="4083495" y="2919698"/>
          <a:ext cx="1370198" cy="685099"/>
        </a:xfrm>
        <a:prstGeom prst="rect">
          <a:avLst/>
        </a:prstGeom>
        <a:solidFill>
          <a:schemeClr val="bg1"/>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Helvetica" charset="0"/>
            <a:ea typeface="Helvetica" charset="0"/>
            <a:cs typeface="Helvetica" charset="0"/>
          </a:endParaRPr>
        </a:p>
      </dsp:txBody>
      <dsp:txXfrm>
        <a:off x="4083495" y="2919698"/>
        <a:ext cx="1370198" cy="6850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a:t>
            </a:r>
            <a:r>
              <a:rPr lang="en-US" sz="500" dirty="0" err="1">
                <a:latin typeface="Verdana" pitchFamily="34" charset="0"/>
                <a:ea typeface="Verdana" pitchFamily="34" charset="0"/>
                <a:cs typeface="Verdana" pitchFamily="34" charset="0"/>
              </a:rPr>
              <a:t>Worldgrid</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Worldline</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BlueKiwi</a:t>
            </a:r>
            <a:r>
              <a:rPr lang="en-US" sz="500" dirty="0">
                <a:latin typeface="Verdana" pitchFamily="34" charset="0"/>
                <a:ea typeface="Verdana" pitchFamily="34" charset="0"/>
                <a:cs typeface="Verdana" pitchFamily="34" charset="0"/>
              </a:rPr>
              <a:t>, Bull, Canopy the Open Cloud Company, Unify, </a:t>
            </a:r>
            <a:r>
              <a:rPr lang="en-US" sz="500" dirty="0" err="1">
                <a:latin typeface="Verdana" pitchFamily="34" charset="0"/>
                <a:ea typeface="Verdana" pitchFamily="34" charset="0"/>
                <a:cs typeface="Verdana" pitchFamily="34" charset="0"/>
              </a:rPr>
              <a:t>Yunano</a:t>
            </a:r>
            <a:r>
              <a:rPr lang="en-US" sz="500" dirty="0">
                <a:latin typeface="Verdana" pitchFamily="34" charset="0"/>
                <a:ea typeface="Verdana" pitchFamily="34" charset="0"/>
                <a:cs typeface="Verdana" pitchFamily="34" charset="0"/>
              </a:rPr>
              <a:t>, Zero Email, Zero Email Certified and The Zero Email Company are registered trademarks of the Atos group. March 2016. © 2016 Atos. Confidential information owned by Atos, to be used by the recipient only. This document, or any part of it, may not be reproduced, copied, circulated and/or distributed nor quoted without prior written approval from Atos.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1202" t="18394" r="9882" b="27831"/>
          <a:stretch/>
        </p:blipFill>
        <p:spPr>
          <a:xfrm>
            <a:off x="5489785" y="35496"/>
            <a:ext cx="1312251" cy="360040"/>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a:spLocks noGrp="1"/>
          </p:cNvSpPr>
          <p:nvPr>
            <p:ph type="sldNum" sz="quarter" idx="5"/>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a:t>
            </a:r>
            <a:r>
              <a:rPr lang="en-US" sz="500" dirty="0" err="1">
                <a:latin typeface="Verdana" pitchFamily="34" charset="0"/>
                <a:ea typeface="Verdana" pitchFamily="34" charset="0"/>
                <a:cs typeface="Verdana" pitchFamily="34" charset="0"/>
              </a:rPr>
              <a:t>Worldgrid</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Worldline</a:t>
            </a:r>
            <a:r>
              <a:rPr lang="en-US" sz="500" dirty="0">
                <a:latin typeface="Verdana" pitchFamily="34" charset="0"/>
                <a:ea typeface="Verdana" pitchFamily="34" charset="0"/>
                <a:cs typeface="Verdana" pitchFamily="34" charset="0"/>
              </a:rPr>
              <a:t>, </a:t>
            </a:r>
            <a:r>
              <a:rPr lang="en-US" sz="500" dirty="0" err="1">
                <a:latin typeface="Verdana" pitchFamily="34" charset="0"/>
                <a:ea typeface="Verdana" pitchFamily="34" charset="0"/>
                <a:cs typeface="Verdana" pitchFamily="34" charset="0"/>
              </a:rPr>
              <a:t>BlueKiwi</a:t>
            </a:r>
            <a:r>
              <a:rPr lang="en-US" sz="500" dirty="0">
                <a:latin typeface="Verdana" pitchFamily="34" charset="0"/>
                <a:ea typeface="Verdana" pitchFamily="34" charset="0"/>
                <a:cs typeface="Verdana" pitchFamily="34" charset="0"/>
              </a:rPr>
              <a:t>, Bull, Canopy the Open Cloud Company, Unify, </a:t>
            </a:r>
            <a:r>
              <a:rPr lang="en-US" sz="500" dirty="0" err="1">
                <a:latin typeface="Verdana" pitchFamily="34" charset="0"/>
                <a:ea typeface="Verdana" pitchFamily="34" charset="0"/>
                <a:cs typeface="Verdana" pitchFamily="34" charset="0"/>
              </a:rPr>
              <a:t>Yunano</a:t>
            </a:r>
            <a:r>
              <a:rPr lang="en-US" sz="500" dirty="0">
                <a:latin typeface="Verdana" pitchFamily="34" charset="0"/>
                <a:ea typeface="Verdana" pitchFamily="34" charset="0"/>
                <a:cs typeface="Verdana" pitchFamily="34" charset="0"/>
              </a:rPr>
              <a:t>, Zero Email, Zero Email Certified and The Zero Email Company are registered trademarks of the Atos group. March 2016. © 2016 Atos. Confidential information owned by Atos, to be used by the recipient only. This document, or any part of it, may not be reproduced, copied, circulated and/or distributed nor quoted without prior written approval from Atos.</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1202" t="18394" r="9882" b="27831"/>
          <a:stretch/>
        </p:blipFill>
        <p:spPr>
          <a:xfrm>
            <a:off x="5489785" y="35496"/>
            <a:ext cx="1312251" cy="360040"/>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1</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793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4</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583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7</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9499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13</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5292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25</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3369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600" b="1" baseline="0">
                <a:solidFill>
                  <a:srgbClr val="FF0000"/>
                </a:solidFill>
                <a:latin typeface="Times New Roman" charset="0"/>
                <a:ea typeface="Times New Roman" charset="0"/>
                <a:cs typeface="Times New Roman"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rgbClr val="FF0000"/>
                </a:solidFill>
                <a:latin typeface="Times New Roman" charset="0"/>
                <a:ea typeface="Times New Roman" charset="0"/>
                <a:cs typeface="Times New Roman"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Click to edit the sub title</a:t>
            </a:r>
            <a:endParaRPr lang="nl-NL" dirty="0"/>
          </a:p>
        </p:txBody>
      </p:sp>
      <p:sp>
        <p:nvSpPr>
          <p:cNvPr id="8" name="AddCustomDate#1"/>
          <p:cNvSpPr txBox="1"/>
          <p:nvPr userDrawn="1"/>
        </p:nvSpPr>
        <p:spPr>
          <a:xfrm>
            <a:off x="212931" y="3450475"/>
            <a:ext cx="1143262" cy="338554"/>
          </a:xfrm>
          <a:prstGeom prst="rect">
            <a:avLst/>
          </a:prstGeom>
          <a:noFill/>
        </p:spPr>
        <p:txBody>
          <a:bodyPr wrap="none" rtlCol="0">
            <a:spAutoFit/>
          </a:bodyPr>
          <a:lstStyle/>
          <a:p>
            <a:r>
              <a:rPr lang="nl-NL" sz="1600" b="0" dirty="0" smtClean="0">
                <a:solidFill>
                  <a:srgbClr val="FF0000"/>
                </a:solidFill>
                <a:latin typeface="Times New Roman" charset="0"/>
                <a:ea typeface="Times New Roman" charset="0"/>
                <a:cs typeface="Times New Roman" charset="0"/>
              </a:rPr>
              <a:t>22-12-2016</a:t>
            </a:r>
            <a:endParaRPr lang="nl-NL" sz="1200" b="0" dirty="0">
              <a:solidFill>
                <a:srgbClr val="FF0000"/>
              </a:solidFill>
              <a:latin typeface="Times New Roman" charset="0"/>
              <a:ea typeface="Times New Roman" charset="0"/>
              <a:cs typeface="Times New Roman" charset="0"/>
            </a:endParaRPr>
          </a:p>
        </p:txBody>
      </p:sp>
      <p:sp>
        <p:nvSpPr>
          <p:cNvPr id="9" name="Subtitle 2"/>
          <p:cNvSpPr txBox="1">
            <a:spLocks/>
          </p:cNvSpPr>
          <p:nvPr userDrawn="1"/>
        </p:nvSpPr>
        <p:spPr>
          <a:xfrm>
            <a:off x="212931" y="3803658"/>
            <a:ext cx="4791117" cy="94770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Lucida Sans Unicode" pitchFamily="34" charset="0"/>
              <a:buNone/>
              <a:defRPr sz="2800" b="0" kern="1200" baseline="0">
                <a:solidFill>
                  <a:schemeClr val="bg1"/>
                </a:solidFill>
                <a:latin typeface="Verdana" pitchFamily="34" charset="0"/>
                <a:ea typeface="Verdana" pitchFamily="34" charset="0"/>
                <a:cs typeface="Verdana" pitchFamily="34" charset="0"/>
              </a:defRPr>
            </a:lvl1pPr>
            <a:lvl2pPr marL="457200" indent="0" algn="ctr" defTabSz="914400" rtl="0" eaLnBrk="1" latinLnBrk="0" hangingPunct="1">
              <a:spcBef>
                <a:spcPts val="384"/>
              </a:spcBef>
              <a:buClr>
                <a:schemeClr val="tx2"/>
              </a:buClr>
              <a:buFont typeface="Arial" pitchFamily="34" charset="0"/>
              <a:buNone/>
              <a:defRPr sz="1600" kern="1200" baseline="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Clr>
                <a:schemeClr val="tx2"/>
              </a:buClr>
              <a:buFont typeface="Arial" pitchFamily="34" charset="0"/>
              <a:buNone/>
              <a:defRPr sz="1600" kern="1200" baseline="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nl-NL" sz="2400" b="1" dirty="0" smtClean="0">
                <a:solidFill>
                  <a:srgbClr val="FF0000"/>
                </a:solidFill>
                <a:latin typeface="Times New Roman" charset="0"/>
                <a:ea typeface="Times New Roman" charset="0"/>
                <a:cs typeface="Times New Roman" charset="0"/>
              </a:rPr>
              <a:t>Author:</a:t>
            </a:r>
            <a:r>
              <a:rPr lang="nl-NL" sz="2400" b="1" baseline="0" dirty="0" smtClean="0">
                <a:solidFill>
                  <a:srgbClr val="FF0000"/>
                </a:solidFill>
                <a:latin typeface="Times New Roman" charset="0"/>
                <a:ea typeface="Times New Roman" charset="0"/>
                <a:cs typeface="Times New Roman" charset="0"/>
              </a:rPr>
              <a:t> </a:t>
            </a:r>
            <a:r>
              <a:rPr lang="nl-NL" sz="2400" baseline="0" dirty="0" smtClean="0">
                <a:solidFill>
                  <a:srgbClr val="FF0000"/>
                </a:solidFill>
                <a:latin typeface="Times New Roman" charset="0"/>
                <a:ea typeface="Times New Roman" charset="0"/>
                <a:cs typeface="Times New Roman" charset="0"/>
              </a:rPr>
              <a:t>Francesc Wilhelmi</a:t>
            </a:r>
          </a:p>
          <a:p>
            <a:r>
              <a:rPr lang="nl-NL" sz="2400" b="1" baseline="0" dirty="0" smtClean="0">
                <a:solidFill>
                  <a:srgbClr val="FF0000"/>
                </a:solidFill>
                <a:latin typeface="Times New Roman" charset="0"/>
                <a:ea typeface="Times New Roman" charset="0"/>
                <a:cs typeface="Times New Roman" charset="0"/>
              </a:rPr>
              <a:t>Supervisors: </a:t>
            </a:r>
            <a:r>
              <a:rPr lang="nl-NL" sz="2400" baseline="0" dirty="0" err="1" smtClean="0">
                <a:solidFill>
                  <a:srgbClr val="FF0000"/>
                </a:solidFill>
                <a:latin typeface="Times New Roman" charset="0"/>
                <a:ea typeface="Times New Roman" charset="0"/>
                <a:cs typeface="Times New Roman" charset="0"/>
              </a:rPr>
              <a:t>Boris</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Bellalta</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Cristina</a:t>
            </a:r>
            <a:r>
              <a:rPr lang="nl-NL" sz="2400" baseline="0" dirty="0" smtClean="0">
                <a:solidFill>
                  <a:srgbClr val="FF0000"/>
                </a:solidFill>
                <a:latin typeface="Times New Roman" charset="0"/>
                <a:ea typeface="Times New Roman" charset="0"/>
                <a:cs typeface="Times New Roman" charset="0"/>
              </a:rPr>
              <a:t> </a:t>
            </a:r>
            <a:r>
              <a:rPr lang="nl-NL" sz="2400" baseline="0" dirty="0" err="1" smtClean="0">
                <a:solidFill>
                  <a:srgbClr val="FF0000"/>
                </a:solidFill>
                <a:latin typeface="Times New Roman" charset="0"/>
                <a:ea typeface="Times New Roman" charset="0"/>
                <a:cs typeface="Times New Roman" charset="0"/>
              </a:rPr>
              <a:t>Cano</a:t>
            </a:r>
            <a:r>
              <a:rPr lang="nl-NL" sz="2400" baseline="0" dirty="0" smtClean="0">
                <a:solidFill>
                  <a:srgbClr val="FF0000"/>
                </a:solidFill>
                <a:latin typeface="Times New Roman" charset="0"/>
                <a:ea typeface="Times New Roman" charset="0"/>
                <a:cs typeface="Times New Roman" charset="0"/>
              </a:rPr>
              <a:t> &amp; Anders </a:t>
            </a:r>
            <a:r>
              <a:rPr lang="nl-NL" sz="2400" baseline="0" dirty="0" err="1" smtClean="0">
                <a:solidFill>
                  <a:srgbClr val="FF0000"/>
                </a:solidFill>
                <a:latin typeface="Times New Roman" charset="0"/>
                <a:ea typeface="Times New Roman" charset="0"/>
                <a:cs typeface="Times New Roman" charset="0"/>
              </a:rPr>
              <a:t>Jonsson</a:t>
            </a:r>
            <a:endParaRPr lang="nl-NL" sz="3600" dirty="0" smtClean="0">
              <a:solidFill>
                <a:srgbClr val="FF0000"/>
              </a:solidFill>
              <a:latin typeface="Times New Roman" charset="0"/>
              <a:ea typeface="Times New Roman" charset="0"/>
              <a:cs typeface="Times New Roman" charset="0"/>
            </a:endParaRPr>
          </a:p>
          <a:p>
            <a:endParaRPr lang="nl-NL" sz="3600" dirty="0">
              <a:solidFill>
                <a:srgbClr val="FF0000"/>
              </a:solidFill>
              <a:latin typeface="Times New Roman" charset="0"/>
              <a:ea typeface="Times New Roman" charset="0"/>
              <a:cs typeface="Times New Roman"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34039" b="44717"/>
          <a:stretch/>
        </p:blipFill>
        <p:spPr>
          <a:xfrm>
            <a:off x="5207470" y="3450475"/>
            <a:ext cx="3936530" cy="1338920"/>
          </a:xfrm>
          <a:prstGeom prst="rect">
            <a:avLst/>
          </a:prstGeom>
        </p:spPr>
      </p:pic>
    </p:spTree>
    <p:extLst>
      <p:ext uri="{BB962C8B-B14F-4D97-AF65-F5344CB8AC3E}">
        <p14:creationId xmlns:p14="http://schemas.microsoft.com/office/powerpoint/2010/main" val="37420033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14356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806259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FF0000"/>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500"/>
          </a:xfrm>
          <a:prstGeom prst="rect">
            <a:avLst/>
          </a:prstGeom>
          <a:ln>
            <a:solidFill>
              <a:schemeClr val="accent1"/>
            </a:solidFill>
          </a:ln>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507246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600" b="1" baseline="0">
                <a:solidFill>
                  <a:srgbClr val="FF0000"/>
                </a:solidFill>
                <a:latin typeface="Times New Roman" charset="0"/>
                <a:ea typeface="Times New Roman" charset="0"/>
                <a:cs typeface="Times New Roman" charset="0"/>
              </a:defRPr>
            </a:lvl1pPr>
          </a:lstStyle>
          <a:p>
            <a:r>
              <a:rPr lang="nl-NL" dirty="0" smtClean="0"/>
              <a:t>Click </a:t>
            </a:r>
            <a:r>
              <a:rPr lang="nl-NL" dirty="0" err="1" smtClean="0"/>
              <a:t>to</a:t>
            </a:r>
            <a:r>
              <a:rPr lang="nl-NL" dirty="0" smtClean="0"/>
              <a:t> edit the title</a:t>
            </a:r>
            <a:endParaRPr lang="nl-NL"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688" y="2571750"/>
            <a:ext cx="5760720" cy="2337816"/>
          </a:xfrm>
          <a:prstGeom prst="rect">
            <a:avLst/>
          </a:prstGeom>
        </p:spPr>
      </p:pic>
    </p:spTree>
    <p:extLst>
      <p:ext uri="{BB962C8B-B14F-4D97-AF65-F5344CB8AC3E}">
        <p14:creationId xmlns:p14="http://schemas.microsoft.com/office/powerpoint/2010/main" val="2629201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194146"/>
            <a:ext cx="8748000" cy="3465836"/>
          </a:xfrm>
          <a:prstGeom prst="rect">
            <a:avLst/>
          </a:prstGeom>
        </p:spPr>
        <p:txBody>
          <a:bodyPr/>
          <a:lstStyle>
            <a:lvl1pPr>
              <a:defRPr sz="2000">
                <a:latin typeface="Times New Roman" charset="0"/>
                <a:ea typeface="Times New Roman" charset="0"/>
                <a:cs typeface="Times New Roman" charset="0"/>
              </a:defRPr>
            </a:lvl1pPr>
            <a:lvl2pPr>
              <a:defRPr sz="2000">
                <a:latin typeface="Times New Roman" charset="0"/>
                <a:ea typeface="Times New Roman" charset="0"/>
                <a:cs typeface="Times New Roman" charset="0"/>
              </a:defRPr>
            </a:lvl2pPr>
            <a:lvl3pPr>
              <a:defRPr sz="2000">
                <a:latin typeface="Times New Roman" charset="0"/>
                <a:ea typeface="Times New Roman" charset="0"/>
                <a:cs typeface="Times New Roman" charset="0"/>
              </a:defRPr>
            </a:lvl3pPr>
            <a:lvl4pPr>
              <a:defRPr sz="2000">
                <a:latin typeface="Times New Roman" charset="0"/>
                <a:ea typeface="Times New Roman" charset="0"/>
                <a:cs typeface="Times New Roman" charset="0"/>
              </a:defRPr>
            </a:lvl4pPr>
            <a:lvl5pPr>
              <a:defRPr sz="2000">
                <a:latin typeface="Times New Roman" charset="0"/>
                <a:ea typeface="Times New Roman" charset="0"/>
                <a:cs typeface="Times New Roman" charset="0"/>
              </a:defRPr>
            </a:lvl5p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0" name="Slide Number Placeholder 5"/>
          <p:cNvSpPr>
            <a:spLocks noGrp="1"/>
          </p:cNvSpPr>
          <p:nvPr>
            <p:ph type="sldNum" sz="quarter" idx="4"/>
          </p:nvPr>
        </p:nvSpPr>
        <p:spPr>
          <a:xfrm>
            <a:off x="240300" y="4731990"/>
            <a:ext cx="443268" cy="144016"/>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2" name="1 Título"/>
          <p:cNvSpPr>
            <a:spLocks noGrp="1"/>
          </p:cNvSpPr>
          <p:nvPr>
            <p:ph type="title" hasCustomPrompt="1"/>
          </p:nvPr>
        </p:nvSpPr>
        <p:spPr/>
        <p:txBody>
          <a:bodyPr/>
          <a:lstStyle>
            <a:lvl1pPr>
              <a:defRPr sz="3200"/>
            </a:lvl1pPr>
          </a:lstStyle>
          <a:p>
            <a:r>
              <a:rPr lang="es-ES" dirty="0" err="1" smtClean="0"/>
              <a:t>Title</a:t>
            </a:r>
            <a:endParaRPr lang="en-US" dirty="0"/>
          </a:p>
        </p:txBody>
      </p:sp>
    </p:spTree>
    <p:extLst>
      <p:ext uri="{BB962C8B-B14F-4D97-AF65-F5344CB8AC3E}">
        <p14:creationId xmlns:p14="http://schemas.microsoft.com/office/powerpoint/2010/main" val="1586078290"/>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FF000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47012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550262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726028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274810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5346315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FF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5831762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107504" y="4787877"/>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0" name="AddCustomFooter#1"/>
          <p:cNvSpPr txBox="1"/>
          <p:nvPr userDrawn="1"/>
        </p:nvSpPr>
        <p:spPr>
          <a:xfrm>
            <a:off x="596740" y="4665058"/>
            <a:ext cx="8007708" cy="461665"/>
          </a:xfrm>
          <a:prstGeom prst="rect">
            <a:avLst/>
          </a:prstGeom>
          <a:noFill/>
        </p:spPr>
        <p:txBody>
          <a:bodyPr wrap="square" rtlCol="0">
            <a:spAutoFit/>
          </a:bodyPr>
          <a:lstStyle/>
          <a:p>
            <a:r>
              <a:rPr lang="en-US" sz="1200" baseline="0" dirty="0" smtClean="0">
                <a:latin typeface="Times New Roman" charset="0"/>
                <a:ea typeface="Times New Roman" charset="0"/>
                <a:cs typeface="Times New Roman" charset="0"/>
              </a:rPr>
              <a:t> | 22-12-2016 | Francesc Wilhelmi | Boris </a:t>
            </a:r>
            <a:r>
              <a:rPr lang="en-US" sz="1200" baseline="0" dirty="0" err="1" smtClean="0">
                <a:latin typeface="Times New Roman" charset="0"/>
                <a:ea typeface="Times New Roman" charset="0"/>
                <a:cs typeface="Times New Roman" charset="0"/>
              </a:rPr>
              <a:t>Bellalta</a:t>
            </a:r>
            <a:r>
              <a:rPr lang="en-US" sz="1200" baseline="0" dirty="0" smtClean="0">
                <a:latin typeface="Times New Roman" charset="0"/>
                <a:ea typeface="Times New Roman" charset="0"/>
                <a:cs typeface="Times New Roman" charset="0"/>
              </a:rPr>
              <a:t>, Cristina Cano &amp; Anders </a:t>
            </a:r>
            <a:r>
              <a:rPr lang="en-US" sz="1200" baseline="0" dirty="0" err="1" smtClean="0">
                <a:latin typeface="Times New Roman" charset="0"/>
                <a:ea typeface="Times New Roman" charset="0"/>
                <a:cs typeface="Times New Roman" charset="0"/>
              </a:rPr>
              <a:t>Jonsson</a:t>
            </a:r>
            <a:endParaRPr lang="en-US" sz="1200" baseline="0" dirty="0" smtClean="0">
              <a:latin typeface="Times New Roman" charset="0"/>
              <a:ea typeface="Times New Roman" charset="0"/>
              <a:cs typeface="Times New Roman" charset="0"/>
            </a:endParaRPr>
          </a:p>
          <a:p>
            <a:r>
              <a:rPr lang="en-US" sz="1200" baseline="0" dirty="0" smtClean="0">
                <a:latin typeface="Times New Roman" charset="0"/>
                <a:ea typeface="Times New Roman" charset="0"/>
                <a:cs typeface="Times New Roman" charset="0"/>
              </a:rPr>
              <a:t>UPF | Wireless Networking Research Group</a:t>
            </a:r>
            <a:endParaRPr lang="nl-NL" sz="1200" dirty="0">
              <a:latin typeface="Times New Roman" charset="0"/>
              <a:ea typeface="Times New Roman" charset="0"/>
              <a:cs typeface="Times New Roman" charset="0"/>
            </a:endParaRPr>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smtClean="0"/>
              <a:t>Click to edit the header</a:t>
            </a:r>
            <a:endParaRPr lang="nl-NL" dirty="0"/>
          </a:p>
        </p:txBody>
      </p:sp>
      <p:pic>
        <p:nvPicPr>
          <p:cNvPr id="2" name="Picture 1"/>
          <p:cNvPicPr>
            <a:picLocks noChangeAspect="1"/>
          </p:cNvPicPr>
          <p:nvPr userDrawn="1"/>
        </p:nvPicPr>
        <p:blipFill rotWithShape="1">
          <a:blip r:embed="rId25">
            <a:extLst>
              <a:ext uri="{28A0092B-C50C-407E-A947-70E740481C1C}">
                <a14:useLocalDpi xmlns:a14="http://schemas.microsoft.com/office/drawing/2010/main" val="0"/>
              </a:ext>
            </a:extLst>
          </a:blip>
          <a:srcRect l="4640" t="19728" r="79767" b="12479"/>
          <a:stretch/>
        </p:blipFill>
        <p:spPr>
          <a:xfrm>
            <a:off x="8604448" y="4640294"/>
            <a:ext cx="411836" cy="411836"/>
          </a:xfrm>
          <a:prstGeom prst="rect">
            <a:avLst/>
          </a:prstGeom>
        </p:spPr>
      </p:pic>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55" r:id="rId23"/>
  </p:sldLayoutIdLst>
  <p:timing>
    <p:tnLst>
      <p:par>
        <p:cTn id="1" dur="indefinite" restart="never" nodeType="tmRoot"/>
      </p:par>
    </p:tnLst>
  </p:timing>
  <p:hf hdr="0" ftr="0" dt="0"/>
  <p:txStyles>
    <p:titleStyle>
      <a:lvl1pPr algn="l" defTabSz="914400" rtl="0" eaLnBrk="1" latinLnBrk="0" hangingPunct="1">
        <a:spcBef>
          <a:spcPct val="0"/>
        </a:spcBef>
        <a:buNone/>
        <a:defRPr sz="3200" b="1" kern="1200" baseline="0">
          <a:solidFill>
            <a:schemeClr val="tx1"/>
          </a:solidFill>
          <a:latin typeface="Times New Roman" charset="0"/>
          <a:ea typeface="Times New Roman" charset="0"/>
          <a:cs typeface="Times New Roman" charset="0"/>
        </a:defRPr>
      </a:lvl1pPr>
    </p:titleStyle>
    <p:body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40.png"/><Relationship Id="rId8" Type="http://schemas.openxmlformats.org/officeDocument/2006/relationships/image" Target="../media/image32.png"/><Relationship Id="rId9"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image" Target="../media/image3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8" y="1203598"/>
            <a:ext cx="8604693" cy="1102519"/>
          </a:xfrm>
        </p:spPr>
        <p:txBody>
          <a:bodyPr/>
          <a:lstStyle/>
          <a:p>
            <a:r>
              <a:rPr lang="en-US" dirty="0"/>
              <a:t>Reinforcement Learning to Enhance Spatial Reuse in Dense Wireless Networks</a:t>
            </a:r>
          </a:p>
        </p:txBody>
      </p:sp>
      <p:sp>
        <p:nvSpPr>
          <p:cNvPr id="3" name="Subtitle 2"/>
          <p:cNvSpPr>
            <a:spLocks noGrp="1"/>
          </p:cNvSpPr>
          <p:nvPr>
            <p:ph type="subTitle" idx="1"/>
          </p:nvPr>
        </p:nvSpPr>
        <p:spPr>
          <a:xfrm>
            <a:off x="212931" y="2320746"/>
            <a:ext cx="8312194" cy="539036"/>
          </a:xfrm>
        </p:spPr>
        <p:txBody>
          <a:bodyPr/>
          <a:lstStyle/>
          <a:p>
            <a:r>
              <a:rPr lang="en-US" dirty="0"/>
              <a:t>a Thesis Proposal</a:t>
            </a:r>
          </a:p>
        </p:txBody>
      </p:sp>
    </p:spTree>
    <p:extLst>
      <p:ext uri="{BB962C8B-B14F-4D97-AF65-F5344CB8AC3E}">
        <p14:creationId xmlns:p14="http://schemas.microsoft.com/office/powerpoint/2010/main" val="36584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DCF in 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The Distributed Coordination Function (DCF) orchestrates the </a:t>
            </a:r>
            <a:r>
              <a:rPr lang="en-US" sz="2000" b="1" dirty="0">
                <a:solidFill>
                  <a:schemeClr val="tx1"/>
                </a:solidFill>
                <a:latin typeface="Times New Roman" charset="0"/>
                <a:ea typeface="Times New Roman" charset="0"/>
                <a:cs typeface="Times New Roman" charset="0"/>
              </a:rPr>
              <a:t>channel access </a:t>
            </a:r>
            <a:r>
              <a:rPr lang="en-US" sz="2000" dirty="0">
                <a:solidFill>
                  <a:schemeClr val="tx1"/>
                </a:solidFill>
                <a:latin typeface="Times New Roman" charset="0"/>
                <a:ea typeface="Times New Roman" charset="0"/>
                <a:cs typeface="Times New Roman" charset="0"/>
              </a:rPr>
              <a:t>for IEEE 802.11 devices in a decentralised way. It uses </a:t>
            </a:r>
            <a:r>
              <a:rPr lang="en-US" sz="2000" b="1" dirty="0">
                <a:solidFill>
                  <a:schemeClr val="tx1"/>
                </a:solidFill>
                <a:latin typeface="Times New Roman" charset="0"/>
                <a:ea typeface="Times New Roman" charset="0"/>
                <a:cs typeface="Times New Roman" charset="0"/>
              </a:rPr>
              <a:t>CSMA/CA</a:t>
            </a:r>
            <a:r>
              <a:rPr lang="en-US" sz="2000" dirty="0">
                <a:solidFill>
                  <a:schemeClr val="tx1"/>
                </a:solidFill>
                <a:latin typeface="Times New Roman" charset="0"/>
                <a:ea typeface="Times New Roman" charset="0"/>
                <a:cs typeface="Times New Roman" charset="0"/>
              </a:rPr>
              <a:t> and </a:t>
            </a:r>
            <a:r>
              <a:rPr lang="en-US" sz="2000" b="1" dirty="0">
                <a:solidFill>
                  <a:schemeClr val="tx1"/>
                </a:solidFill>
                <a:latin typeface="Times New Roman" charset="0"/>
                <a:ea typeface="Times New Roman" charset="0"/>
                <a:cs typeface="Times New Roman" charset="0"/>
              </a:rPr>
              <a:t>BEB</a:t>
            </a:r>
            <a:r>
              <a:rPr lang="en-US" sz="2000" dirty="0">
                <a:solidFill>
                  <a:schemeClr val="tx1"/>
                </a:solidFill>
                <a:latin typeface="Times New Roman" charset="0"/>
                <a:ea typeface="Times New Roman" charset="0"/>
                <a:cs typeface="Times New Roman" charset="0"/>
              </a:rPr>
              <a:t>.</a:t>
            </a:r>
            <a:endParaRPr lang="en-US" sz="2400" dirty="0">
              <a:solidFill>
                <a:schemeClr val="tx1"/>
              </a:solidFill>
              <a:latin typeface="Times New Roman" charset="0"/>
              <a:ea typeface="Times New Roman" charset="0"/>
              <a:cs typeface="Times New Roman"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5641" y="1707654"/>
            <a:ext cx="5914210" cy="2304256"/>
          </a:xfrm>
          <a:prstGeom prst="rect">
            <a:avLst/>
          </a:prstGeom>
        </p:spPr>
      </p:pic>
      <p:grpSp>
        <p:nvGrpSpPr>
          <p:cNvPr id="11" name="Group 10"/>
          <p:cNvGrpSpPr/>
          <p:nvPr/>
        </p:nvGrpSpPr>
        <p:grpSpPr>
          <a:xfrm>
            <a:off x="189517" y="1779662"/>
            <a:ext cx="2693013" cy="2734403"/>
            <a:chOff x="0" y="1864326"/>
            <a:chExt cx="2693013" cy="2734403"/>
          </a:xfrm>
        </p:grpSpPr>
        <p:grpSp>
          <p:nvGrpSpPr>
            <p:cNvPr id="36" name="Group 35"/>
            <p:cNvGrpSpPr/>
            <p:nvPr/>
          </p:nvGrpSpPr>
          <p:grpSpPr>
            <a:xfrm>
              <a:off x="0" y="1864326"/>
              <a:ext cx="2693013" cy="2734403"/>
              <a:chOff x="-216024" y="1864326"/>
              <a:chExt cx="2693013" cy="2734403"/>
            </a:xfrm>
          </p:grpSpPr>
          <p:grpSp>
            <p:nvGrpSpPr>
              <p:cNvPr id="32" name="Group 31"/>
              <p:cNvGrpSpPr/>
              <p:nvPr/>
            </p:nvGrpSpPr>
            <p:grpSpPr>
              <a:xfrm>
                <a:off x="-216024" y="1864326"/>
                <a:ext cx="2693013" cy="2734403"/>
                <a:chOff x="-216024" y="1864326"/>
                <a:chExt cx="2693013" cy="2734403"/>
              </a:xfrm>
            </p:grpSpPr>
            <p:grpSp>
              <p:nvGrpSpPr>
                <p:cNvPr id="31" name="Group 30"/>
                <p:cNvGrpSpPr/>
                <p:nvPr/>
              </p:nvGrpSpPr>
              <p:grpSpPr>
                <a:xfrm>
                  <a:off x="-216024" y="1864326"/>
                  <a:ext cx="2693013" cy="2734403"/>
                  <a:chOff x="-282022" y="2046019"/>
                  <a:chExt cx="2693013" cy="2734403"/>
                </a:xfrm>
              </p:grpSpPr>
              <p:sp>
                <p:nvSpPr>
                  <p:cNvPr id="21" name="TextBox 20"/>
                  <p:cNvSpPr txBox="1"/>
                  <p:nvPr/>
                </p:nvSpPr>
                <p:spPr>
                  <a:xfrm>
                    <a:off x="-281997" y="2272792"/>
                    <a:ext cx="1060664" cy="461665"/>
                  </a:xfrm>
                  <a:prstGeom prst="rect">
                    <a:avLst/>
                  </a:prstGeom>
                  <a:noFill/>
                </p:spPr>
                <p:txBody>
                  <a:bodyPr wrap="square" rtlCol="0">
                    <a:spAutoFit/>
                  </a:bodyPr>
                  <a:lstStyle/>
                  <a:p>
                    <a:pPr algn="ctr"/>
                    <a:r>
                      <a:rPr lang="en-US" sz="1200" dirty="0" smtClean="0">
                        <a:latin typeface="Times New Roman" charset="0"/>
                        <a:ea typeface="Times New Roman" charset="0"/>
                        <a:cs typeface="Times New Roman" charset="0"/>
                      </a:rPr>
                      <a:t>Node 1 listens to Node 2</a:t>
                    </a:r>
                    <a:endParaRPr lang="en-US" sz="1200">
                      <a:latin typeface="Times New Roman" charset="0"/>
                      <a:ea typeface="Times New Roman" charset="0"/>
                      <a:cs typeface="Times New Roman" charset="0"/>
                    </a:endParaRPr>
                  </a:p>
                </p:txBody>
              </p:sp>
              <p:grpSp>
                <p:nvGrpSpPr>
                  <p:cNvPr id="26" name="Group 25"/>
                  <p:cNvGrpSpPr/>
                  <p:nvPr/>
                </p:nvGrpSpPr>
                <p:grpSpPr>
                  <a:xfrm>
                    <a:off x="-282022" y="2046019"/>
                    <a:ext cx="2693013" cy="2734403"/>
                    <a:chOff x="-282022" y="2046019"/>
                    <a:chExt cx="2693013" cy="2734403"/>
                  </a:xfrm>
                </p:grpSpPr>
                <p:sp>
                  <p:nvSpPr>
                    <p:cNvPr id="17" name="TextBox 16"/>
                    <p:cNvSpPr txBox="1"/>
                    <p:nvPr/>
                  </p:nvSpPr>
                  <p:spPr>
                    <a:xfrm>
                      <a:off x="-282022" y="4549590"/>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CST</a:t>
                      </a:r>
                      <a:endParaRPr lang="en-US" sz="900" i="1">
                        <a:latin typeface="Times New Roman" charset="0"/>
                        <a:ea typeface="Times New Roman" charset="0"/>
                        <a:cs typeface="Times New Roman" charset="0"/>
                      </a:endParaRPr>
                    </a:p>
                  </p:txBody>
                </p:sp>
                <p:grpSp>
                  <p:nvGrpSpPr>
                    <p:cNvPr id="25" name="Group 24"/>
                    <p:cNvGrpSpPr/>
                    <p:nvPr/>
                  </p:nvGrpSpPr>
                  <p:grpSpPr>
                    <a:xfrm>
                      <a:off x="325383" y="2046019"/>
                      <a:ext cx="2085608" cy="2038977"/>
                      <a:chOff x="191297" y="2315533"/>
                      <a:chExt cx="2085608" cy="2038977"/>
                    </a:xfrm>
                  </p:grpSpPr>
                  <p:grpSp>
                    <p:nvGrpSpPr>
                      <p:cNvPr id="7" name="Group 6"/>
                      <p:cNvGrpSpPr/>
                      <p:nvPr/>
                    </p:nvGrpSpPr>
                    <p:grpSpPr>
                      <a:xfrm>
                        <a:off x="191297" y="2960014"/>
                        <a:ext cx="2085608" cy="1394496"/>
                        <a:chOff x="246842" y="2829845"/>
                        <a:chExt cx="2085608" cy="1394496"/>
                      </a:xfrm>
                    </p:grpSpPr>
                    <p:sp>
                      <p:nvSpPr>
                        <p:cNvPr id="10" name="Oval 9"/>
                        <p:cNvSpPr/>
                        <p:nvPr/>
                      </p:nvSpPr>
                      <p:spPr>
                        <a:xfrm>
                          <a:off x="895115" y="2829845"/>
                          <a:ext cx="1437335" cy="1394496"/>
                        </a:xfrm>
                        <a:prstGeom prst="ellipse">
                          <a:avLst/>
                        </a:prstGeom>
                        <a:solidFill>
                          <a:srgbClr val="FFAEB3"/>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6842" y="2935381"/>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0997" y="3612868"/>
                          <a:ext cx="709819" cy="307777"/>
                        </a:xfrm>
                        <a:prstGeom prst="rect">
                          <a:avLst/>
                        </a:prstGeom>
                        <a:noFill/>
                      </p:spPr>
                      <p:txBody>
                        <a:bodyPr wrap="square" rtlCol="0">
                          <a:spAutoFit/>
                        </a:bodyPr>
                        <a:lstStyle/>
                        <a:p>
                          <a:r>
                            <a:rPr lang="en-US" sz="1400" dirty="0" smtClean="0">
                              <a:latin typeface="Times New Roman" charset="0"/>
                              <a:ea typeface="Times New Roman" charset="0"/>
                              <a:cs typeface="Times New Roman" charset="0"/>
                            </a:rPr>
                            <a:t>STA 1</a:t>
                          </a:r>
                          <a:endParaRPr lang="en-US" sz="1400">
                            <a:latin typeface="Times New Roman" charset="0"/>
                            <a:ea typeface="Times New Roman" charset="0"/>
                            <a:cs typeface="Times New Roman" charset="0"/>
                          </a:endParaRPr>
                        </a:p>
                      </p:txBody>
                    </p:sp>
                    <p:sp>
                      <p:nvSpPr>
                        <p:cNvPr id="14" name="TextBox 13"/>
                        <p:cNvSpPr txBox="1"/>
                        <p:nvPr/>
                      </p:nvSpPr>
                      <p:spPr>
                        <a:xfrm>
                          <a:off x="1260570" y="3630586"/>
                          <a:ext cx="709819" cy="307777"/>
                        </a:xfrm>
                        <a:prstGeom prst="rect">
                          <a:avLst/>
                        </a:prstGeom>
                        <a:noFill/>
                      </p:spPr>
                      <p:txBody>
                        <a:bodyPr wrap="square" rtlCol="0">
                          <a:spAutoFit/>
                        </a:bodyPr>
                        <a:lstStyle/>
                        <a:p>
                          <a:r>
                            <a:rPr lang="en-US" sz="1400" dirty="0" smtClean="0">
                              <a:latin typeface="Times New Roman" charset="0"/>
                              <a:ea typeface="Times New Roman" charset="0"/>
                              <a:cs typeface="Times New Roman" charset="0"/>
                            </a:rPr>
                            <a:t>STA 2</a:t>
                          </a:r>
                          <a:endParaRPr lang="en-US" sz="1400">
                            <a:latin typeface="Times New Roman" charset="0"/>
                            <a:ea typeface="Times New Roman" charset="0"/>
                            <a:cs typeface="Times New Roman" charset="0"/>
                          </a:endParaRPr>
                        </a:p>
                      </p:txBody>
                    </p:sp>
                  </p:grpSp>
                  <p:sp>
                    <p:nvSpPr>
                      <p:cNvPr id="23" name="Oval 22"/>
                      <p:cNvSpPr/>
                      <p:nvPr/>
                    </p:nvSpPr>
                    <p:spPr>
                      <a:xfrm>
                        <a:off x="588831" y="2315533"/>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870230" y="2337708"/>
                      <a:ext cx="709819" cy="307777"/>
                    </a:xfrm>
                    <a:prstGeom prst="rect">
                      <a:avLst/>
                    </a:prstGeom>
                    <a:noFill/>
                  </p:spPr>
                  <p:txBody>
                    <a:bodyPr wrap="square" rtlCol="0">
                      <a:spAutoFit/>
                    </a:bodyPr>
                    <a:lstStyle/>
                    <a:p>
                      <a:r>
                        <a:rPr lang="en-US" sz="1400">
                          <a:latin typeface="Times New Roman" charset="0"/>
                          <a:ea typeface="Times New Roman" charset="0"/>
                          <a:cs typeface="Times New Roman" charset="0"/>
                        </a:rPr>
                        <a:t>AP</a:t>
                      </a:r>
                    </a:p>
                  </p:txBody>
                </p:sp>
              </p:grpSp>
              <p:cxnSp>
                <p:nvCxnSpPr>
                  <p:cNvPr id="19" name="Straight Arrow Connector 18"/>
                  <p:cNvCxnSpPr/>
                  <p:nvPr/>
                </p:nvCxnSpPr>
                <p:spPr>
                  <a:xfrm>
                    <a:off x="473554" y="2690500"/>
                    <a:ext cx="821236" cy="745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1186450" y="2647509"/>
                  <a:ext cx="1143744" cy="114374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44" y="2175893"/>
                <a:ext cx="107286" cy="375500"/>
              </a:xfrm>
              <a:prstGeom prst="rect">
                <a:avLst/>
              </a:prstGeom>
            </p:spPr>
          </p:pic>
          <p:pic>
            <p:nvPicPr>
              <p:cNvPr id="34" name="Picture 33"/>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578067" y="2970173"/>
                <a:ext cx="375500" cy="3755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29" y="2985488"/>
                <a:ext cx="375500" cy="375500"/>
              </a:xfrm>
              <a:prstGeom prst="rect">
                <a:avLst/>
              </a:prstGeom>
            </p:spPr>
          </p:pic>
        </p:grpSp>
        <p:cxnSp>
          <p:nvCxnSpPr>
            <p:cNvPr id="28" name="Straight Connector 27"/>
            <p:cNvCxnSpPr/>
            <p:nvPr/>
          </p:nvCxnSpPr>
          <p:spPr>
            <a:xfrm>
              <a:off x="107504" y="4053828"/>
              <a:ext cx="2160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7504" y="4184377"/>
              <a:ext cx="216024"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2524" y="3930670"/>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37" name="TextBox 36"/>
            <p:cNvSpPr txBox="1"/>
            <p:nvPr/>
          </p:nvSpPr>
          <p:spPr>
            <a:xfrm>
              <a:off x="273505" y="4064509"/>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sp>
          <p:nvSpPr>
            <p:cNvPr id="9" name="Rectangle 8"/>
            <p:cNvSpPr/>
            <p:nvPr/>
          </p:nvSpPr>
          <p:spPr>
            <a:xfrm>
              <a:off x="74946" y="3960470"/>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10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DCF in 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CSMA/CA is </a:t>
            </a:r>
            <a:r>
              <a:rPr lang="en-US" sz="2000" b="1" dirty="0">
                <a:solidFill>
                  <a:schemeClr val="tx1"/>
                </a:solidFill>
                <a:latin typeface="Times New Roman" charset="0"/>
                <a:ea typeface="Times New Roman" charset="0"/>
                <a:cs typeface="Times New Roman" charset="0"/>
              </a:rPr>
              <a:t>not optimal </a:t>
            </a:r>
            <a:r>
              <a:rPr lang="en-US" sz="2000" dirty="0">
                <a:solidFill>
                  <a:schemeClr val="tx1"/>
                </a:solidFill>
                <a:latin typeface="Times New Roman" charset="0"/>
                <a:ea typeface="Times New Roman" charset="0"/>
                <a:cs typeface="Times New Roman" charset="0"/>
              </a:rPr>
              <a:t>in dense environment. Leads to coexistence issues such as Hidden or Exposed terminal problems. The overall throughput is compromised.</a:t>
            </a:r>
            <a:endParaRPr lang="en-US" sz="2400" dirty="0">
              <a:solidFill>
                <a:schemeClr val="tx1"/>
              </a:solidFill>
              <a:latin typeface="Times New Roman" charset="0"/>
              <a:ea typeface="Times New Roman" charset="0"/>
              <a:cs typeface="Times New Roman" charset="0"/>
            </a:endParaRPr>
          </a:p>
        </p:txBody>
      </p:sp>
      <p:sp>
        <p:nvSpPr>
          <p:cNvPr id="8" name="Rectangle 7"/>
          <p:cNvSpPr/>
          <p:nvPr/>
        </p:nvSpPr>
        <p:spPr>
          <a:xfrm>
            <a:off x="6128117" y="1538377"/>
            <a:ext cx="2583023" cy="338554"/>
          </a:xfrm>
          <a:prstGeom prst="rect">
            <a:avLst/>
          </a:prstGeom>
          <a:solidFill>
            <a:srgbClr val="FFC6C5">
              <a:alpha val="59000"/>
            </a:srgbClr>
          </a:solidFill>
          <a:ln>
            <a:solidFill>
              <a:srgbClr val="FF0000"/>
            </a:solidFill>
          </a:ln>
        </p:spPr>
        <p:txBody>
          <a:bodyPr wrap="square">
            <a:spAutoFit/>
          </a:bodyPr>
          <a:lstStyle/>
          <a:p>
            <a:pPr algn="ctr"/>
            <a:r>
              <a:rPr lang="en-US" sz="1600" dirty="0">
                <a:latin typeface="Times New Roman" charset="0"/>
                <a:ea typeface="Times New Roman" charset="0"/>
                <a:cs typeface="Times New Roman" charset="0"/>
              </a:rPr>
              <a:t>Exp</a:t>
            </a:r>
            <a:r>
              <a:rPr lang="es-ES" sz="1600" dirty="0">
                <a:latin typeface="Times New Roman" charset="0"/>
                <a:ea typeface="Times New Roman" charset="0"/>
                <a:cs typeface="Times New Roman" charset="0"/>
              </a:rPr>
              <a:t>osed </a:t>
            </a:r>
            <a:r>
              <a:rPr lang="en-US" sz="1600" dirty="0">
                <a:latin typeface="Times New Roman" charset="0"/>
                <a:ea typeface="Times New Roman" charset="0"/>
                <a:cs typeface="Times New Roman" charset="0"/>
              </a:rPr>
              <a:t>Terminal Problem</a:t>
            </a:r>
            <a:endParaRPr lang="en-US" dirty="0">
              <a:latin typeface="Times New Roman" charset="0"/>
              <a:ea typeface="Times New Roman" charset="0"/>
              <a:cs typeface="Times New Roman" charset="0"/>
            </a:endParaRPr>
          </a:p>
        </p:txBody>
      </p:sp>
      <p:sp>
        <p:nvSpPr>
          <p:cNvPr id="9" name="Rectangle 8"/>
          <p:cNvSpPr/>
          <p:nvPr/>
        </p:nvSpPr>
        <p:spPr>
          <a:xfrm>
            <a:off x="3395910" y="1538377"/>
            <a:ext cx="2589073" cy="338554"/>
          </a:xfrm>
          <a:prstGeom prst="rect">
            <a:avLst/>
          </a:prstGeom>
          <a:solidFill>
            <a:srgbClr val="92D050">
              <a:alpha val="38000"/>
            </a:srgbClr>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Hidden Terminal Problem</a:t>
            </a:r>
            <a:endParaRPr lang="en-US" dirty="0">
              <a:latin typeface="Times New Roman" charset="0"/>
              <a:ea typeface="Times New Roman" charset="0"/>
              <a:cs typeface="Times New Roman" charset="0"/>
            </a:endParaRPr>
          </a:p>
        </p:txBody>
      </p:sp>
      <p:sp>
        <p:nvSpPr>
          <p:cNvPr id="10" name="Rectangle 9"/>
          <p:cNvSpPr/>
          <p:nvPr/>
        </p:nvSpPr>
        <p:spPr>
          <a:xfrm>
            <a:off x="6127537" y="1953582"/>
            <a:ext cx="2583603" cy="1384995"/>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Transmitters </a:t>
            </a:r>
            <a:r>
              <a:rPr lang="en-US" sz="1400" b="1" dirty="0">
                <a:latin typeface="Times New Roman" charset="0"/>
                <a:ea typeface="Times New Roman" charset="0"/>
                <a:cs typeface="Times New Roman" charset="0"/>
              </a:rPr>
              <a:t>sense</a:t>
            </a:r>
            <a:r>
              <a:rPr lang="en-US" sz="1400" dirty="0">
                <a:latin typeface="Times New Roman" charset="0"/>
                <a:ea typeface="Times New Roman" charset="0"/>
                <a:cs typeface="Times New Roman" charset="0"/>
              </a:rPr>
              <a:t> each other</a:t>
            </a:r>
          </a:p>
          <a:p>
            <a:pPr marL="285750" indent="-285750">
              <a:buFont typeface="Arial" charset="0"/>
              <a:buChar char="•"/>
            </a:pPr>
            <a:r>
              <a:rPr lang="en-US" sz="1400" dirty="0">
                <a:latin typeface="Times New Roman" charset="0"/>
                <a:ea typeface="Times New Roman" charset="0"/>
                <a:cs typeface="Times New Roman" charset="0"/>
              </a:rPr>
              <a:t>Receivers </a:t>
            </a:r>
            <a:r>
              <a:rPr lang="en-US" sz="1400" b="1" dirty="0">
                <a:latin typeface="Times New Roman" charset="0"/>
                <a:ea typeface="Times New Roman" charset="0"/>
                <a:cs typeface="Times New Roman" charset="0"/>
              </a:rPr>
              <a:t>are not affected</a:t>
            </a:r>
            <a:r>
              <a:rPr lang="en-US" sz="1400" dirty="0">
                <a:latin typeface="Times New Roman" charset="0"/>
                <a:ea typeface="Times New Roman" charset="0"/>
                <a:cs typeface="Times New Roman" charset="0"/>
              </a:rPr>
              <a:t> by interferring nodes</a:t>
            </a:r>
          </a:p>
          <a:p>
            <a:pPr marL="285750" indent="-285750">
              <a:buFont typeface="Arial" charset="0"/>
              <a:buChar char="•"/>
            </a:pPr>
            <a:r>
              <a:rPr lang="en-US" sz="1400" dirty="0">
                <a:latin typeface="Times New Roman" charset="0"/>
                <a:ea typeface="Times New Roman" charset="0"/>
                <a:cs typeface="Times New Roman" charset="0"/>
              </a:rPr>
              <a:t>The number of </a:t>
            </a:r>
            <a:r>
              <a:rPr lang="en-US" sz="1400" b="1" dirty="0">
                <a:latin typeface="Times New Roman" charset="0"/>
                <a:ea typeface="Times New Roman" charset="0"/>
                <a:cs typeface="Times New Roman" charset="0"/>
              </a:rPr>
              <a:t>parallel transmissions decreases</a:t>
            </a:r>
          </a:p>
        </p:txBody>
      </p:sp>
      <p:sp>
        <p:nvSpPr>
          <p:cNvPr id="11" name="Rectangle 10"/>
          <p:cNvSpPr/>
          <p:nvPr/>
        </p:nvSpPr>
        <p:spPr>
          <a:xfrm>
            <a:off x="3398644" y="1953581"/>
            <a:ext cx="2583603" cy="1384995"/>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Transmitters </a:t>
            </a:r>
            <a:r>
              <a:rPr lang="en-US" sz="1400" b="1" dirty="0">
                <a:latin typeface="Times New Roman" charset="0"/>
                <a:ea typeface="Times New Roman" charset="0"/>
                <a:cs typeface="Times New Roman" charset="0"/>
              </a:rPr>
              <a:t>do not sense </a:t>
            </a:r>
            <a:r>
              <a:rPr lang="en-US" sz="1400" dirty="0">
                <a:latin typeface="Times New Roman" charset="0"/>
                <a:ea typeface="Times New Roman" charset="0"/>
                <a:cs typeface="Times New Roman" charset="0"/>
              </a:rPr>
              <a:t>each other</a:t>
            </a:r>
          </a:p>
          <a:p>
            <a:pPr marL="285750" indent="-285750">
              <a:buFont typeface="Arial" charset="0"/>
              <a:buChar char="•"/>
            </a:pPr>
            <a:r>
              <a:rPr lang="en-US" sz="1400" dirty="0">
                <a:latin typeface="Times New Roman" charset="0"/>
                <a:ea typeface="Times New Roman" charset="0"/>
                <a:cs typeface="Times New Roman" charset="0"/>
              </a:rPr>
              <a:t>Receivers </a:t>
            </a:r>
            <a:r>
              <a:rPr lang="en-US" sz="1400" b="1" dirty="0">
                <a:latin typeface="Times New Roman" charset="0"/>
                <a:ea typeface="Times New Roman" charset="0"/>
                <a:cs typeface="Times New Roman" charset="0"/>
              </a:rPr>
              <a:t>are affected </a:t>
            </a:r>
            <a:r>
              <a:rPr lang="en-US" sz="1400" dirty="0">
                <a:latin typeface="Times New Roman" charset="0"/>
                <a:ea typeface="Times New Roman" charset="0"/>
                <a:cs typeface="Times New Roman" charset="0"/>
              </a:rPr>
              <a:t>by interferring nodes</a:t>
            </a:r>
          </a:p>
          <a:p>
            <a:pPr marL="285750" indent="-285750">
              <a:buFont typeface="Arial" charset="0"/>
              <a:buChar char="•"/>
            </a:pPr>
            <a:r>
              <a:rPr lang="en-US" sz="1400" dirty="0">
                <a:latin typeface="Times New Roman" charset="0"/>
                <a:ea typeface="Times New Roman" charset="0"/>
                <a:cs typeface="Times New Roman" charset="0"/>
              </a:rPr>
              <a:t>The </a:t>
            </a:r>
            <a:r>
              <a:rPr lang="en-US" sz="1400" b="1" dirty="0">
                <a:latin typeface="Times New Roman" charset="0"/>
                <a:ea typeface="Times New Roman" charset="0"/>
                <a:cs typeface="Times New Roman" charset="0"/>
              </a:rPr>
              <a:t>collisions</a:t>
            </a:r>
            <a:r>
              <a:rPr lang="en-US" sz="1400" dirty="0">
                <a:latin typeface="Times New Roman" charset="0"/>
                <a:ea typeface="Times New Roman" charset="0"/>
                <a:cs typeface="Times New Roman" charset="0"/>
              </a:rPr>
              <a:t> </a:t>
            </a:r>
            <a:r>
              <a:rPr lang="en-US" sz="1400" b="1" dirty="0">
                <a:latin typeface="Times New Roman" charset="0"/>
                <a:ea typeface="Times New Roman" charset="0"/>
                <a:cs typeface="Times New Roman" charset="0"/>
              </a:rPr>
              <a:t>probability</a:t>
            </a:r>
            <a:r>
              <a:rPr lang="en-US" sz="1400" dirty="0">
                <a:latin typeface="Times New Roman" charset="0"/>
                <a:ea typeface="Times New Roman" charset="0"/>
                <a:cs typeface="Times New Roman" charset="0"/>
              </a:rPr>
              <a:t> </a:t>
            </a:r>
            <a:r>
              <a:rPr lang="en-US" sz="1400" b="1" dirty="0">
                <a:latin typeface="Times New Roman" charset="0"/>
                <a:ea typeface="Times New Roman" charset="0"/>
                <a:cs typeface="Times New Roman" charset="0"/>
              </a:rPr>
              <a:t>increases</a:t>
            </a:r>
          </a:p>
        </p:txBody>
      </p:sp>
      <p:sp>
        <p:nvSpPr>
          <p:cNvPr id="54" name="Rectangle 53"/>
          <p:cNvSpPr/>
          <p:nvPr/>
        </p:nvSpPr>
        <p:spPr>
          <a:xfrm>
            <a:off x="3397104" y="3403001"/>
            <a:ext cx="2517065" cy="1015663"/>
          </a:xfrm>
          <a:prstGeom prst="rect">
            <a:avLst/>
          </a:prstGeom>
          <a:ln>
            <a:solidFill>
              <a:schemeClr val="tx1"/>
            </a:solidFill>
          </a:ln>
        </p:spPr>
        <p:txBody>
          <a:bodyPr wrap="square">
            <a:spAutoFit/>
          </a:bodyPr>
          <a:lstStyle/>
          <a:p>
            <a:r>
              <a:rPr lang="en-US" sz="1200" b="1" dirty="0">
                <a:latin typeface="Times New Roman" charset="0"/>
                <a:ea typeface="Times New Roman" charset="0"/>
                <a:cs typeface="Times New Roman" charset="0"/>
              </a:rPr>
              <a:t>EXAMPLE: </a:t>
            </a:r>
            <a:r>
              <a:rPr lang="en-US" sz="1200" b="1" dirty="0">
                <a:solidFill>
                  <a:srgbClr val="0432FF"/>
                </a:solidFill>
                <a:latin typeface="Times New Roman" charset="0"/>
                <a:ea typeface="Times New Roman" charset="0"/>
                <a:cs typeface="Times New Roman" charset="0"/>
              </a:rPr>
              <a:t>AP2</a:t>
            </a:r>
            <a:r>
              <a:rPr lang="en-US" sz="1200" dirty="0">
                <a:solidFill>
                  <a:srgbClr val="0432FF"/>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and </a:t>
            </a:r>
            <a:r>
              <a:rPr lang="en-US" sz="1200" b="1" dirty="0">
                <a:solidFill>
                  <a:srgbClr val="00B050"/>
                </a:solidFill>
                <a:latin typeface="Times New Roman" charset="0"/>
                <a:ea typeface="Times New Roman" charset="0"/>
                <a:cs typeface="Times New Roman" charset="0"/>
              </a:rPr>
              <a:t>AP3</a:t>
            </a:r>
            <a:r>
              <a:rPr lang="en-US" sz="1200" dirty="0">
                <a:solidFill>
                  <a:srgbClr val="00B050"/>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transmit to </a:t>
            </a:r>
            <a:r>
              <a:rPr lang="en-US" sz="1200" b="1" dirty="0">
                <a:solidFill>
                  <a:srgbClr val="0432FF"/>
                </a:solidFill>
                <a:latin typeface="Times New Roman" charset="0"/>
                <a:ea typeface="Times New Roman" charset="0"/>
                <a:cs typeface="Times New Roman" charset="0"/>
              </a:rPr>
              <a:t>STA2</a:t>
            </a:r>
            <a:r>
              <a:rPr lang="en-US" sz="1200" dirty="0">
                <a:solidFill>
                  <a:srgbClr val="0432FF"/>
                </a:solidFill>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and </a:t>
            </a:r>
            <a:r>
              <a:rPr lang="en-US" sz="1200" b="1" dirty="0">
                <a:solidFill>
                  <a:srgbClr val="00B050"/>
                </a:solidFill>
                <a:latin typeface="Times New Roman" charset="0"/>
                <a:ea typeface="Times New Roman" charset="0"/>
                <a:cs typeface="Times New Roman" charset="0"/>
              </a:rPr>
              <a:t>STA3</a:t>
            </a:r>
            <a:r>
              <a:rPr lang="en-US" sz="1200" dirty="0">
                <a:latin typeface="Times New Roman" charset="0"/>
                <a:ea typeface="Times New Roman" charset="0"/>
                <a:cs typeface="Times New Roman" charset="0"/>
              </a:rPr>
              <a:t>, respectively. However, both </a:t>
            </a:r>
            <a:r>
              <a:rPr lang="en-US" sz="1200" b="1" dirty="0">
                <a:solidFill>
                  <a:srgbClr val="0432FF"/>
                </a:solidFill>
                <a:latin typeface="Times New Roman" charset="0"/>
                <a:ea typeface="Times New Roman" charset="0"/>
                <a:cs typeface="Times New Roman" charset="0"/>
              </a:rPr>
              <a:t>STA2</a:t>
            </a:r>
            <a:r>
              <a:rPr lang="en-US" sz="1200" dirty="0">
                <a:latin typeface="Times New Roman" charset="0"/>
                <a:ea typeface="Times New Roman" charset="0"/>
                <a:cs typeface="Times New Roman" charset="0"/>
              </a:rPr>
              <a:t> and </a:t>
            </a:r>
            <a:r>
              <a:rPr lang="en-US" sz="1200" b="1" dirty="0">
                <a:solidFill>
                  <a:srgbClr val="00B050"/>
                </a:solidFill>
                <a:latin typeface="Times New Roman" charset="0"/>
                <a:ea typeface="Times New Roman" charset="0"/>
                <a:cs typeface="Times New Roman" charset="0"/>
              </a:rPr>
              <a:t>STA3</a:t>
            </a:r>
            <a:r>
              <a:rPr lang="en-US" sz="1200" dirty="0">
                <a:latin typeface="Times New Roman" charset="0"/>
                <a:ea typeface="Times New Roman" charset="0"/>
                <a:cs typeface="Times New Roman" charset="0"/>
              </a:rPr>
              <a:t> listen to </a:t>
            </a:r>
            <a:r>
              <a:rPr lang="en-US" sz="1200" b="1" dirty="0">
                <a:solidFill>
                  <a:srgbClr val="0432FF"/>
                </a:solidFill>
                <a:latin typeface="Times New Roman" charset="0"/>
                <a:ea typeface="Times New Roman" charset="0"/>
                <a:cs typeface="Times New Roman" charset="0"/>
              </a:rPr>
              <a:t>AP2</a:t>
            </a:r>
            <a:r>
              <a:rPr lang="en-US" sz="1200" dirty="0">
                <a:latin typeface="Times New Roman" charset="0"/>
                <a:ea typeface="Times New Roman" charset="0"/>
                <a:cs typeface="Times New Roman" charset="0"/>
              </a:rPr>
              <a:t> and </a:t>
            </a:r>
            <a:r>
              <a:rPr lang="en-US" sz="1200" b="1" dirty="0">
                <a:solidFill>
                  <a:srgbClr val="00B050"/>
                </a:solidFill>
                <a:latin typeface="Times New Roman" charset="0"/>
                <a:ea typeface="Times New Roman" charset="0"/>
                <a:cs typeface="Times New Roman" charset="0"/>
              </a:rPr>
              <a:t>AP3</a:t>
            </a:r>
            <a:r>
              <a:rPr lang="en-US" sz="1200" dirty="0">
                <a:latin typeface="Times New Roman" charset="0"/>
                <a:ea typeface="Times New Roman" charset="0"/>
                <a:cs typeface="Times New Roman" charset="0"/>
              </a:rPr>
              <a:t>, so collisions may occur.</a:t>
            </a:r>
          </a:p>
        </p:txBody>
      </p:sp>
      <p:sp>
        <p:nvSpPr>
          <p:cNvPr id="55" name="Rectangle 54"/>
          <p:cNvSpPr/>
          <p:nvPr/>
        </p:nvSpPr>
        <p:spPr>
          <a:xfrm>
            <a:off x="6122067" y="3392582"/>
            <a:ext cx="2589073" cy="830997"/>
          </a:xfrm>
          <a:prstGeom prst="rect">
            <a:avLst/>
          </a:prstGeom>
          <a:ln>
            <a:solidFill>
              <a:schemeClr val="tx1"/>
            </a:solidFill>
          </a:ln>
        </p:spPr>
        <p:txBody>
          <a:bodyPr wrap="square">
            <a:spAutoFit/>
          </a:bodyPr>
          <a:lstStyle/>
          <a:p>
            <a:r>
              <a:rPr lang="en-US" sz="1200" b="1" dirty="0">
                <a:latin typeface="Times New Roman" charset="0"/>
                <a:ea typeface="Times New Roman" charset="0"/>
                <a:cs typeface="Times New Roman" charset="0"/>
              </a:rPr>
              <a:t>EXAMPLE: </a:t>
            </a:r>
            <a:r>
              <a:rPr lang="en-US" sz="1200" b="1" dirty="0">
                <a:solidFill>
                  <a:srgbClr val="FF0000"/>
                </a:solidFill>
                <a:latin typeface="Times New Roman" charset="0"/>
                <a:ea typeface="Times New Roman" charset="0"/>
                <a:cs typeface="Times New Roman" charset="0"/>
              </a:rPr>
              <a:t>AP1</a:t>
            </a:r>
            <a:r>
              <a:rPr lang="en-US" sz="1200" dirty="0">
                <a:latin typeface="Times New Roman" charset="0"/>
                <a:ea typeface="Times New Roman" charset="0"/>
                <a:cs typeface="Times New Roman" charset="0"/>
              </a:rPr>
              <a:t> and </a:t>
            </a:r>
            <a:r>
              <a:rPr lang="en-US" sz="1200" b="1" dirty="0">
                <a:solidFill>
                  <a:srgbClr val="0432FF"/>
                </a:solidFill>
                <a:latin typeface="Times New Roman" charset="0"/>
                <a:ea typeface="Times New Roman" charset="0"/>
                <a:cs typeface="Times New Roman" charset="0"/>
              </a:rPr>
              <a:t>AP2</a:t>
            </a:r>
            <a:r>
              <a:rPr lang="en-US" sz="1200" dirty="0">
                <a:latin typeface="Times New Roman" charset="0"/>
                <a:ea typeface="Times New Roman" charset="0"/>
                <a:cs typeface="Times New Roman" charset="0"/>
              </a:rPr>
              <a:t> can transmit to </a:t>
            </a:r>
            <a:r>
              <a:rPr lang="en-US" sz="1200" b="1" dirty="0">
                <a:solidFill>
                  <a:srgbClr val="FF0000"/>
                </a:solidFill>
                <a:latin typeface="Times New Roman" charset="0"/>
                <a:ea typeface="Times New Roman" charset="0"/>
                <a:cs typeface="Times New Roman" charset="0"/>
              </a:rPr>
              <a:t>STA1</a:t>
            </a:r>
            <a:r>
              <a:rPr lang="en-US" sz="1200" dirty="0">
                <a:latin typeface="Times New Roman" charset="0"/>
                <a:ea typeface="Times New Roman" charset="0"/>
                <a:cs typeface="Times New Roman" charset="0"/>
              </a:rPr>
              <a:t> and </a:t>
            </a:r>
            <a:r>
              <a:rPr lang="en-US" sz="1200" b="1" dirty="0">
                <a:solidFill>
                  <a:srgbClr val="0432FF"/>
                </a:solidFill>
                <a:latin typeface="Times New Roman" charset="0"/>
                <a:ea typeface="Times New Roman" charset="0"/>
                <a:cs typeface="Times New Roman" charset="0"/>
              </a:rPr>
              <a:t>STA2</a:t>
            </a:r>
            <a:r>
              <a:rPr lang="en-US" sz="1200" dirty="0">
                <a:latin typeface="Times New Roman" charset="0"/>
                <a:ea typeface="Times New Roman" charset="0"/>
                <a:cs typeface="Times New Roman" charset="0"/>
              </a:rPr>
              <a:t>, respectively. However, only one AP can transmit at the same time.</a:t>
            </a:r>
          </a:p>
        </p:txBody>
      </p:sp>
      <p:grpSp>
        <p:nvGrpSpPr>
          <p:cNvPr id="63" name="Group 62"/>
          <p:cNvGrpSpPr/>
          <p:nvPr/>
        </p:nvGrpSpPr>
        <p:grpSpPr>
          <a:xfrm>
            <a:off x="107504" y="1538377"/>
            <a:ext cx="2954448" cy="3025820"/>
            <a:chOff x="107504" y="1538377"/>
            <a:chExt cx="2954448" cy="3025820"/>
          </a:xfrm>
        </p:grpSpPr>
        <p:grpSp>
          <p:nvGrpSpPr>
            <p:cNvPr id="60" name="Group 59"/>
            <p:cNvGrpSpPr/>
            <p:nvPr/>
          </p:nvGrpSpPr>
          <p:grpSpPr>
            <a:xfrm>
              <a:off x="107504" y="1538377"/>
              <a:ext cx="2954448" cy="3025820"/>
              <a:chOff x="-86051" y="1619617"/>
              <a:chExt cx="2954448" cy="3025820"/>
            </a:xfrm>
          </p:grpSpPr>
          <p:grpSp>
            <p:nvGrpSpPr>
              <p:cNvPr id="53" name="Group 52"/>
              <p:cNvGrpSpPr/>
              <p:nvPr/>
            </p:nvGrpSpPr>
            <p:grpSpPr>
              <a:xfrm>
                <a:off x="-86051" y="1619617"/>
                <a:ext cx="2954448" cy="3025820"/>
                <a:chOff x="29713" y="1619617"/>
                <a:chExt cx="2954448" cy="3025820"/>
              </a:xfrm>
            </p:grpSpPr>
            <p:grpSp>
              <p:nvGrpSpPr>
                <p:cNvPr id="48" name="Group 47"/>
                <p:cNvGrpSpPr/>
                <p:nvPr/>
              </p:nvGrpSpPr>
              <p:grpSpPr>
                <a:xfrm>
                  <a:off x="29713" y="1707654"/>
                  <a:ext cx="2954448" cy="2937783"/>
                  <a:chOff x="29713" y="1563638"/>
                  <a:chExt cx="2954448" cy="2937783"/>
                </a:xfrm>
              </p:grpSpPr>
              <p:grpSp>
                <p:nvGrpSpPr>
                  <p:cNvPr id="46" name="Group 45"/>
                  <p:cNvGrpSpPr/>
                  <p:nvPr/>
                </p:nvGrpSpPr>
                <p:grpSpPr>
                  <a:xfrm>
                    <a:off x="29713" y="1563638"/>
                    <a:ext cx="2954448" cy="2709285"/>
                    <a:chOff x="29713" y="1563638"/>
                    <a:chExt cx="2954448" cy="2709285"/>
                  </a:xfrm>
                </p:grpSpPr>
                <p:grpSp>
                  <p:nvGrpSpPr>
                    <p:cNvPr id="12" name="Group 11"/>
                    <p:cNvGrpSpPr/>
                    <p:nvPr/>
                  </p:nvGrpSpPr>
                  <p:grpSpPr>
                    <a:xfrm>
                      <a:off x="209630" y="1563638"/>
                      <a:ext cx="2774531" cy="2709285"/>
                      <a:chOff x="-500081" y="1771225"/>
                      <a:chExt cx="2774531" cy="2709285"/>
                    </a:xfrm>
                  </p:grpSpPr>
                  <p:grpSp>
                    <p:nvGrpSpPr>
                      <p:cNvPr id="13" name="Group 12"/>
                      <p:cNvGrpSpPr/>
                      <p:nvPr/>
                    </p:nvGrpSpPr>
                    <p:grpSpPr>
                      <a:xfrm>
                        <a:off x="-500081" y="1771225"/>
                        <a:ext cx="2774531" cy="2709285"/>
                        <a:chOff x="-500081" y="1771225"/>
                        <a:chExt cx="2774531" cy="2709285"/>
                      </a:xfrm>
                    </p:grpSpPr>
                    <p:sp>
                      <p:nvSpPr>
                        <p:cNvPr id="18" name="Oval 17"/>
                        <p:cNvSpPr/>
                        <p:nvPr/>
                      </p:nvSpPr>
                      <p:spPr>
                        <a:xfrm>
                          <a:off x="963253" y="3336766"/>
                          <a:ext cx="1143744"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00081" y="1771225"/>
                          <a:ext cx="2774531" cy="1986862"/>
                          <a:chOff x="-566079" y="1952918"/>
                          <a:chExt cx="2774531" cy="1986862"/>
                        </a:xfrm>
                      </p:grpSpPr>
                      <p:sp>
                        <p:nvSpPr>
                          <p:cNvPr id="19" name="TextBox 18"/>
                          <p:cNvSpPr txBox="1"/>
                          <p:nvPr/>
                        </p:nvSpPr>
                        <p:spPr>
                          <a:xfrm>
                            <a:off x="-566079" y="2413259"/>
                            <a:ext cx="1369788" cy="461665"/>
                          </a:xfrm>
                          <a:prstGeom prst="rect">
                            <a:avLst/>
                          </a:prstGeom>
                          <a:noFill/>
                        </p:spPr>
                        <p:txBody>
                          <a:bodyPr wrap="square" rtlCol="0">
                            <a:spAutoFit/>
                          </a:bodyPr>
                          <a:lstStyle/>
                          <a:p>
                            <a:pPr algn="ctr"/>
                            <a:r>
                              <a:rPr lang="en-US" sz="1200" i="1" dirty="0" smtClean="0">
                                <a:latin typeface="Times New Roman" charset="0"/>
                                <a:ea typeface="Times New Roman" charset="0"/>
                                <a:cs typeface="Times New Roman" charset="0"/>
                              </a:rPr>
                              <a:t>Exposed Terminal Problem</a:t>
                            </a:r>
                            <a:endParaRPr lang="en-US" sz="1200" i="1">
                              <a:latin typeface="Times New Roman" charset="0"/>
                              <a:ea typeface="Times New Roman" charset="0"/>
                              <a:cs typeface="Times New Roman" charset="0"/>
                            </a:endParaRPr>
                          </a:p>
                        </p:txBody>
                      </p:sp>
                      <p:grpSp>
                        <p:nvGrpSpPr>
                          <p:cNvPr id="20" name="Group 19"/>
                          <p:cNvGrpSpPr/>
                          <p:nvPr/>
                        </p:nvGrpSpPr>
                        <p:grpSpPr>
                          <a:xfrm>
                            <a:off x="325383" y="1952918"/>
                            <a:ext cx="1883069" cy="1986862"/>
                            <a:chOff x="325383" y="1952918"/>
                            <a:chExt cx="1883069" cy="1986862"/>
                          </a:xfrm>
                        </p:grpSpPr>
                        <p:grpSp>
                          <p:nvGrpSpPr>
                            <p:cNvPr id="23" name="Group 22"/>
                            <p:cNvGrpSpPr/>
                            <p:nvPr/>
                          </p:nvGrpSpPr>
                          <p:grpSpPr>
                            <a:xfrm>
                              <a:off x="325383" y="1952918"/>
                              <a:ext cx="1883069" cy="1986862"/>
                              <a:chOff x="191297" y="2222432"/>
                              <a:chExt cx="1883069" cy="1986862"/>
                            </a:xfrm>
                          </p:grpSpPr>
                          <p:sp>
                            <p:nvSpPr>
                              <p:cNvPr id="26" name="Oval 25"/>
                              <p:cNvSpPr/>
                              <p:nvPr/>
                            </p:nvSpPr>
                            <p:spPr>
                              <a:xfrm>
                                <a:off x="588831" y="2222432"/>
                                <a:ext cx="1143744" cy="1143744"/>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91297" y="2682731"/>
                                <a:ext cx="1883069" cy="1526563"/>
                                <a:chOff x="246842" y="2552562"/>
                                <a:chExt cx="1883069" cy="1526563"/>
                              </a:xfrm>
                            </p:grpSpPr>
                            <p:sp>
                              <p:nvSpPr>
                                <p:cNvPr id="28" name="Oval 27"/>
                                <p:cNvSpPr/>
                                <p:nvPr/>
                              </p:nvSpPr>
                              <p:spPr>
                                <a:xfrm>
                                  <a:off x="246842" y="2935381"/>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20092" y="2552562"/>
                                  <a:ext cx="709819" cy="307777"/>
                                </a:xfrm>
                                <a:prstGeom prst="rect">
                                  <a:avLst/>
                                </a:prstGeom>
                                <a:noFill/>
                              </p:spPr>
                              <p:txBody>
                                <a:bodyPr wrap="square" rtlCol="0">
                                  <a:spAutoFit/>
                                </a:bodyPr>
                                <a:lstStyle/>
                                <a:p>
                                  <a:r>
                                    <a:rPr lang="en-US" sz="1400" dirty="0" smtClean="0">
                                      <a:solidFill>
                                        <a:srgbClr val="FF0000"/>
                                      </a:solidFill>
                                      <a:latin typeface="Times New Roman" charset="0"/>
                                      <a:ea typeface="Times New Roman" charset="0"/>
                                      <a:cs typeface="Times New Roman" charset="0"/>
                                    </a:rPr>
                                    <a:t>STA 1</a:t>
                                  </a:r>
                                  <a:endParaRPr lang="en-US" sz="1400">
                                    <a:solidFill>
                                      <a:srgbClr val="FF0000"/>
                                    </a:solidFill>
                                    <a:latin typeface="Times New Roman" charset="0"/>
                                    <a:ea typeface="Times New Roman" charset="0"/>
                                    <a:cs typeface="Times New Roman" charset="0"/>
                                  </a:endParaRPr>
                                </a:p>
                              </p:txBody>
                            </p:sp>
                            <p:sp>
                              <p:nvSpPr>
                                <p:cNvPr id="30" name="TextBox 29"/>
                                <p:cNvSpPr txBox="1"/>
                                <p:nvPr/>
                              </p:nvSpPr>
                              <p:spPr>
                                <a:xfrm>
                                  <a:off x="1302671" y="3420826"/>
                                  <a:ext cx="709819" cy="307777"/>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2</a:t>
                                  </a:r>
                                  <a:endParaRPr lang="en-US" sz="1400">
                                    <a:solidFill>
                                      <a:srgbClr val="0432FF"/>
                                    </a:solidFill>
                                    <a:latin typeface="Times New Roman" charset="0"/>
                                    <a:ea typeface="Times New Roman" charset="0"/>
                                    <a:cs typeface="Times New Roman" charset="0"/>
                                  </a:endParaRPr>
                                </a:p>
                              </p:txBody>
                            </p:sp>
                          </p:grpSp>
                        </p:grpSp>
                        <p:sp>
                          <p:nvSpPr>
                            <p:cNvPr id="24" name="TextBox 23"/>
                            <p:cNvSpPr txBox="1"/>
                            <p:nvPr/>
                          </p:nvSpPr>
                          <p:spPr>
                            <a:xfrm>
                              <a:off x="782216" y="2221205"/>
                              <a:ext cx="709819" cy="307777"/>
                            </a:xfrm>
                            <a:prstGeom prst="rect">
                              <a:avLst/>
                            </a:prstGeom>
                            <a:noFill/>
                          </p:spPr>
                          <p:txBody>
                            <a:bodyPr wrap="square" rtlCol="0">
                              <a:spAutoFit/>
                            </a:bodyPr>
                            <a:lstStyle/>
                            <a:p>
                              <a:r>
                                <a:rPr lang="en-US" sz="1400">
                                  <a:solidFill>
                                    <a:srgbClr val="FF0000"/>
                                  </a:solidFill>
                                  <a:latin typeface="Times New Roman" charset="0"/>
                                  <a:ea typeface="Times New Roman" charset="0"/>
                                  <a:cs typeface="Times New Roman" charset="0"/>
                                </a:rPr>
                                <a:t>AP 1</a:t>
                              </a:r>
                            </a:p>
                          </p:txBody>
                        </p:sp>
                      </p:grpSp>
                    </p:grpSp>
                  </p:grpSp>
                  <p:pic>
                    <p:nvPicPr>
                      <p:cNvPr id="14" name="Picture 13"/>
                      <p:cNvPicPr>
                        <a:picLocks noChangeAspect="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p:spPr>
                  </p:pic>
                  <p:pic>
                    <p:nvPicPr>
                      <p:cNvPr id="15" name="Picture 1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pic>
                    <p:nvPicPr>
                      <p:cNvPr id="16" name="Picture 15"/>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p:spPr>
                  </p:pic>
                </p:grpSp>
                <p:pic>
                  <p:nvPicPr>
                    <p:cNvPr id="33" name="Picture 32"/>
                    <p:cNvPicPr>
                      <a:picLocks noChangeAspect="1"/>
                    </p:cNvPicPr>
                    <p:nvPr/>
                  </p:nvPicPr>
                  <p:blipFill>
                    <a:blip r:embed="rId5">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34" name="TextBox 33"/>
                    <p:cNvSpPr txBox="1"/>
                    <p:nvPr/>
                  </p:nvSpPr>
                  <p:spPr>
                    <a:xfrm>
                      <a:off x="1445401" y="3489818"/>
                      <a:ext cx="709819" cy="307777"/>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3</a:t>
                      </a:r>
                      <a:endParaRPr lang="en-US" sz="1400">
                        <a:solidFill>
                          <a:srgbClr val="00B050"/>
                        </a:solidFill>
                        <a:latin typeface="Times New Roman" charset="0"/>
                        <a:ea typeface="Times New Roman" charset="0"/>
                        <a:cs typeface="Times New Roman" charset="0"/>
                      </a:endParaRPr>
                    </a:p>
                  </p:txBody>
                </p:sp>
                <p:sp>
                  <p:nvSpPr>
                    <p:cNvPr id="35" name="TextBox 34"/>
                    <p:cNvSpPr txBox="1"/>
                    <p:nvPr/>
                  </p:nvSpPr>
                  <p:spPr>
                    <a:xfrm>
                      <a:off x="1115616" y="2715766"/>
                      <a:ext cx="709819" cy="307777"/>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2</a:t>
                      </a:r>
                    </a:p>
                  </p:txBody>
                </p:sp>
                <p:pic>
                  <p:nvPicPr>
                    <p:cNvPr id="36" name="Picture 35"/>
                    <p:cNvPicPr>
                      <a:picLocks noChangeAspect="1"/>
                    </p:cNvPicPr>
                    <p:nvPr/>
                  </p:nvPicPr>
                  <p:blipFill>
                    <a:blip r:embed="rId2">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p:spPr>
                </p:pic>
                <p:sp>
                  <p:nvSpPr>
                    <p:cNvPr id="37" name="TextBox 36"/>
                    <p:cNvSpPr txBox="1"/>
                    <p:nvPr/>
                  </p:nvSpPr>
                  <p:spPr>
                    <a:xfrm>
                      <a:off x="1963395" y="3859294"/>
                      <a:ext cx="709819" cy="307777"/>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3</a:t>
                      </a:r>
                    </a:p>
                  </p:txBody>
                </p:sp>
                <p:pic>
                  <p:nvPicPr>
                    <p:cNvPr id="38" name="Picture 37"/>
                    <p:cNvPicPr>
                      <a:picLocks noChangeAspect="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p:spPr>
                </p:pic>
                <p:sp>
                  <p:nvSpPr>
                    <p:cNvPr id="39" name="TextBox 38"/>
                    <p:cNvSpPr txBox="1"/>
                    <p:nvPr/>
                  </p:nvSpPr>
                  <p:spPr>
                    <a:xfrm>
                      <a:off x="29713" y="3279437"/>
                      <a:ext cx="1369788" cy="461665"/>
                    </a:xfrm>
                    <a:prstGeom prst="rect">
                      <a:avLst/>
                    </a:prstGeom>
                    <a:noFill/>
                  </p:spPr>
                  <p:txBody>
                    <a:bodyPr wrap="square" rtlCol="0">
                      <a:spAutoFit/>
                    </a:bodyPr>
                    <a:lstStyle/>
                    <a:p>
                      <a:pPr algn="ctr"/>
                      <a:r>
                        <a:rPr lang="en-US" sz="1200" i="1" dirty="0" smtClean="0">
                          <a:latin typeface="Times New Roman" charset="0"/>
                          <a:ea typeface="Times New Roman" charset="0"/>
                          <a:cs typeface="Times New Roman" charset="0"/>
                        </a:rPr>
                        <a:t>Hidden Terminal Problem</a:t>
                      </a:r>
                      <a:endParaRPr lang="en-US" sz="1200" i="1">
                        <a:latin typeface="Times New Roman" charset="0"/>
                        <a:ea typeface="Times New Roman" charset="0"/>
                        <a:cs typeface="Times New Roman" charset="0"/>
                      </a:endParaRPr>
                    </a:p>
                  </p:txBody>
                </p:sp>
              </p:grpSp>
              <p:sp>
                <p:nvSpPr>
                  <p:cNvPr id="47" name="TextBox 46"/>
                  <p:cNvSpPr txBox="1"/>
                  <p:nvPr/>
                </p:nvSpPr>
                <p:spPr>
                  <a:xfrm>
                    <a:off x="91091" y="4270589"/>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tx power / CST</a:t>
                    </a:r>
                    <a:endParaRPr lang="en-US" sz="900" i="1">
                      <a:latin typeface="Times New Roman" charset="0"/>
                      <a:ea typeface="Times New Roman" charset="0"/>
                      <a:cs typeface="Times New Roman" charset="0"/>
                    </a:endParaRPr>
                  </a:p>
                </p:txBody>
              </p:sp>
            </p:grpSp>
            <p:sp>
              <p:nvSpPr>
                <p:cNvPr id="49" name="Oval 48"/>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054532" y="1619617"/>
                  <a:ext cx="899699" cy="88517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p:cNvCxnSpPr/>
              <p:nvPr/>
            </p:nvCxnSpPr>
            <p:spPr>
              <a:xfrm>
                <a:off x="62525" y="4135068"/>
                <a:ext cx="216024" cy="0"/>
              </a:xfrm>
              <a:prstGeom prst="line">
                <a:avLst/>
              </a:prstGeom>
              <a:ln w="635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525" y="4265617"/>
                <a:ext cx="216024" cy="0"/>
              </a:xfrm>
              <a:prstGeom prst="line">
                <a:avLst/>
              </a:prstGeom>
              <a:ln w="6350">
                <a:solidFill>
                  <a:srgbClr val="0432FF"/>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7545" y="4011910"/>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59" name="TextBox 58"/>
              <p:cNvSpPr txBox="1"/>
              <p:nvPr/>
            </p:nvSpPr>
            <p:spPr>
              <a:xfrm>
                <a:off x="228526" y="4145749"/>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grpSp>
        <p:sp>
          <p:nvSpPr>
            <p:cNvPr id="62" name="Rectangle 61"/>
            <p:cNvSpPr/>
            <p:nvPr/>
          </p:nvSpPr>
          <p:spPr>
            <a:xfrm>
              <a:off x="210538" y="3968172"/>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547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54"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Ready-to-Send/Clear-to-Send (RTS/CTS)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RTS/CTS attempts to solve the collisions problem, but coexistence issues </a:t>
            </a:r>
            <a:r>
              <a:rPr lang="en-US" sz="2000" b="1" dirty="0">
                <a:solidFill>
                  <a:schemeClr val="tx1"/>
                </a:solidFill>
                <a:latin typeface="Times New Roman" charset="0"/>
                <a:ea typeface="Times New Roman" charset="0"/>
                <a:cs typeface="Times New Roman" charset="0"/>
              </a:rPr>
              <a:t>still appear</a:t>
            </a:r>
            <a:r>
              <a:rPr lang="en-US" sz="2000" dirty="0">
                <a:solidFill>
                  <a:schemeClr val="tx1"/>
                </a:solidFill>
                <a:latin typeface="Times New Roman" charset="0"/>
                <a:ea typeface="Times New Roman" charset="0"/>
                <a:cs typeface="Times New Roman" charset="0"/>
              </a:rPr>
              <a:t> in IEEE 802.11 WLANs</a:t>
            </a:r>
            <a:endParaRPr lang="en-US" sz="2400" dirty="0">
              <a:solidFill>
                <a:schemeClr val="tx1"/>
              </a:solidFill>
              <a:latin typeface="Times New Roman" charset="0"/>
              <a:ea typeface="Times New Roman" charset="0"/>
              <a:cs typeface="Times New Roman"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164" y="1803239"/>
            <a:ext cx="5487392" cy="2056657"/>
          </a:xfrm>
          <a:prstGeom prst="rect">
            <a:avLst/>
          </a:prstGeom>
        </p:spPr>
      </p:pic>
      <p:sp>
        <p:nvSpPr>
          <p:cNvPr id="39" name="TextBox 38"/>
          <p:cNvSpPr txBox="1"/>
          <p:nvPr/>
        </p:nvSpPr>
        <p:spPr>
          <a:xfrm>
            <a:off x="216488" y="1605868"/>
            <a:ext cx="2920818" cy="430887"/>
          </a:xfrm>
          <a:prstGeom prst="rect">
            <a:avLst/>
          </a:prstGeom>
          <a:solidFill>
            <a:srgbClr val="FFAEB3">
              <a:alpha val="38000"/>
            </a:srgbClr>
          </a:solidFill>
          <a:ln>
            <a:solidFill>
              <a:srgbClr val="FF0000"/>
            </a:solidFill>
          </a:ln>
        </p:spPr>
        <p:txBody>
          <a:bodyPr wrap="square" rtlCol="0">
            <a:spAutoFit/>
          </a:bodyPr>
          <a:lstStyle/>
          <a:p>
            <a:r>
              <a:rPr lang="en-US" sz="1100">
                <a:latin typeface="Times New Roman" charset="0"/>
                <a:ea typeface="Times New Roman" charset="0"/>
                <a:cs typeface="Times New Roman" charset="0"/>
              </a:rPr>
              <a:t>RTS/CTS does not solve the performance issues in CSMA/CA</a:t>
            </a:r>
          </a:p>
        </p:txBody>
      </p:sp>
      <p:sp>
        <p:nvSpPr>
          <p:cNvPr id="40" name="Rectangle 39"/>
          <p:cNvSpPr/>
          <p:nvPr/>
        </p:nvSpPr>
        <p:spPr>
          <a:xfrm>
            <a:off x="216488" y="2046210"/>
            <a:ext cx="2921940" cy="954107"/>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Performance anomalies in case of existing </a:t>
            </a:r>
            <a:r>
              <a:rPr lang="en-US" sz="1400" b="1" dirty="0">
                <a:latin typeface="Times New Roman" charset="0"/>
                <a:ea typeface="Times New Roman" charset="0"/>
                <a:cs typeface="Times New Roman" charset="0"/>
              </a:rPr>
              <a:t>asymetric links </a:t>
            </a:r>
            <a:r>
              <a:rPr lang="en-US" sz="1400">
                <a:latin typeface="Times New Roman" charset="0"/>
                <a:ea typeface="Times New Roman" charset="0"/>
                <a:cs typeface="Times New Roman" charset="0"/>
              </a:rPr>
              <a:t>[1] </a:t>
            </a:r>
            <a:endParaRPr lang="en-US" sz="1400" dirty="0">
              <a:latin typeface="Times New Roman" charset="0"/>
              <a:ea typeface="Times New Roman" charset="0"/>
              <a:cs typeface="Times New Roman" charset="0"/>
            </a:endParaRPr>
          </a:p>
          <a:p>
            <a:pPr marL="285750" indent="-285750">
              <a:buFont typeface="Arial" charset="0"/>
              <a:buChar char="•"/>
            </a:pPr>
            <a:r>
              <a:rPr lang="en-US" sz="1400" dirty="0">
                <a:latin typeface="Times New Roman" charset="0"/>
                <a:ea typeface="Times New Roman" charset="0"/>
                <a:cs typeface="Times New Roman" charset="0"/>
              </a:rPr>
              <a:t>Hidden node problem still occurs</a:t>
            </a:r>
          </a:p>
          <a:p>
            <a:pPr marL="742950" lvl="1" indent="-285750">
              <a:buFont typeface="Arial" charset="0"/>
              <a:buChar char="•"/>
            </a:pPr>
            <a:r>
              <a:rPr lang="en-US" sz="1400" dirty="0">
                <a:latin typeface="Times New Roman" charset="0"/>
                <a:ea typeface="Times New Roman" charset="0"/>
                <a:cs typeface="Times New Roman" charset="0"/>
              </a:rPr>
              <a:t>RTS or CTS not heard</a:t>
            </a:r>
          </a:p>
        </p:txBody>
      </p:sp>
      <p:grpSp>
        <p:nvGrpSpPr>
          <p:cNvPr id="50" name="Group 49"/>
          <p:cNvGrpSpPr/>
          <p:nvPr/>
        </p:nvGrpSpPr>
        <p:grpSpPr>
          <a:xfrm>
            <a:off x="395536" y="2979343"/>
            <a:ext cx="2398744" cy="1680639"/>
            <a:chOff x="13016" y="3136826"/>
            <a:chExt cx="2398744" cy="1680639"/>
          </a:xfrm>
        </p:grpSpPr>
        <p:grpSp>
          <p:nvGrpSpPr>
            <p:cNvPr id="47" name="Group 46"/>
            <p:cNvGrpSpPr/>
            <p:nvPr/>
          </p:nvGrpSpPr>
          <p:grpSpPr>
            <a:xfrm>
              <a:off x="62525" y="3136826"/>
              <a:ext cx="2349235" cy="1478972"/>
              <a:chOff x="62525" y="3136826"/>
              <a:chExt cx="2349235" cy="1478972"/>
            </a:xfrm>
          </p:grpSpPr>
          <p:grpSp>
            <p:nvGrpSpPr>
              <p:cNvPr id="5" name="Group 4"/>
              <p:cNvGrpSpPr/>
              <p:nvPr/>
            </p:nvGrpSpPr>
            <p:grpSpPr>
              <a:xfrm>
                <a:off x="887716" y="3136826"/>
                <a:ext cx="1524044" cy="1478972"/>
                <a:chOff x="1030976" y="2543785"/>
                <a:chExt cx="1967271" cy="1954232"/>
              </a:xfrm>
            </p:grpSpPr>
            <p:grpSp>
              <p:nvGrpSpPr>
                <p:cNvPr id="13" name="Group 12"/>
                <p:cNvGrpSpPr/>
                <p:nvPr/>
              </p:nvGrpSpPr>
              <p:grpSpPr>
                <a:xfrm>
                  <a:off x="1030976" y="2543785"/>
                  <a:ext cx="1967271" cy="1954232"/>
                  <a:chOff x="1030976" y="2399769"/>
                  <a:chExt cx="1967271" cy="1954232"/>
                </a:xfrm>
              </p:grpSpPr>
              <p:grpSp>
                <p:nvGrpSpPr>
                  <p:cNvPr id="15" name="Group 14"/>
                  <p:cNvGrpSpPr/>
                  <p:nvPr/>
                </p:nvGrpSpPr>
                <p:grpSpPr>
                  <a:xfrm>
                    <a:off x="1076017" y="2399769"/>
                    <a:ext cx="1922230" cy="1954232"/>
                    <a:chOff x="366306" y="2607356"/>
                    <a:chExt cx="1922230" cy="1954232"/>
                  </a:xfrm>
                </p:grpSpPr>
                <p:grpSp>
                  <p:nvGrpSpPr>
                    <p:cNvPr id="23" name="Group 22"/>
                    <p:cNvGrpSpPr/>
                    <p:nvPr/>
                  </p:nvGrpSpPr>
                  <p:grpSpPr>
                    <a:xfrm>
                      <a:off x="366306" y="2607356"/>
                      <a:ext cx="1922230" cy="1954232"/>
                      <a:chOff x="366306" y="2607356"/>
                      <a:chExt cx="1922230" cy="1954232"/>
                    </a:xfrm>
                  </p:grpSpPr>
                  <p:sp>
                    <p:nvSpPr>
                      <p:cNvPr id="27" name="Oval 26"/>
                      <p:cNvSpPr/>
                      <p:nvPr/>
                    </p:nvSpPr>
                    <p:spPr>
                      <a:xfrm>
                        <a:off x="1008437" y="3417844"/>
                        <a:ext cx="1143743"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66306" y="2607356"/>
                        <a:ext cx="1922230" cy="1143744"/>
                        <a:chOff x="221767" y="2928394"/>
                        <a:chExt cx="1922230" cy="1143744"/>
                      </a:xfrm>
                    </p:grpSpPr>
                    <p:sp>
                      <p:nvSpPr>
                        <p:cNvPr id="35" name="Oval 34"/>
                        <p:cNvSpPr/>
                        <p:nvPr/>
                      </p:nvSpPr>
                      <p:spPr>
                        <a:xfrm>
                          <a:off x="221767" y="2928394"/>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02671" y="3420826"/>
                          <a:ext cx="841326" cy="406679"/>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1</a:t>
                          </a:r>
                          <a:endParaRPr lang="en-US" sz="1400">
                            <a:solidFill>
                              <a:srgbClr val="0432FF"/>
                            </a:solidFill>
                            <a:latin typeface="Times New Roman" charset="0"/>
                            <a:ea typeface="Times New Roman" charset="0"/>
                            <a:cs typeface="Times New Roman" charset="0"/>
                          </a:endParaRPr>
                        </a:p>
                      </p:txBody>
                    </p:sp>
                  </p:grpSp>
                </p:grpSp>
                <p:pic>
                  <p:nvPicPr>
                    <p:cNvPr id="25" name="Picture 2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grpSp>
              <p:pic>
                <p:nvPicPr>
                  <p:cNvPr id="16" name="Picture 15"/>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17" name="TextBox 16"/>
                  <p:cNvSpPr txBox="1"/>
                  <p:nvPr/>
                </p:nvSpPr>
                <p:spPr>
                  <a:xfrm>
                    <a:off x="1320560" y="3489818"/>
                    <a:ext cx="834660" cy="406680"/>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2</a:t>
                    </a:r>
                    <a:endParaRPr lang="en-US" sz="1400">
                      <a:solidFill>
                        <a:srgbClr val="00B050"/>
                      </a:solidFill>
                      <a:latin typeface="Times New Roman" charset="0"/>
                      <a:ea typeface="Times New Roman" charset="0"/>
                      <a:cs typeface="Times New Roman" charset="0"/>
                    </a:endParaRPr>
                  </a:p>
                </p:txBody>
              </p:sp>
              <p:sp>
                <p:nvSpPr>
                  <p:cNvPr id="18" name="TextBox 17"/>
                  <p:cNvSpPr txBox="1"/>
                  <p:nvPr/>
                </p:nvSpPr>
                <p:spPr>
                  <a:xfrm>
                    <a:off x="1030976" y="2973617"/>
                    <a:ext cx="709818" cy="406680"/>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1</a:t>
                    </a:r>
                  </a:p>
                </p:txBody>
              </p:sp>
              <p:pic>
                <p:nvPicPr>
                  <p:cNvPr id="19" name="Picture 18"/>
                  <p:cNvPicPr>
                    <a:picLocks noChangeAspect="1"/>
                  </p:cNvPicPr>
                  <p:nvPr/>
                </p:nvPicPr>
                <p:blipFill>
                  <a:blip r:embed="rId5">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589667" y="2699731"/>
                    <a:ext cx="107285" cy="375500"/>
                  </a:xfrm>
                  <a:prstGeom prst="rect">
                    <a:avLst/>
                  </a:prstGeom>
                </p:spPr>
              </p:pic>
              <p:sp>
                <p:nvSpPr>
                  <p:cNvPr id="20" name="TextBox 19"/>
                  <p:cNvSpPr txBox="1"/>
                  <p:nvPr/>
                </p:nvSpPr>
                <p:spPr>
                  <a:xfrm>
                    <a:off x="1963396" y="3859293"/>
                    <a:ext cx="709818" cy="406680"/>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21" name="Picture 20"/>
                  <p:cNvPicPr>
                    <a:picLocks noChangeAspect="1"/>
                  </p:cNvPicPr>
                  <p:nvPr/>
                </p:nvPicPr>
                <p:blipFill>
                  <a:blip r:embed="rId5">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9" name="Oval 8"/>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Oval 40"/>
              <p:cNvSpPr/>
              <p:nvPr/>
            </p:nvSpPr>
            <p:spPr>
              <a:xfrm>
                <a:off x="1017139" y="3234668"/>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62525" y="4351092"/>
                <a:ext cx="216024" cy="0"/>
              </a:xfrm>
              <a:prstGeom prst="line">
                <a:avLst/>
              </a:prstGeom>
              <a:ln w="635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2525" y="4481641"/>
                <a:ext cx="216024" cy="0"/>
              </a:xfrm>
              <a:prstGeom prst="line">
                <a:avLst/>
              </a:prstGeom>
              <a:ln w="6350">
                <a:solidFill>
                  <a:srgbClr val="0432FF"/>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7545" y="4227934"/>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Data range</a:t>
                </a:r>
                <a:endParaRPr lang="en-US" sz="1000" i="1">
                  <a:latin typeface="Times New Roman" charset="0"/>
                  <a:ea typeface="Times New Roman" charset="0"/>
                  <a:cs typeface="Times New Roman" charset="0"/>
                </a:endParaRPr>
              </a:p>
            </p:txBody>
          </p:sp>
          <p:sp>
            <p:nvSpPr>
              <p:cNvPr id="46" name="TextBox 45"/>
              <p:cNvSpPr txBox="1"/>
              <p:nvPr/>
            </p:nvSpPr>
            <p:spPr>
              <a:xfrm>
                <a:off x="228526" y="4361773"/>
                <a:ext cx="12471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Carrier sense range</a:t>
                </a:r>
                <a:endParaRPr lang="en-US" sz="1000" i="1">
                  <a:latin typeface="Times New Roman" charset="0"/>
                  <a:ea typeface="Times New Roman" charset="0"/>
                  <a:cs typeface="Times New Roman" charset="0"/>
                </a:endParaRPr>
              </a:p>
            </p:txBody>
          </p:sp>
        </p:grpSp>
        <p:sp>
          <p:nvSpPr>
            <p:cNvPr id="48" name="Rectangle 47"/>
            <p:cNvSpPr/>
            <p:nvPr/>
          </p:nvSpPr>
          <p:spPr>
            <a:xfrm>
              <a:off x="25564" y="4249295"/>
              <a:ext cx="1331640" cy="2988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3016" y="4586633"/>
              <a:ext cx="2020002"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*Conditioned to a fixed tx power / CST</a:t>
              </a:r>
              <a:endParaRPr lang="en-US" sz="900" i="1">
                <a:latin typeface="Times New Roman" charset="0"/>
                <a:ea typeface="Times New Roman" charset="0"/>
                <a:cs typeface="Times New Roman" charset="0"/>
              </a:endParaRPr>
            </a:p>
          </p:txBody>
        </p:sp>
      </p:grpSp>
    </p:spTree>
    <p:extLst>
      <p:ext uri="{BB962C8B-B14F-4D97-AF65-F5344CB8AC3E}">
        <p14:creationId xmlns:p14="http://schemas.microsoft.com/office/powerpoint/2010/main" val="655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647190" y="1563639"/>
            <a:ext cx="2185140" cy="2952327"/>
            <a:chOff x="4647190" y="1563639"/>
            <a:chExt cx="2185140" cy="2952327"/>
          </a:xfrm>
        </p:grpSpPr>
        <p:grpSp>
          <p:nvGrpSpPr>
            <p:cNvPr id="22" name="Group 21"/>
            <p:cNvGrpSpPr/>
            <p:nvPr/>
          </p:nvGrpSpPr>
          <p:grpSpPr>
            <a:xfrm>
              <a:off x="4674142" y="1563639"/>
              <a:ext cx="2130106" cy="2952327"/>
              <a:chOff x="4674142" y="1563639"/>
              <a:chExt cx="2130106" cy="2952327"/>
            </a:xfrm>
          </p:grpSpPr>
          <p:sp>
            <p:nvSpPr>
              <p:cNvPr id="12" name="Rectangle 11"/>
              <p:cNvSpPr/>
              <p:nvPr/>
            </p:nvSpPr>
            <p:spPr>
              <a:xfrm>
                <a:off x="4676438" y="1923678"/>
                <a:ext cx="2101759" cy="2592288"/>
              </a:xfrm>
              <a:prstGeom prst="rect">
                <a:avLst/>
              </a:prstGeom>
              <a:solidFill>
                <a:srgbClr val="FFFF00">
                  <a:alpha val="1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6438" y="1563639"/>
                <a:ext cx="2101759" cy="307777"/>
              </a:xfrm>
              <a:prstGeom prst="rect">
                <a:avLst/>
              </a:prstGeom>
              <a:solidFill>
                <a:srgbClr val="FFFF00">
                  <a:alpha val="16000"/>
                </a:srgbClr>
              </a:solidFill>
              <a:ln>
                <a:solidFill>
                  <a:srgbClr val="FFC000"/>
                </a:solidFill>
              </a:ln>
            </p:spPr>
            <p:txBody>
              <a:bodyPr wrap="square">
                <a:spAutoFit/>
              </a:bodyPr>
              <a:lstStyle/>
              <a:p>
                <a:pPr algn="ctr"/>
                <a:r>
                  <a:rPr lang="en-US" sz="1400" dirty="0" err="1">
                    <a:latin typeface="Times New Roman" charset="0"/>
                    <a:ea typeface="Times New Roman" charset="0"/>
                    <a:cs typeface="Times New Roman" charset="0"/>
                  </a:rPr>
                  <a:t>Directional Transmissions</a:t>
                </a:r>
              </a:p>
            </p:txBody>
          </p:sp>
          <p:sp>
            <p:nvSpPr>
              <p:cNvPr id="16" name="Rectangle 15"/>
              <p:cNvSpPr/>
              <p:nvPr/>
            </p:nvSpPr>
            <p:spPr>
              <a:xfrm>
                <a:off x="4674142" y="1956150"/>
                <a:ext cx="2104056" cy="830997"/>
              </a:xfrm>
              <a:prstGeom prst="rect">
                <a:avLst/>
              </a:prstGeom>
            </p:spPr>
            <p:txBody>
              <a:bodyPr wrap="square">
                <a:spAutoFit/>
              </a:bodyPr>
              <a:lstStyle/>
              <a:p>
                <a:pPr marL="177750" indent="-141750">
                  <a:buFont typeface="Arial" charset="0"/>
                  <a:buChar char="•"/>
                </a:pPr>
                <a:r>
                  <a:rPr lang="en-US" sz="1200" dirty="0">
                    <a:latin typeface="Times New Roman" charset="0"/>
                    <a:ea typeface="Times New Roman" charset="0"/>
                    <a:cs typeface="Times New Roman" charset="0"/>
                  </a:rPr>
                  <a:t>Reduce the interference area</a:t>
                </a:r>
              </a:p>
              <a:p>
                <a:pPr marL="177750" indent="-141750">
                  <a:buFont typeface="Arial" charset="0"/>
                  <a:buChar char="•"/>
                </a:pPr>
                <a:r>
                  <a:rPr lang="en-US" sz="1200" dirty="0">
                    <a:latin typeface="Times New Roman" charset="0"/>
                    <a:ea typeface="Times New Roman" charset="0"/>
                    <a:cs typeface="Times New Roman" charset="0"/>
                  </a:rPr>
                  <a:t>Increase the number of parallel transmissions</a:t>
                </a:r>
                <a:endParaRPr lang="en-US" sz="1400" b="1" dirty="0">
                  <a:latin typeface="Times New Roman" charset="0"/>
                  <a:ea typeface="Times New Roman" charset="0"/>
                  <a:cs typeface="Times New Roman" charset="0"/>
                </a:endParaRPr>
              </a:p>
            </p:txBody>
          </p:sp>
          <p:sp>
            <p:nvSpPr>
              <p:cNvPr id="17" name="Rectangle 16"/>
              <p:cNvSpPr/>
              <p:nvPr/>
            </p:nvSpPr>
            <p:spPr>
              <a:xfrm>
                <a:off x="4723488" y="4123988"/>
                <a:ext cx="1072648" cy="369332"/>
              </a:xfrm>
              <a:prstGeom prst="rect">
                <a:avLst/>
              </a:prstGeom>
            </p:spPr>
            <p:txBody>
              <a:bodyPr wrap="square">
                <a:spAutoFit/>
              </a:bodyPr>
              <a:lstStyle/>
              <a:p>
                <a:pPr algn="ctr"/>
                <a:r>
                  <a:rPr lang="en-US" sz="900" i="1" dirty="0">
                    <a:latin typeface="Times New Roman" charset="0"/>
                    <a:ea typeface="Times New Roman" charset="0"/>
                    <a:cs typeface="Times New Roman" charset="0"/>
                  </a:rPr>
                  <a:t>Omnidirectional transmission</a:t>
                </a:r>
                <a:endParaRPr lang="en-US" sz="1400" b="1" i="1" dirty="0">
                  <a:latin typeface="Times New Roman" charset="0"/>
                  <a:ea typeface="Times New Roman" charset="0"/>
                  <a:cs typeface="Times New Roman" charset="0"/>
                </a:endParaRPr>
              </a:p>
            </p:txBody>
          </p:sp>
          <p:sp>
            <p:nvSpPr>
              <p:cNvPr id="18" name="Rectangle 17"/>
              <p:cNvSpPr/>
              <p:nvPr/>
            </p:nvSpPr>
            <p:spPr>
              <a:xfrm>
                <a:off x="5731600" y="4119671"/>
                <a:ext cx="1072648" cy="369332"/>
              </a:xfrm>
              <a:prstGeom prst="rect">
                <a:avLst/>
              </a:prstGeom>
            </p:spPr>
            <p:txBody>
              <a:bodyPr wrap="square">
                <a:spAutoFit/>
              </a:bodyPr>
              <a:lstStyle/>
              <a:p>
                <a:pPr algn="ctr"/>
                <a:r>
                  <a:rPr lang="en-US" sz="900" i="1" dirty="0">
                    <a:latin typeface="Times New Roman" charset="0"/>
                    <a:ea typeface="Times New Roman" charset="0"/>
                    <a:cs typeface="Times New Roman" charset="0"/>
                  </a:rPr>
                  <a:t>Directional transmission</a:t>
                </a:r>
              </a:p>
            </p:txBody>
          </p:sp>
        </p:grpSp>
        <p:grpSp>
          <p:nvGrpSpPr>
            <p:cNvPr id="178" name="Group 177"/>
            <p:cNvGrpSpPr/>
            <p:nvPr/>
          </p:nvGrpSpPr>
          <p:grpSpPr>
            <a:xfrm>
              <a:off x="4647190" y="2726799"/>
              <a:ext cx="2185140" cy="1413755"/>
              <a:chOff x="5220373" y="4645320"/>
              <a:chExt cx="2185140" cy="1413755"/>
            </a:xfrm>
          </p:grpSpPr>
          <p:grpSp>
            <p:nvGrpSpPr>
              <p:cNvPr id="176" name="Group 175"/>
              <p:cNvGrpSpPr/>
              <p:nvPr/>
            </p:nvGrpSpPr>
            <p:grpSpPr>
              <a:xfrm>
                <a:off x="5351787" y="4645320"/>
                <a:ext cx="2053726" cy="1413755"/>
                <a:chOff x="5531187" y="4282111"/>
                <a:chExt cx="2053726" cy="1413755"/>
              </a:xfrm>
            </p:grpSpPr>
            <p:pic>
              <p:nvPicPr>
                <p:cNvPr id="155" name="Picture 154"/>
                <p:cNvPicPr>
                  <a:picLocks noChangeAspect="1"/>
                </p:cNvPicPr>
                <p:nvPr/>
              </p:nvPicPr>
              <p:blipFill>
                <a:blip r:embed="rId3">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5834582" y="4939251"/>
                  <a:ext cx="83114" cy="284180"/>
                </a:xfrm>
                <a:prstGeom prst="rect">
                  <a:avLst/>
                </a:prstGeom>
              </p:spPr>
            </p:pic>
            <p:sp>
              <p:nvSpPr>
                <p:cNvPr id="156" name="Oval 155"/>
                <p:cNvSpPr/>
                <p:nvPr/>
              </p:nvSpPr>
              <p:spPr>
                <a:xfrm>
                  <a:off x="5531187" y="4810079"/>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56"/>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16026" y="5220878"/>
                  <a:ext cx="290900" cy="284180"/>
                </a:xfrm>
                <a:prstGeom prst="rect">
                  <a:avLst/>
                </a:prstGeom>
              </p:spPr>
            </p:pic>
            <p:pic>
              <p:nvPicPr>
                <p:cNvPr id="158" name="Picture 157"/>
                <p:cNvPicPr>
                  <a:picLocks noChangeAspect="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144790" y="4518842"/>
                  <a:ext cx="83114" cy="284181"/>
                </a:xfrm>
                <a:prstGeom prst="rect">
                  <a:avLst/>
                </a:prstGeom>
              </p:spPr>
            </p:pic>
            <p:pic>
              <p:nvPicPr>
                <p:cNvPr id="159" name="Picture 158"/>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292965" y="4421149"/>
                  <a:ext cx="294147" cy="294147"/>
                </a:xfrm>
                <a:prstGeom prst="rect">
                  <a:avLst/>
                </a:prstGeom>
              </p:spPr>
            </p:pic>
            <p:sp>
              <p:nvSpPr>
                <p:cNvPr id="160" name="Oval 159"/>
                <p:cNvSpPr/>
                <p:nvPr/>
              </p:nvSpPr>
              <p:spPr>
                <a:xfrm>
                  <a:off x="5850737" y="4394721"/>
                  <a:ext cx="639477" cy="60132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5705358" y="4519052"/>
                  <a:ext cx="547812" cy="276999"/>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sp>
              <p:nvSpPr>
                <p:cNvPr id="162" name="TextBox 161"/>
                <p:cNvSpPr txBox="1"/>
                <p:nvPr/>
              </p:nvSpPr>
              <p:spPr>
                <a:xfrm>
                  <a:off x="6196482" y="4626774"/>
                  <a:ext cx="676154" cy="276999"/>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164" name="TextBox 163"/>
                <p:cNvSpPr txBox="1"/>
                <p:nvPr/>
              </p:nvSpPr>
              <p:spPr>
                <a:xfrm>
                  <a:off x="5818902" y="5418867"/>
                  <a:ext cx="651775" cy="276999"/>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1</a:t>
                  </a:r>
                  <a:endParaRPr lang="en-US" sz="1200">
                    <a:solidFill>
                      <a:srgbClr val="0432FF"/>
                    </a:solidFill>
                    <a:latin typeface="Times New Roman" charset="0"/>
                    <a:ea typeface="Times New Roman" charset="0"/>
                    <a:cs typeface="Times New Roman" charset="0"/>
                  </a:endParaRPr>
                </a:p>
              </p:txBody>
            </p:sp>
            <p:pic>
              <p:nvPicPr>
                <p:cNvPr id="166" name="Picture 165"/>
                <p:cNvPicPr>
                  <a:picLocks noChangeAspect="1"/>
                </p:cNvPicPr>
                <p:nvPr/>
              </p:nvPicPr>
              <p:blipFill>
                <a:blip r:embed="rId3">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6667595" y="4983487"/>
                  <a:ext cx="83114" cy="284180"/>
                </a:xfrm>
                <a:prstGeom prst="rect">
                  <a:avLst/>
                </a:prstGeom>
              </p:spPr>
            </p:pic>
            <p:sp>
              <p:nvSpPr>
                <p:cNvPr id="167" name="Oval 166"/>
                <p:cNvSpPr/>
                <p:nvPr/>
              </p:nvSpPr>
              <p:spPr>
                <a:xfrm rot="3691408">
                  <a:off x="6473251" y="5142786"/>
                  <a:ext cx="656752" cy="236268"/>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Picture 16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49039" y="5265114"/>
                  <a:ext cx="290900" cy="284180"/>
                </a:xfrm>
                <a:prstGeom prst="rect">
                  <a:avLst/>
                </a:prstGeom>
              </p:spPr>
            </p:pic>
            <p:pic>
              <p:nvPicPr>
                <p:cNvPr id="169" name="Picture 168"/>
                <p:cNvPicPr>
                  <a:picLocks noChangeAspect="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977803" y="4563078"/>
                  <a:ext cx="83114" cy="284181"/>
                </a:xfrm>
                <a:prstGeom prst="rect">
                  <a:avLst/>
                </a:prstGeom>
              </p:spPr>
            </p:pic>
            <p:pic>
              <p:nvPicPr>
                <p:cNvPr id="170" name="Picture 169"/>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7125978" y="4465385"/>
                  <a:ext cx="294147" cy="294147"/>
                </a:xfrm>
                <a:prstGeom prst="rect">
                  <a:avLst/>
                </a:prstGeom>
              </p:spPr>
            </p:pic>
            <p:sp>
              <p:nvSpPr>
                <p:cNvPr id="171" name="Oval 170"/>
                <p:cNvSpPr/>
                <p:nvPr/>
              </p:nvSpPr>
              <p:spPr>
                <a:xfrm rot="19542126">
                  <a:off x="6871196" y="4543225"/>
                  <a:ext cx="639477" cy="195533"/>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6813465" y="4775134"/>
                  <a:ext cx="547812" cy="276999"/>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sp>
              <p:nvSpPr>
                <p:cNvPr id="173" name="TextBox 172"/>
                <p:cNvSpPr txBox="1"/>
                <p:nvPr/>
              </p:nvSpPr>
              <p:spPr>
                <a:xfrm>
                  <a:off x="6908759" y="4282111"/>
                  <a:ext cx="676154" cy="276999"/>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174" name="TextBox 173"/>
                <p:cNvSpPr txBox="1"/>
                <p:nvPr/>
              </p:nvSpPr>
              <p:spPr>
                <a:xfrm>
                  <a:off x="6695805" y="4960709"/>
                  <a:ext cx="549897" cy="276999"/>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1</a:t>
                  </a:r>
                </a:p>
              </p:txBody>
            </p:sp>
            <p:sp>
              <p:nvSpPr>
                <p:cNvPr id="175" name="TextBox 174"/>
                <p:cNvSpPr txBox="1"/>
                <p:nvPr/>
              </p:nvSpPr>
              <p:spPr>
                <a:xfrm>
                  <a:off x="6905056" y="5284469"/>
                  <a:ext cx="651775" cy="276999"/>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1</a:t>
                  </a:r>
                  <a:endParaRPr lang="en-US" sz="1200">
                    <a:solidFill>
                      <a:srgbClr val="0432FF"/>
                    </a:solidFill>
                    <a:latin typeface="Times New Roman" charset="0"/>
                    <a:ea typeface="Times New Roman" charset="0"/>
                    <a:cs typeface="Times New Roman" charset="0"/>
                  </a:endParaRPr>
                </a:p>
              </p:txBody>
            </p:sp>
          </p:grpSp>
          <p:sp>
            <p:nvSpPr>
              <p:cNvPr id="177" name="TextBox 176"/>
              <p:cNvSpPr txBox="1"/>
              <p:nvPr/>
            </p:nvSpPr>
            <p:spPr>
              <a:xfrm>
                <a:off x="5220373" y="5322178"/>
                <a:ext cx="549897" cy="276999"/>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1</a:t>
                </a:r>
              </a:p>
            </p:txBody>
          </p:sp>
        </p:grpSp>
      </p:grpSp>
      <p:grpSp>
        <p:nvGrpSpPr>
          <p:cNvPr id="11" name="Group 10"/>
          <p:cNvGrpSpPr/>
          <p:nvPr/>
        </p:nvGrpSpPr>
        <p:grpSpPr>
          <a:xfrm>
            <a:off x="149626" y="1563640"/>
            <a:ext cx="2131874" cy="2985755"/>
            <a:chOff x="149626" y="1563640"/>
            <a:chExt cx="2131874" cy="2985755"/>
          </a:xfrm>
        </p:grpSpPr>
        <p:sp>
          <p:nvSpPr>
            <p:cNvPr id="5" name="Rectangle 4"/>
            <p:cNvSpPr/>
            <p:nvPr/>
          </p:nvSpPr>
          <p:spPr>
            <a:xfrm>
              <a:off x="149626" y="1563640"/>
              <a:ext cx="2101759" cy="307777"/>
            </a:xfrm>
            <a:prstGeom prst="rect">
              <a:avLst/>
            </a:prstGeom>
            <a:solidFill>
              <a:srgbClr val="FFC6C5">
                <a:alpha val="48000"/>
              </a:srgbClr>
            </a:solidFill>
            <a:ln>
              <a:solidFill>
                <a:srgbClr val="FF0000"/>
              </a:solidFill>
            </a:ln>
          </p:spPr>
          <p:txBody>
            <a:bodyPr wrap="square">
              <a:spAutoFit/>
            </a:bodyPr>
            <a:lstStyle/>
            <a:p>
              <a:pPr algn="ctr"/>
              <a:r>
                <a:rPr lang="en-US" sz="1400" dirty="0">
                  <a:latin typeface="Times New Roman" charset="0"/>
                  <a:ea typeface="Times New Roman" charset="0"/>
                  <a:cs typeface="Times New Roman" charset="0"/>
                </a:rPr>
                <a:t>TPC</a:t>
              </a:r>
            </a:p>
          </p:txBody>
        </p:sp>
        <p:sp>
          <p:nvSpPr>
            <p:cNvPr id="15" name="Rectangle 14"/>
            <p:cNvSpPr/>
            <p:nvPr/>
          </p:nvSpPr>
          <p:spPr>
            <a:xfrm>
              <a:off x="151923" y="1923678"/>
              <a:ext cx="2101759" cy="2592288"/>
            </a:xfrm>
            <a:prstGeom prst="rect">
              <a:avLst/>
            </a:prstGeom>
            <a:solidFill>
              <a:srgbClr val="FF0000">
                <a:alpha val="9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90921" y="1951221"/>
              <a:ext cx="2019167" cy="1315745"/>
            </a:xfrm>
            <a:prstGeom prst="rect">
              <a:avLst/>
            </a:prstGeom>
          </p:spPr>
          <p:txBody>
            <a:bodyPr wrap="square">
              <a:spAutoFit/>
            </a:bodyPr>
            <a:lstStyle/>
            <a:p>
              <a:pPr marL="141750" indent="-141750">
                <a:buFont typeface="Arial" charset="0"/>
                <a:buChar char="•"/>
              </a:pPr>
              <a:r>
                <a:rPr lang="en-US" sz="1200" dirty="0">
                  <a:latin typeface="Times New Roman" charset="0"/>
                  <a:ea typeface="Times New Roman" charset="0"/>
                  <a:cs typeface="Times New Roman" charset="0"/>
                </a:rPr>
                <a:t>Decrease the transmission area</a:t>
              </a:r>
            </a:p>
            <a:p>
              <a:pPr marL="237600" lvl="2" indent="-141750">
                <a:buFont typeface="Arial" charset="0"/>
                <a:buChar char="•"/>
              </a:pPr>
              <a:r>
                <a:rPr lang="en-US" sz="1050" dirty="0">
                  <a:latin typeface="Times New Roman" charset="0"/>
                  <a:ea typeface="Times New Roman" charset="0"/>
                  <a:cs typeface="Times New Roman" charset="0"/>
                </a:rPr>
                <a:t>Increase the number of parallel transmissions</a:t>
              </a:r>
            </a:p>
            <a:p>
              <a:pPr marL="141750" indent="-141750">
                <a:buFont typeface="Arial" charset="0"/>
                <a:buChar char="•"/>
              </a:pPr>
              <a:r>
                <a:rPr lang="en-US" sz="1200" dirty="0">
                  <a:latin typeface="Times New Roman" charset="0"/>
                  <a:ea typeface="Times New Roman" charset="0"/>
                  <a:cs typeface="Times New Roman" charset="0"/>
                </a:rPr>
                <a:t>Increase the transmission area</a:t>
              </a:r>
            </a:p>
            <a:p>
              <a:pPr marL="238950" lvl="1" indent="-141750">
                <a:buFont typeface="Arial" charset="0"/>
                <a:buChar char="•"/>
              </a:pPr>
              <a:r>
                <a:rPr lang="en-US" sz="1050" dirty="0">
                  <a:latin typeface="Times New Roman" charset="0"/>
                  <a:ea typeface="Times New Roman" charset="0"/>
                  <a:cs typeface="Times New Roman" charset="0"/>
                </a:rPr>
                <a:t>Allow further transmissions</a:t>
              </a:r>
            </a:p>
          </p:txBody>
        </p:sp>
        <p:grpSp>
          <p:nvGrpSpPr>
            <p:cNvPr id="59" name="Group 58"/>
            <p:cNvGrpSpPr/>
            <p:nvPr/>
          </p:nvGrpSpPr>
          <p:grpSpPr>
            <a:xfrm>
              <a:off x="264422" y="3309045"/>
              <a:ext cx="1946419" cy="1085692"/>
              <a:chOff x="2504851" y="3310858"/>
              <a:chExt cx="1946419" cy="1085692"/>
            </a:xfrm>
          </p:grpSpPr>
          <p:grpSp>
            <p:nvGrpSpPr>
              <p:cNvPr id="68" name="Group 67"/>
              <p:cNvGrpSpPr/>
              <p:nvPr/>
            </p:nvGrpSpPr>
            <p:grpSpPr>
              <a:xfrm>
                <a:off x="3471227" y="3310858"/>
                <a:ext cx="980043" cy="943144"/>
                <a:chOff x="1652669" y="3177061"/>
                <a:chExt cx="1265062" cy="1246218"/>
              </a:xfrm>
            </p:grpSpPr>
            <p:sp>
              <p:nvSpPr>
                <p:cNvPr id="77" name="Oval 76"/>
                <p:cNvSpPr/>
                <p:nvPr/>
              </p:nvSpPr>
              <p:spPr>
                <a:xfrm>
                  <a:off x="1652669" y="3177061"/>
                  <a:ext cx="1265062" cy="1246218"/>
                </a:xfrm>
                <a:prstGeom prst="ellipse">
                  <a:avLst/>
                </a:prstGeom>
                <a:solidFill>
                  <a:schemeClr val="accent6">
                    <a:lumMod val="50000"/>
                    <a:alpha val="12000"/>
                  </a:schemeClr>
                </a:solidFill>
                <a:ln w="3175">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963394" y="3859295"/>
                  <a:ext cx="709820" cy="406679"/>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74" name="Picture 73"/>
                <p:cNvPicPr>
                  <a:picLocks noChangeAspect="1"/>
                </p:cNvPicPr>
                <p:nvPr/>
              </p:nvPicPr>
              <p:blipFill>
                <a:blip r:embed="rId3">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64" name="TextBox 63"/>
              <p:cNvSpPr txBox="1"/>
              <p:nvPr/>
            </p:nvSpPr>
            <p:spPr>
              <a:xfrm>
                <a:off x="2504851" y="4165718"/>
                <a:ext cx="1120835"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Initial tx power</a:t>
                </a:r>
                <a:endParaRPr lang="en-US" sz="900" i="1">
                  <a:latin typeface="Times New Roman" charset="0"/>
                  <a:ea typeface="Times New Roman" charset="0"/>
                  <a:cs typeface="Times New Roman" charset="0"/>
                </a:endParaRPr>
              </a:p>
            </p:txBody>
          </p:sp>
          <p:cxnSp>
            <p:nvCxnSpPr>
              <p:cNvPr id="65" name="Straight Arrow Connector 64"/>
              <p:cNvCxnSpPr/>
              <p:nvPr/>
            </p:nvCxnSpPr>
            <p:spPr>
              <a:xfrm flipV="1">
                <a:off x="3339097" y="4057399"/>
                <a:ext cx="226300" cy="196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81" name="Picture 80"/>
            <p:cNvPicPr>
              <a:picLocks noChangeAspect="1"/>
            </p:cNvPicPr>
            <p:nvPr/>
          </p:nvPicPr>
          <p:blipFill>
            <a:blip r:embed="rId6">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807161" y="3440484"/>
              <a:ext cx="290900" cy="284180"/>
            </a:xfrm>
            <a:prstGeom prst="rect">
              <a:avLst/>
            </a:prstGeom>
          </p:spPr>
        </p:pic>
        <p:sp>
          <p:nvSpPr>
            <p:cNvPr id="82" name="TextBox 81"/>
            <p:cNvSpPr txBox="1"/>
            <p:nvPr/>
          </p:nvSpPr>
          <p:spPr>
            <a:xfrm>
              <a:off x="1427656" y="3218961"/>
              <a:ext cx="646611" cy="307777"/>
            </a:xfrm>
            <a:prstGeom prst="rect">
              <a:avLst/>
            </a:prstGeom>
            <a:noFill/>
          </p:spPr>
          <p:txBody>
            <a:bodyPr wrap="square" rtlCol="0">
              <a:spAutoFit/>
            </a:bodyPr>
            <a:lstStyle/>
            <a:p>
              <a:r>
                <a:rPr lang="en-US" sz="1400" dirty="0" smtClean="0">
                  <a:solidFill>
                    <a:srgbClr val="00B050"/>
                  </a:solidFill>
                  <a:latin typeface="Times New Roman" charset="0"/>
                  <a:ea typeface="Times New Roman" charset="0"/>
                  <a:cs typeface="Times New Roman" charset="0"/>
                </a:rPr>
                <a:t>STA 2</a:t>
              </a:r>
              <a:endParaRPr lang="en-US" sz="1400">
                <a:solidFill>
                  <a:srgbClr val="00B050"/>
                </a:solidFill>
                <a:latin typeface="Times New Roman" charset="0"/>
                <a:ea typeface="Times New Roman" charset="0"/>
                <a:cs typeface="Times New Roman" charset="0"/>
              </a:endParaRPr>
            </a:p>
          </p:txBody>
        </p:sp>
        <p:sp>
          <p:nvSpPr>
            <p:cNvPr id="83" name="Oval 82"/>
            <p:cNvSpPr/>
            <p:nvPr/>
          </p:nvSpPr>
          <p:spPr>
            <a:xfrm>
              <a:off x="1584504" y="3247195"/>
              <a:ext cx="696996" cy="66990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81757" y="3319227"/>
              <a:ext cx="882699" cy="895949"/>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7494" y="3776141"/>
              <a:ext cx="676154" cy="307777"/>
            </a:xfrm>
            <a:prstGeom prst="rect">
              <a:avLst/>
            </a:prstGeom>
            <a:noFill/>
          </p:spPr>
          <p:txBody>
            <a:bodyPr wrap="square" rtlCol="0">
              <a:spAutoFit/>
            </a:bodyPr>
            <a:lstStyle/>
            <a:p>
              <a:r>
                <a:rPr lang="en-US" sz="1400" dirty="0" smtClean="0">
                  <a:solidFill>
                    <a:srgbClr val="FF0000"/>
                  </a:solidFill>
                  <a:latin typeface="Times New Roman" charset="0"/>
                  <a:ea typeface="Times New Roman" charset="0"/>
                  <a:cs typeface="Times New Roman" charset="0"/>
                </a:rPr>
                <a:t>STA 1</a:t>
              </a:r>
              <a:endParaRPr lang="en-US" sz="1400">
                <a:solidFill>
                  <a:srgbClr val="FF0000"/>
                </a:solidFill>
                <a:latin typeface="Times New Roman" charset="0"/>
                <a:ea typeface="Times New Roman" charset="0"/>
                <a:cs typeface="Times New Roman" charset="0"/>
              </a:endParaRPr>
            </a:p>
          </p:txBody>
        </p:sp>
        <p:sp>
          <p:nvSpPr>
            <p:cNvPr id="86" name="TextBox 85"/>
            <p:cNvSpPr txBox="1"/>
            <p:nvPr/>
          </p:nvSpPr>
          <p:spPr>
            <a:xfrm>
              <a:off x="229297" y="3475699"/>
              <a:ext cx="547812" cy="307777"/>
            </a:xfrm>
            <a:prstGeom prst="rect">
              <a:avLst/>
            </a:prstGeom>
            <a:noFill/>
          </p:spPr>
          <p:txBody>
            <a:bodyPr wrap="square" rtlCol="0">
              <a:spAutoFit/>
            </a:bodyPr>
            <a:lstStyle/>
            <a:p>
              <a:r>
                <a:rPr lang="en-US" sz="1400">
                  <a:solidFill>
                    <a:srgbClr val="FF0000"/>
                  </a:solidFill>
                  <a:latin typeface="Times New Roman" charset="0"/>
                  <a:ea typeface="Times New Roman" charset="0"/>
                  <a:cs typeface="Times New Roman" charset="0"/>
                </a:rPr>
                <a:t>AP 1</a:t>
              </a:r>
            </a:p>
          </p:txBody>
        </p:sp>
        <p:pic>
          <p:nvPicPr>
            <p:cNvPr id="87" name="Picture 86"/>
            <p:cNvPicPr>
              <a:picLocks noChangeAspect="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74220" y="3580738"/>
              <a:ext cx="84042" cy="294147"/>
            </a:xfrm>
            <a:prstGeom prst="rect">
              <a:avLst/>
            </a:prstGeom>
          </p:spPr>
        </p:pic>
        <p:pic>
          <p:nvPicPr>
            <p:cNvPr id="88" name="Picture 87"/>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917813" y="3503158"/>
              <a:ext cx="294147" cy="294147"/>
            </a:xfrm>
            <a:prstGeom prst="rect">
              <a:avLst/>
            </a:prstGeom>
          </p:spPr>
        </p:pic>
        <p:sp>
          <p:nvSpPr>
            <p:cNvPr id="89" name="Oval 88"/>
            <p:cNvSpPr/>
            <p:nvPr/>
          </p:nvSpPr>
          <p:spPr>
            <a:xfrm>
              <a:off x="724450" y="3350874"/>
              <a:ext cx="639477" cy="60132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375286" y="3460389"/>
              <a:ext cx="666573" cy="673832"/>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928037" y="4318563"/>
              <a:ext cx="1120835" cy="2308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Reduced tx power</a:t>
              </a:r>
              <a:endParaRPr lang="en-US" sz="900" i="1">
                <a:latin typeface="Times New Roman" charset="0"/>
                <a:ea typeface="Times New Roman" charset="0"/>
                <a:cs typeface="Times New Roman" charset="0"/>
              </a:endParaRPr>
            </a:p>
          </p:txBody>
        </p:sp>
        <p:cxnSp>
          <p:nvCxnSpPr>
            <p:cNvPr id="94" name="Straight Arrow Connector 93"/>
            <p:cNvCxnSpPr>
              <a:endCxn id="90" idx="3"/>
            </p:cNvCxnSpPr>
            <p:nvPr/>
          </p:nvCxnSpPr>
          <p:spPr>
            <a:xfrm flipV="1">
              <a:off x="1390846" y="4035541"/>
              <a:ext cx="82057" cy="308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itle 3"/>
          <p:cNvSpPr>
            <a:spLocks noGrp="1"/>
          </p:cNvSpPr>
          <p:nvPr>
            <p:ph type="title"/>
          </p:nvPr>
        </p:nvSpPr>
        <p:spPr/>
        <p:txBody>
          <a:bodyPr/>
          <a:lstStyle/>
          <a:p>
            <a:r>
              <a:rPr lang="en-US"/>
              <a:t>Spatial Reuse</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Spatial reuse aims to </a:t>
            </a:r>
            <a:r>
              <a:rPr lang="en-US" sz="2000" b="1" dirty="0">
                <a:solidFill>
                  <a:schemeClr val="tx1"/>
                </a:solidFill>
                <a:latin typeface="Times New Roman" charset="0"/>
                <a:ea typeface="Times New Roman" charset="0"/>
                <a:cs typeface="Times New Roman" charset="0"/>
              </a:rPr>
              <a:t>increase the capacity</a:t>
            </a:r>
            <a:r>
              <a:rPr lang="en-US" sz="2000" dirty="0">
                <a:solidFill>
                  <a:schemeClr val="tx1"/>
                </a:solidFill>
                <a:latin typeface="Times New Roman" charset="0"/>
                <a:ea typeface="Times New Roman" charset="0"/>
                <a:cs typeface="Times New Roman" charset="0"/>
              </a:rPr>
              <a:t> in an area in which several devices share the medium. </a:t>
            </a:r>
          </a:p>
        </p:txBody>
      </p:sp>
      <p:grpSp>
        <p:nvGrpSpPr>
          <p:cNvPr id="26" name="Group 25"/>
          <p:cNvGrpSpPr/>
          <p:nvPr/>
        </p:nvGrpSpPr>
        <p:grpSpPr>
          <a:xfrm>
            <a:off x="2358148" y="1563640"/>
            <a:ext cx="2242668" cy="2980350"/>
            <a:chOff x="2358148" y="1563640"/>
            <a:chExt cx="2242668" cy="2980350"/>
          </a:xfrm>
        </p:grpSpPr>
        <p:grpSp>
          <p:nvGrpSpPr>
            <p:cNvPr id="20" name="Group 19"/>
            <p:cNvGrpSpPr/>
            <p:nvPr/>
          </p:nvGrpSpPr>
          <p:grpSpPr>
            <a:xfrm>
              <a:off x="2413031" y="1563640"/>
              <a:ext cx="2101760" cy="2951465"/>
              <a:chOff x="2413031" y="1563640"/>
              <a:chExt cx="2101760" cy="2951465"/>
            </a:xfrm>
          </p:grpSpPr>
          <p:sp>
            <p:nvSpPr>
              <p:cNvPr id="7" name="Rectangle 6"/>
              <p:cNvSpPr/>
              <p:nvPr/>
            </p:nvSpPr>
            <p:spPr>
              <a:xfrm>
                <a:off x="2413032" y="1563640"/>
                <a:ext cx="2101759" cy="307777"/>
              </a:xfrm>
              <a:prstGeom prst="rect">
                <a:avLst/>
              </a:prstGeom>
              <a:solidFill>
                <a:srgbClr val="00B050">
                  <a:alpha val="12000"/>
                </a:srgbClr>
              </a:solidFill>
              <a:ln>
                <a:solidFill>
                  <a:srgbClr val="00B050"/>
                </a:solidFill>
              </a:ln>
            </p:spPr>
            <p:txBody>
              <a:bodyPr wrap="square">
                <a:spAutoFit/>
              </a:bodyPr>
              <a:lstStyle/>
              <a:p>
                <a:pPr algn="ctr"/>
                <a:r>
                  <a:rPr lang="en-US" sz="1400" dirty="0">
                    <a:latin typeface="Times New Roman" charset="0"/>
                    <a:ea typeface="Times New Roman" charset="0"/>
                    <a:cs typeface="Times New Roman" charset="0"/>
                  </a:rPr>
                  <a:t>CST adjustment</a:t>
                </a:r>
              </a:p>
            </p:txBody>
          </p:sp>
          <p:sp>
            <p:nvSpPr>
              <p:cNvPr id="14" name="Rectangle 13"/>
              <p:cNvSpPr/>
              <p:nvPr/>
            </p:nvSpPr>
            <p:spPr>
              <a:xfrm>
                <a:off x="2413031" y="1922817"/>
                <a:ext cx="2101759" cy="2592288"/>
              </a:xfrm>
              <a:prstGeom prst="rect">
                <a:avLst/>
              </a:prstGeom>
              <a:solidFill>
                <a:srgbClr val="00B050">
                  <a:alpha val="9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85198" y="1956150"/>
                <a:ext cx="2019167" cy="1338828"/>
              </a:xfrm>
              <a:prstGeom prst="rect">
                <a:avLst/>
              </a:prstGeom>
            </p:spPr>
            <p:txBody>
              <a:bodyPr wrap="square">
                <a:spAutoFit/>
              </a:bodyPr>
              <a:lstStyle/>
              <a:p>
                <a:pPr marL="141750" indent="-141750">
                  <a:buFont typeface="Arial" charset="0"/>
                  <a:buChar char="•"/>
                </a:pPr>
                <a:r>
                  <a:rPr lang="en-US" sz="1200" dirty="0">
                    <a:latin typeface="Times New Roman" charset="0"/>
                    <a:ea typeface="Times New Roman" charset="0"/>
                    <a:cs typeface="Times New Roman" charset="0"/>
                  </a:rPr>
                  <a:t>Reduce the carrier sense area</a:t>
                </a:r>
              </a:p>
              <a:p>
                <a:pPr marL="237600" lvl="2" indent="-141750">
                  <a:buFont typeface="Arial" charset="0"/>
                  <a:buChar char="•"/>
                </a:pPr>
                <a:r>
                  <a:rPr lang="en-US" sz="1050" dirty="0">
                    <a:latin typeface="Times New Roman" charset="0"/>
                    <a:ea typeface="Times New Roman" charset="0"/>
                    <a:cs typeface="Times New Roman" charset="0"/>
                  </a:rPr>
                  <a:t>Increase the number of parallel transmissions</a:t>
                </a:r>
              </a:p>
              <a:p>
                <a:pPr marL="141750" indent="-141750">
                  <a:buFont typeface="Arial" charset="0"/>
                  <a:buChar char="•"/>
                </a:pPr>
                <a:r>
                  <a:rPr lang="en-US" sz="1200" dirty="0">
                    <a:latin typeface="Times New Roman" charset="0"/>
                    <a:ea typeface="Times New Roman" charset="0"/>
                    <a:cs typeface="Times New Roman" charset="0"/>
                  </a:rPr>
                  <a:t>Increase the carrier sense area</a:t>
                </a:r>
              </a:p>
              <a:p>
                <a:pPr marL="238950" lvl="1" indent="-141750">
                  <a:buFont typeface="Arial" charset="0"/>
                  <a:buChar char="•"/>
                </a:pPr>
                <a:r>
                  <a:rPr lang="en-US" sz="1050" dirty="0">
                    <a:latin typeface="Times New Roman" charset="0"/>
                    <a:ea typeface="Times New Roman" charset="0"/>
                    <a:cs typeface="Times New Roman" charset="0"/>
                  </a:rPr>
                  <a:t>Allow further transmissions</a:t>
                </a:r>
              </a:p>
            </p:txBody>
          </p:sp>
        </p:grpSp>
        <p:grpSp>
          <p:nvGrpSpPr>
            <p:cNvPr id="58" name="Group 57"/>
            <p:cNvGrpSpPr/>
            <p:nvPr/>
          </p:nvGrpSpPr>
          <p:grpSpPr>
            <a:xfrm>
              <a:off x="2358148" y="3335981"/>
              <a:ext cx="2242668" cy="1208009"/>
              <a:chOff x="2358148" y="3335981"/>
              <a:chExt cx="2242668" cy="1208009"/>
            </a:xfrm>
          </p:grpSpPr>
          <p:grpSp>
            <p:nvGrpSpPr>
              <p:cNvPr id="21" name="Group 20"/>
              <p:cNvGrpSpPr/>
              <p:nvPr/>
            </p:nvGrpSpPr>
            <p:grpSpPr>
              <a:xfrm>
                <a:off x="2485198" y="3335981"/>
                <a:ext cx="1922814" cy="875538"/>
                <a:chOff x="383312" y="3750208"/>
                <a:chExt cx="1922814" cy="875538"/>
              </a:xfrm>
            </p:grpSpPr>
            <p:grpSp>
              <p:nvGrpSpPr>
                <p:cNvPr id="24" name="Group 23"/>
                <p:cNvGrpSpPr/>
                <p:nvPr/>
              </p:nvGrpSpPr>
              <p:grpSpPr>
                <a:xfrm>
                  <a:off x="383312" y="3750208"/>
                  <a:ext cx="1922814" cy="875538"/>
                  <a:chOff x="379879" y="3354273"/>
                  <a:chExt cx="2482012" cy="1156887"/>
                </a:xfrm>
              </p:grpSpPr>
              <p:grpSp>
                <p:nvGrpSpPr>
                  <p:cNvPr id="30" name="Group 29"/>
                  <p:cNvGrpSpPr/>
                  <p:nvPr/>
                </p:nvGrpSpPr>
                <p:grpSpPr>
                  <a:xfrm>
                    <a:off x="379879" y="3354273"/>
                    <a:ext cx="2482012" cy="1156887"/>
                    <a:chOff x="379879" y="3210257"/>
                    <a:chExt cx="2482012" cy="1156887"/>
                  </a:xfrm>
                </p:grpSpPr>
                <p:grpSp>
                  <p:nvGrpSpPr>
                    <p:cNvPr id="33" name="Group 32"/>
                    <p:cNvGrpSpPr/>
                    <p:nvPr/>
                  </p:nvGrpSpPr>
                  <p:grpSpPr>
                    <a:xfrm>
                      <a:off x="434588" y="3210257"/>
                      <a:ext cx="2427303" cy="1156887"/>
                      <a:chOff x="-275123" y="3417844"/>
                      <a:chExt cx="2427303" cy="1156887"/>
                    </a:xfrm>
                  </p:grpSpPr>
                  <p:grpSp>
                    <p:nvGrpSpPr>
                      <p:cNvPr id="40" name="Group 39"/>
                      <p:cNvGrpSpPr/>
                      <p:nvPr/>
                    </p:nvGrpSpPr>
                    <p:grpSpPr>
                      <a:xfrm>
                        <a:off x="-275123" y="3417844"/>
                        <a:ext cx="2427303" cy="1156887"/>
                        <a:chOff x="-275123" y="3417844"/>
                        <a:chExt cx="2427303" cy="1156887"/>
                      </a:xfrm>
                    </p:grpSpPr>
                    <p:sp>
                      <p:nvSpPr>
                        <p:cNvPr id="42" name="Oval 41"/>
                        <p:cNvSpPr/>
                        <p:nvPr/>
                      </p:nvSpPr>
                      <p:spPr>
                        <a:xfrm>
                          <a:off x="1008437" y="3417844"/>
                          <a:ext cx="1143743"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275123" y="3430987"/>
                          <a:ext cx="1480591" cy="1143744"/>
                          <a:chOff x="-419662" y="3752025"/>
                          <a:chExt cx="1480591" cy="1143744"/>
                        </a:xfrm>
                      </p:grpSpPr>
                      <p:sp>
                        <p:nvSpPr>
                          <p:cNvPr id="44" name="Oval 43"/>
                          <p:cNvSpPr/>
                          <p:nvPr/>
                        </p:nvSpPr>
                        <p:spPr>
                          <a:xfrm>
                            <a:off x="-419662" y="3752025"/>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19603" y="3793943"/>
                            <a:ext cx="841326" cy="406679"/>
                          </a:xfrm>
                          <a:prstGeom prst="rect">
                            <a:avLst/>
                          </a:prstGeom>
                          <a:noFill/>
                        </p:spPr>
                        <p:txBody>
                          <a:bodyPr wrap="square" rtlCol="0">
                            <a:spAutoFit/>
                          </a:bodyPr>
                          <a:lstStyle/>
                          <a:p>
                            <a:r>
                              <a:rPr lang="en-US" sz="1400" dirty="0" smtClean="0">
                                <a:solidFill>
                                  <a:srgbClr val="0432FF"/>
                                </a:solidFill>
                                <a:latin typeface="Times New Roman" charset="0"/>
                                <a:ea typeface="Times New Roman" charset="0"/>
                                <a:cs typeface="Times New Roman" charset="0"/>
                              </a:rPr>
                              <a:t>STA 1</a:t>
                            </a:r>
                            <a:endParaRPr lang="en-US" sz="1400">
                              <a:solidFill>
                                <a:srgbClr val="0432FF"/>
                              </a:solidFill>
                              <a:latin typeface="Times New Roman" charset="0"/>
                              <a:ea typeface="Times New Roman" charset="0"/>
                              <a:cs typeface="Times New Roman" charset="0"/>
                            </a:endParaRPr>
                          </a:p>
                        </p:txBody>
                      </p:sp>
                    </p:grpSp>
                  </p:grpSp>
                  <p:pic>
                    <p:nvPicPr>
                      <p:cNvPr id="41" name="Picture 40"/>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6510" y="3838047"/>
                        <a:ext cx="375500" cy="375500"/>
                      </a:xfrm>
                      <a:prstGeom prst="rect">
                        <a:avLst/>
                      </a:prstGeom>
                    </p:spPr>
                  </p:pic>
                </p:grpSp>
                <p:sp>
                  <p:nvSpPr>
                    <p:cNvPr id="36" name="TextBox 35"/>
                    <p:cNvSpPr txBox="1"/>
                    <p:nvPr/>
                  </p:nvSpPr>
                  <p:spPr>
                    <a:xfrm>
                      <a:off x="379879" y="3818210"/>
                      <a:ext cx="709820" cy="406679"/>
                    </a:xfrm>
                    <a:prstGeom prst="rect">
                      <a:avLst/>
                    </a:prstGeom>
                    <a:noFill/>
                  </p:spPr>
                  <p:txBody>
                    <a:bodyPr wrap="square" rtlCol="0">
                      <a:spAutoFit/>
                    </a:bodyPr>
                    <a:lstStyle/>
                    <a:p>
                      <a:r>
                        <a:rPr lang="en-US" sz="1400">
                          <a:solidFill>
                            <a:srgbClr val="0432FF"/>
                          </a:solidFill>
                          <a:latin typeface="Times New Roman" charset="0"/>
                          <a:ea typeface="Times New Roman" charset="0"/>
                          <a:cs typeface="Times New Roman" charset="0"/>
                        </a:rPr>
                        <a:t>AP 1</a:t>
                      </a:r>
                    </a:p>
                  </p:txBody>
                </p:sp>
                <p:pic>
                  <p:nvPicPr>
                    <p:cNvPr id="37" name="Picture 36"/>
                    <p:cNvPicPr>
                      <a:picLocks noChangeAspect="1"/>
                    </p:cNvPicPr>
                    <p:nvPr/>
                  </p:nvPicPr>
                  <p:blipFill>
                    <a:blip r:embed="rId3">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938569" y="3544324"/>
                      <a:ext cx="107285" cy="375500"/>
                    </a:xfrm>
                    <a:prstGeom prst="rect">
                      <a:avLst/>
                    </a:prstGeom>
                  </p:spPr>
                </p:pic>
                <p:sp>
                  <p:nvSpPr>
                    <p:cNvPr id="38" name="TextBox 37"/>
                    <p:cNvSpPr txBox="1"/>
                    <p:nvPr/>
                  </p:nvSpPr>
                  <p:spPr>
                    <a:xfrm>
                      <a:off x="1963394" y="3859295"/>
                      <a:ext cx="709820" cy="406679"/>
                    </a:xfrm>
                    <a:prstGeom prst="rect">
                      <a:avLst/>
                    </a:prstGeom>
                    <a:noFill/>
                  </p:spPr>
                  <p:txBody>
                    <a:bodyPr wrap="square" rtlCol="0">
                      <a:spAutoFit/>
                    </a:bodyPr>
                    <a:lstStyle/>
                    <a:p>
                      <a:r>
                        <a:rPr lang="en-US" sz="1400">
                          <a:solidFill>
                            <a:srgbClr val="00B050"/>
                          </a:solidFill>
                          <a:latin typeface="Times New Roman" charset="0"/>
                          <a:ea typeface="Times New Roman" charset="0"/>
                          <a:cs typeface="Times New Roman" charset="0"/>
                        </a:rPr>
                        <a:t>AP 2</a:t>
                      </a:r>
                    </a:p>
                  </p:txBody>
                </p:sp>
                <p:pic>
                  <p:nvPicPr>
                    <p:cNvPr id="39" name="Picture 38"/>
                    <p:cNvPicPr>
                      <a:picLocks noChangeAspect="1"/>
                    </p:cNvPicPr>
                    <p:nvPr/>
                  </p:nvPicPr>
                  <p:blipFill>
                    <a:blip r:embed="rId3">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243031" y="3562420"/>
                      <a:ext cx="107285" cy="375500"/>
                    </a:xfrm>
                    <a:prstGeom prst="rect">
                      <a:avLst/>
                    </a:prstGeom>
                  </p:spPr>
                </p:pic>
              </p:grpSp>
              <p:sp>
                <p:nvSpPr>
                  <p:cNvPr id="31" name="Oval 30"/>
                  <p:cNvSpPr/>
                  <p:nvPr/>
                </p:nvSpPr>
                <p:spPr>
                  <a:xfrm>
                    <a:off x="1160543" y="3660287"/>
                    <a:ext cx="527588" cy="558001"/>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p:cNvSpPr/>
                <p:nvPr/>
              </p:nvSpPr>
              <p:spPr>
                <a:xfrm>
                  <a:off x="512734" y="3873860"/>
                  <a:ext cx="696997" cy="66990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2358148" y="4174658"/>
                <a:ext cx="1290612" cy="3693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Reduced CST to avoid AP3’s interference</a:t>
                </a:r>
                <a:endParaRPr lang="en-US" sz="900" i="1">
                  <a:latin typeface="Times New Roman" charset="0"/>
                  <a:ea typeface="Times New Roman" charset="0"/>
                  <a:cs typeface="Times New Roman" charset="0"/>
                </a:endParaRPr>
              </a:p>
            </p:txBody>
          </p:sp>
          <p:cxnSp>
            <p:nvCxnSpPr>
              <p:cNvPr id="47" name="Straight Arrow Connector 46"/>
              <p:cNvCxnSpPr>
                <a:endCxn id="31" idx="4"/>
              </p:cNvCxnSpPr>
              <p:nvPr/>
            </p:nvCxnSpPr>
            <p:spPr>
              <a:xfrm flipV="1">
                <a:off x="3194444" y="3989872"/>
                <a:ext cx="99895" cy="272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951079" y="3432457"/>
                <a:ext cx="696997" cy="669905"/>
              </a:xfrm>
              <a:prstGeom prst="ellipse">
                <a:avLst/>
              </a:prstGeom>
              <a:noFill/>
              <a:ln w="3175">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479981" y="4159361"/>
                <a:ext cx="1120835" cy="369332"/>
              </a:xfrm>
              <a:prstGeom prst="rect">
                <a:avLst/>
              </a:prstGeom>
              <a:noFill/>
            </p:spPr>
            <p:txBody>
              <a:bodyPr wrap="square" rtlCol="0">
                <a:spAutoFit/>
              </a:bodyPr>
              <a:lstStyle/>
              <a:p>
                <a:r>
                  <a:rPr lang="en-US" sz="900" i="1" dirty="0" smtClean="0">
                    <a:latin typeface="Times New Roman" charset="0"/>
                    <a:ea typeface="Times New Roman" charset="0"/>
                    <a:cs typeface="Times New Roman" charset="0"/>
                  </a:rPr>
                  <a:t>Initial CST in which collisions occur</a:t>
                </a:r>
                <a:endParaRPr lang="en-US" sz="900" i="1">
                  <a:latin typeface="Times New Roman" charset="0"/>
                  <a:ea typeface="Times New Roman" charset="0"/>
                  <a:cs typeface="Times New Roman" charset="0"/>
                </a:endParaRPr>
              </a:p>
            </p:txBody>
          </p:sp>
          <p:cxnSp>
            <p:nvCxnSpPr>
              <p:cNvPr id="54" name="Straight Arrow Connector 53"/>
              <p:cNvCxnSpPr>
                <a:endCxn id="52" idx="5"/>
              </p:cNvCxnSpPr>
              <p:nvPr/>
            </p:nvCxnSpPr>
            <p:spPr>
              <a:xfrm flipH="1" flipV="1">
                <a:off x="3546003" y="4004257"/>
                <a:ext cx="211073" cy="222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 name="Group 26"/>
          <p:cNvGrpSpPr/>
          <p:nvPr/>
        </p:nvGrpSpPr>
        <p:grpSpPr>
          <a:xfrm>
            <a:off x="6871325" y="1563638"/>
            <a:ext cx="2316234" cy="2952328"/>
            <a:chOff x="6871325" y="1563638"/>
            <a:chExt cx="2316234" cy="2952328"/>
          </a:xfrm>
        </p:grpSpPr>
        <p:grpSp>
          <p:nvGrpSpPr>
            <p:cNvPr id="23" name="Group 22"/>
            <p:cNvGrpSpPr/>
            <p:nvPr/>
          </p:nvGrpSpPr>
          <p:grpSpPr>
            <a:xfrm>
              <a:off x="6934737" y="1563638"/>
              <a:ext cx="2134931" cy="2952328"/>
              <a:chOff x="6934737" y="1563638"/>
              <a:chExt cx="2134931" cy="2952328"/>
            </a:xfrm>
          </p:grpSpPr>
          <p:sp>
            <p:nvSpPr>
              <p:cNvPr id="13" name="Rectangle 12"/>
              <p:cNvSpPr/>
              <p:nvPr/>
            </p:nvSpPr>
            <p:spPr>
              <a:xfrm>
                <a:off x="6947974" y="1923678"/>
                <a:ext cx="2101759" cy="2592288"/>
              </a:xfrm>
              <a:prstGeom prst="rect">
                <a:avLst/>
              </a:prstGeom>
              <a:solidFill>
                <a:srgbClr val="0432FF">
                  <a:alpha val="16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endParaRPr lang="en-US" sz="800" i="1" dirty="0">
                  <a:solidFill>
                    <a:schemeClr val="tx1"/>
                  </a:solidFill>
                  <a:latin typeface="Times New Roman" charset="0"/>
                  <a:ea typeface="Times New Roman" charset="0"/>
                  <a:cs typeface="Times New Roman" charset="0"/>
                </a:endParaRPr>
              </a:p>
            </p:txBody>
          </p:sp>
          <p:sp>
            <p:nvSpPr>
              <p:cNvPr id="9" name="Rectangle 8"/>
              <p:cNvSpPr/>
              <p:nvPr/>
            </p:nvSpPr>
            <p:spPr>
              <a:xfrm>
                <a:off x="6934737" y="1563638"/>
                <a:ext cx="2101759" cy="307777"/>
              </a:xfrm>
              <a:prstGeom prst="rect">
                <a:avLst/>
              </a:prstGeom>
              <a:solidFill>
                <a:srgbClr val="0432FF">
                  <a:alpha val="14000"/>
                </a:srgbClr>
              </a:solidFill>
              <a:ln>
                <a:solidFill>
                  <a:srgbClr val="0432FF"/>
                </a:solidFill>
              </a:ln>
            </p:spPr>
            <p:txBody>
              <a:bodyPr wrap="square">
                <a:spAutoFit/>
              </a:bodyPr>
              <a:lstStyle/>
              <a:p>
                <a:pPr algn="ctr"/>
                <a:r>
                  <a:rPr lang="en-US" sz="1400" dirty="0" err="1">
                    <a:latin typeface="Times New Roman" charset="0"/>
                    <a:ea typeface="Times New Roman" charset="0"/>
                    <a:cs typeface="Times New Roman" charset="0"/>
                  </a:rPr>
                  <a:t>Interference cancellation</a:t>
                </a:r>
                <a:endParaRPr lang="en-US" sz="1400" dirty="0">
                  <a:latin typeface="Times New Roman" charset="0"/>
                  <a:ea typeface="Times New Roman" charset="0"/>
                  <a:cs typeface="Times New Roman" charset="0"/>
                </a:endParaRPr>
              </a:p>
            </p:txBody>
          </p:sp>
          <p:sp>
            <p:nvSpPr>
              <p:cNvPr id="120" name="Rectangle 119"/>
              <p:cNvSpPr/>
              <p:nvPr/>
            </p:nvSpPr>
            <p:spPr>
              <a:xfrm>
                <a:off x="6965612" y="1956150"/>
                <a:ext cx="2104056" cy="1015663"/>
              </a:xfrm>
              <a:prstGeom prst="rect">
                <a:avLst/>
              </a:prstGeom>
            </p:spPr>
            <p:txBody>
              <a:bodyPr wrap="square">
                <a:spAutoFit/>
              </a:bodyPr>
              <a:lstStyle/>
              <a:p>
                <a:pPr marL="213750" indent="-141750">
                  <a:buFont typeface="Arial" charset="0"/>
                  <a:buChar char="•"/>
                </a:pPr>
                <a:r>
                  <a:rPr lang="en-US" sz="1200" dirty="0">
                    <a:latin typeface="Times New Roman" charset="0"/>
                    <a:ea typeface="Times New Roman" charset="0"/>
                    <a:cs typeface="Times New Roman" charset="0"/>
                  </a:rPr>
                  <a:t>Increase the number of parallel transmissions</a:t>
                </a:r>
              </a:p>
              <a:p>
                <a:pPr marL="213750" indent="-141750">
                  <a:buFont typeface="Arial" charset="0"/>
                  <a:buChar char="•"/>
                </a:pPr>
                <a:r>
                  <a:rPr lang="en-US" sz="1200" dirty="0">
                    <a:latin typeface="Times New Roman" charset="0"/>
                    <a:ea typeface="Times New Roman" charset="0"/>
                    <a:cs typeface="Times New Roman" charset="0"/>
                  </a:rPr>
                  <a:t>PHY overhead of training sequences</a:t>
                </a:r>
              </a:p>
              <a:p>
                <a:pPr marL="213750" indent="-141750">
                  <a:buFont typeface="Arial" charset="0"/>
                  <a:buChar char="•"/>
                </a:pPr>
                <a:endParaRPr lang="en-US" sz="1200" dirty="0">
                  <a:latin typeface="Times New Roman" charset="0"/>
                  <a:ea typeface="Times New Roman" charset="0"/>
                  <a:cs typeface="Times New Roman" charset="0"/>
                </a:endParaRPr>
              </a:p>
            </p:txBody>
          </p:sp>
          <p:sp>
            <p:nvSpPr>
              <p:cNvPr id="152" name="Rectangle 151"/>
              <p:cNvSpPr/>
              <p:nvPr/>
            </p:nvSpPr>
            <p:spPr>
              <a:xfrm>
                <a:off x="6957239" y="3717704"/>
                <a:ext cx="2099349" cy="600164"/>
              </a:xfrm>
              <a:prstGeom prst="rect">
                <a:avLst/>
              </a:prstGeom>
            </p:spPr>
            <p:txBody>
              <a:bodyPr wrap="square">
                <a:spAutoFit/>
              </a:bodyPr>
              <a:lstStyle/>
              <a:p>
                <a:pPr marL="72000" algn="ctr"/>
                <a:r>
                  <a:rPr lang="en-US" sz="1100" i="1" dirty="0">
                    <a:latin typeface="Times New Roman" charset="0"/>
                    <a:ea typeface="Times New Roman" charset="0"/>
                    <a:cs typeface="Times New Roman" charset="0"/>
                  </a:rPr>
                  <a:t>Antennas 1 and 2 transmit simultaneously to antennas 3 and 4, respectively.</a:t>
                </a:r>
              </a:p>
            </p:txBody>
          </p:sp>
        </p:grpSp>
        <p:grpSp>
          <p:nvGrpSpPr>
            <p:cNvPr id="151" name="Group 150"/>
            <p:cNvGrpSpPr/>
            <p:nvPr/>
          </p:nvGrpSpPr>
          <p:grpSpPr>
            <a:xfrm>
              <a:off x="6871325" y="2814646"/>
              <a:ext cx="2316234" cy="837224"/>
              <a:chOff x="6876256" y="3440488"/>
              <a:chExt cx="2316234" cy="837224"/>
            </a:xfrm>
          </p:grpSpPr>
          <p:grpSp>
            <p:nvGrpSpPr>
              <p:cNvPr id="126" name="Group 125"/>
              <p:cNvGrpSpPr/>
              <p:nvPr/>
            </p:nvGrpSpPr>
            <p:grpSpPr>
              <a:xfrm>
                <a:off x="6876256" y="3440488"/>
                <a:ext cx="2316234" cy="837224"/>
                <a:chOff x="6802785" y="3286764"/>
                <a:chExt cx="2316234" cy="837224"/>
              </a:xfrm>
            </p:grpSpPr>
            <p:grpSp>
              <p:nvGrpSpPr>
                <p:cNvPr id="97" name="Group 96"/>
                <p:cNvGrpSpPr/>
                <p:nvPr/>
              </p:nvGrpSpPr>
              <p:grpSpPr>
                <a:xfrm>
                  <a:off x="6802785" y="3286764"/>
                  <a:ext cx="2169405" cy="601620"/>
                  <a:chOff x="2193357" y="3269151"/>
                  <a:chExt cx="2169405" cy="601620"/>
                </a:xfrm>
              </p:grpSpPr>
              <p:grpSp>
                <p:nvGrpSpPr>
                  <p:cNvPr id="106" name="Group 105"/>
                  <p:cNvGrpSpPr/>
                  <p:nvPr/>
                </p:nvGrpSpPr>
                <p:grpSpPr>
                  <a:xfrm>
                    <a:off x="2193357" y="3269151"/>
                    <a:ext cx="2169405" cy="601620"/>
                    <a:chOff x="3164" y="3121947"/>
                    <a:chExt cx="2800317" cy="794946"/>
                  </a:xfrm>
                </p:grpSpPr>
                <p:sp>
                  <p:nvSpPr>
                    <p:cNvPr id="109" name="TextBox 108"/>
                    <p:cNvSpPr txBox="1"/>
                    <p:nvPr/>
                  </p:nvSpPr>
                  <p:spPr>
                    <a:xfrm>
                      <a:off x="3164" y="3591551"/>
                      <a:ext cx="1033600" cy="325342"/>
                    </a:xfrm>
                    <a:prstGeom prst="rect">
                      <a:avLst/>
                    </a:prstGeom>
                    <a:noFill/>
                  </p:spPr>
                  <p:txBody>
                    <a:bodyPr wrap="square" rtlCol="0">
                      <a:spAutoFit/>
                    </a:bodyPr>
                    <a:lstStyle/>
                    <a:p>
                      <a:r>
                        <a:rPr lang="en-US" sz="1000">
                          <a:solidFill>
                            <a:srgbClr val="FF0000"/>
                          </a:solidFill>
                          <a:latin typeface="Times New Roman" charset="0"/>
                          <a:ea typeface="Times New Roman" charset="0"/>
                          <a:cs typeface="Times New Roman" charset="0"/>
                        </a:rPr>
                        <a:t>Antenna 1</a:t>
                      </a:r>
                    </a:p>
                  </p:txBody>
                </p:sp>
                <p:pic>
                  <p:nvPicPr>
                    <p:cNvPr id="110" name="Picture 109"/>
                    <p:cNvPicPr>
                      <a:picLocks noChangeAspect="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805062" y="3353774"/>
                      <a:ext cx="107285" cy="375500"/>
                    </a:xfrm>
                    <a:prstGeom prst="rect">
                      <a:avLst/>
                    </a:prstGeom>
                  </p:spPr>
                </p:pic>
                <p:sp>
                  <p:nvSpPr>
                    <p:cNvPr id="111" name="TextBox 110"/>
                    <p:cNvSpPr txBox="1"/>
                    <p:nvPr/>
                  </p:nvSpPr>
                  <p:spPr>
                    <a:xfrm>
                      <a:off x="1794233" y="3121947"/>
                      <a:ext cx="1009248" cy="325343"/>
                    </a:xfrm>
                    <a:prstGeom prst="rect">
                      <a:avLst/>
                    </a:prstGeom>
                    <a:noFill/>
                  </p:spPr>
                  <p:txBody>
                    <a:bodyPr wrap="square" rtlCol="0">
                      <a:spAutoFit/>
                    </a:bodyPr>
                    <a:lstStyle/>
                    <a:p>
                      <a:r>
                        <a:rPr lang="en-US" sz="1000">
                          <a:solidFill>
                            <a:srgbClr val="00B050"/>
                          </a:solidFill>
                          <a:latin typeface="Times New Roman" charset="0"/>
                          <a:ea typeface="Times New Roman" charset="0"/>
                          <a:cs typeface="Times New Roman" charset="0"/>
                        </a:rPr>
                        <a:t>Antenna 3</a:t>
                      </a:r>
                    </a:p>
                  </p:txBody>
                </p:sp>
                <p:pic>
                  <p:nvPicPr>
                    <p:cNvPr id="112" name="Picture 111"/>
                    <p:cNvPicPr>
                      <a:picLocks noChangeAspect="1"/>
                    </p:cNvPicPr>
                    <p:nvPr/>
                  </p:nvPicPr>
                  <p:blipFill>
                    <a:blip r:embed="rId3">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740590" y="3353517"/>
                      <a:ext cx="107285" cy="375500"/>
                    </a:xfrm>
                    <a:prstGeom prst="rect">
                      <a:avLst/>
                    </a:prstGeom>
                  </p:spPr>
                </p:pic>
              </p:grpSp>
              <p:cxnSp>
                <p:nvCxnSpPr>
                  <p:cNvPr id="103" name="Straight Arrow Connector 102"/>
                  <p:cNvCxnSpPr>
                    <a:stCxn id="121" idx="0"/>
                    <a:endCxn id="124" idx="0"/>
                  </p:cNvCxnSpPr>
                  <p:nvPr/>
                </p:nvCxnSpPr>
                <p:spPr>
                  <a:xfrm>
                    <a:off x="3008544" y="3596994"/>
                    <a:ext cx="741037"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pic>
              <p:nvPicPr>
                <p:cNvPr id="121" name="Picture 120"/>
                <p:cNvPicPr>
                  <a:picLocks noChangeAspect="1"/>
                </p:cNvPicPr>
                <p:nvPr/>
              </p:nvPicPr>
              <p:blipFill>
                <a:blip r:embed="rId3">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7576415" y="3614607"/>
                  <a:ext cx="83114" cy="284180"/>
                </a:xfrm>
                <a:prstGeom prst="rect">
                  <a:avLst/>
                </a:prstGeom>
              </p:spPr>
            </p:pic>
            <p:sp>
              <p:nvSpPr>
                <p:cNvPr id="122" name="TextBox 121"/>
                <p:cNvSpPr txBox="1"/>
                <p:nvPr/>
              </p:nvSpPr>
              <p:spPr>
                <a:xfrm>
                  <a:off x="7010167" y="3877767"/>
                  <a:ext cx="800730" cy="246221"/>
                </a:xfrm>
                <a:prstGeom prst="rect">
                  <a:avLst/>
                </a:prstGeom>
                <a:noFill/>
              </p:spPr>
              <p:txBody>
                <a:bodyPr wrap="square" rtlCol="0">
                  <a:spAutoFit/>
                </a:bodyPr>
                <a:lstStyle/>
                <a:p>
                  <a:r>
                    <a:rPr lang="en-US" sz="1000">
                      <a:solidFill>
                        <a:srgbClr val="0432FF"/>
                      </a:solidFill>
                      <a:latin typeface="Times New Roman" charset="0"/>
                      <a:ea typeface="Times New Roman" charset="0"/>
                      <a:cs typeface="Times New Roman" charset="0"/>
                    </a:rPr>
                    <a:t>Antenna 2</a:t>
                  </a:r>
                </a:p>
              </p:txBody>
            </p:sp>
            <p:sp>
              <p:nvSpPr>
                <p:cNvPr id="123" name="TextBox 122"/>
                <p:cNvSpPr txBox="1"/>
                <p:nvPr/>
              </p:nvSpPr>
              <p:spPr>
                <a:xfrm>
                  <a:off x="8337155" y="3537255"/>
                  <a:ext cx="781864" cy="246221"/>
                </a:xfrm>
                <a:prstGeom prst="rect">
                  <a:avLst/>
                </a:prstGeom>
                <a:noFill/>
              </p:spPr>
              <p:txBody>
                <a:bodyPr wrap="square" rtlCol="0">
                  <a:spAutoFit/>
                </a:bodyPr>
                <a:lstStyle/>
                <a:p>
                  <a:r>
                    <a:rPr lang="en-US" sz="1000">
                      <a:solidFill>
                        <a:srgbClr val="00B050"/>
                      </a:solidFill>
                      <a:latin typeface="Times New Roman" charset="0"/>
                      <a:ea typeface="Times New Roman" charset="0"/>
                      <a:cs typeface="Times New Roman" charset="0"/>
                    </a:rPr>
                    <a:t>Antenna 4</a:t>
                  </a:r>
                </a:p>
              </p:txBody>
            </p:sp>
            <p:pic>
              <p:nvPicPr>
                <p:cNvPr id="124" name="Picture 123"/>
                <p:cNvPicPr>
                  <a:picLocks noChangeAspect="1"/>
                </p:cNvPicPr>
                <p:nvPr/>
              </p:nvPicPr>
              <p:blipFill>
                <a:blip r:embed="rId3">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8317452" y="3614607"/>
                  <a:ext cx="83114" cy="284180"/>
                </a:xfrm>
                <a:prstGeom prst="rect">
                  <a:avLst/>
                </a:prstGeom>
              </p:spPr>
            </p:pic>
          </p:grpSp>
          <p:cxnSp>
            <p:nvCxnSpPr>
              <p:cNvPr id="129" name="Straight Arrow Connector 128"/>
              <p:cNvCxnSpPr>
                <a:stCxn id="121" idx="0"/>
                <a:endCxn id="112" idx="0"/>
              </p:cNvCxnSpPr>
              <p:nvPr/>
            </p:nvCxnSpPr>
            <p:spPr>
              <a:xfrm flipV="1">
                <a:off x="7691443" y="3615742"/>
                <a:ext cx="572354" cy="152589"/>
              </a:xfrm>
              <a:prstGeom prst="straightConnector1">
                <a:avLst/>
              </a:prstGeom>
              <a:ln>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0" idx="0"/>
                <a:endCxn id="112" idx="0"/>
              </p:cNvCxnSpPr>
              <p:nvPr/>
            </p:nvCxnSpPr>
            <p:spPr>
              <a:xfrm flipV="1">
                <a:off x="7539043" y="3615742"/>
                <a:ext cx="724754" cy="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10" idx="0"/>
                <a:endCxn id="124" idx="0"/>
              </p:cNvCxnSpPr>
              <p:nvPr/>
            </p:nvCxnSpPr>
            <p:spPr>
              <a:xfrm>
                <a:off x="7539043" y="3615936"/>
                <a:ext cx="893437" cy="15239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
        <p:nvSpPr>
          <p:cNvPr id="10" name="Rectangle 9"/>
          <p:cNvSpPr/>
          <p:nvPr/>
        </p:nvSpPr>
        <p:spPr>
          <a:xfrm>
            <a:off x="87725" y="1508974"/>
            <a:ext cx="4477807" cy="3096344"/>
          </a:xfrm>
          <a:prstGeom prst="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Slide Number Placeholder 2"/>
          <p:cNvSpPr>
            <a:spLocks noGrp="1"/>
          </p:cNvSpPr>
          <p:nvPr>
            <p:ph type="sldNum" sz="quarter" idx="4"/>
          </p:nvPr>
        </p:nvSpPr>
        <p:spPr>
          <a:xfrm>
            <a:off x="153919" y="4775166"/>
            <a:ext cx="443268" cy="144016"/>
          </a:xfrm>
        </p:spPr>
        <p:txBody>
          <a:bodyPr/>
          <a:lstStyle/>
          <a:p>
            <a:fld id="{DAF489CC-3B7A-4DA5-A8C0-4984788D0EC5}" type="slidenum">
              <a:rPr lang="nl-NL" sz="2000" b="1" smtClean="0">
                <a:latin typeface="Times New Roman" charset="0"/>
                <a:ea typeface="Times New Roman" charset="0"/>
                <a:cs typeface="Times New Roman" charset="0"/>
              </a:rPr>
              <a:pPr/>
              <a:t>14</a:t>
            </a:fld>
            <a:endParaRPr lang="nl-NL" sz="11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854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14</a:t>
            </a:fld>
            <a:endParaRPr lang="nl-NL" dirty="0"/>
          </a:p>
        </p:txBody>
      </p:sp>
      <p:sp>
        <p:nvSpPr>
          <p:cNvPr id="4" name="Title 3"/>
          <p:cNvSpPr>
            <a:spLocks noGrp="1"/>
          </p:cNvSpPr>
          <p:nvPr>
            <p:ph type="title"/>
          </p:nvPr>
        </p:nvSpPr>
        <p:spPr/>
        <p:txBody>
          <a:bodyPr/>
          <a:lstStyle/>
          <a:p>
            <a:r>
              <a:rPr lang="en-US"/>
              <a:t>Effects on TPC and CST Adjustment</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Adjusting either the power or the sensitivity has direct effects on the </a:t>
            </a:r>
            <a:r>
              <a:rPr lang="en-US" sz="2000" b="1" dirty="0">
                <a:solidFill>
                  <a:schemeClr val="tx1"/>
                </a:solidFill>
                <a:latin typeface="Times New Roman" charset="0"/>
                <a:ea typeface="Times New Roman" charset="0"/>
                <a:cs typeface="Times New Roman" charset="0"/>
              </a:rPr>
              <a:t>performance</a:t>
            </a:r>
            <a:r>
              <a:rPr lang="en-US" sz="2000" dirty="0">
                <a:solidFill>
                  <a:schemeClr val="tx1"/>
                </a:solidFill>
                <a:latin typeface="Times New Roman" charset="0"/>
                <a:ea typeface="Times New Roman" charset="0"/>
                <a:cs typeface="Times New Roman" charset="0"/>
              </a:rPr>
              <a:t> of a WLAN, specially in </a:t>
            </a:r>
            <a:r>
              <a:rPr lang="en-US" sz="2000" b="1" dirty="0">
                <a:solidFill>
                  <a:schemeClr val="tx1"/>
                </a:solidFill>
                <a:latin typeface="Times New Roman" charset="0"/>
                <a:ea typeface="Times New Roman" charset="0"/>
                <a:cs typeface="Times New Roman" charset="0"/>
              </a:rPr>
              <a:t>high-density scenarios</a:t>
            </a:r>
            <a:r>
              <a:rPr lang="en-US" sz="2000" dirty="0">
                <a:solidFill>
                  <a:schemeClr val="tx1"/>
                </a:solidFill>
                <a:latin typeface="Times New Roman" charset="0"/>
                <a:ea typeface="Times New Roman" charset="0"/>
                <a:cs typeface="Times New Roman" charset="0"/>
              </a:rPr>
              <a:t>.</a:t>
            </a:r>
            <a:endParaRPr lang="en-US" sz="2400" dirty="0">
              <a:solidFill>
                <a:schemeClr val="tx1"/>
              </a:solidFill>
              <a:latin typeface="Times New Roman" charset="0"/>
              <a:ea typeface="Times New Roman" charset="0"/>
              <a:cs typeface="Times New Roman" charset="0"/>
            </a:endParaRPr>
          </a:p>
        </p:txBody>
      </p:sp>
      <p:pic>
        <p:nvPicPr>
          <p:cNvPr id="2" name="Picture 1"/>
          <p:cNvPicPr>
            <a:picLocks noChangeAspect="1"/>
          </p:cNvPicPr>
          <p:nvPr/>
        </p:nvPicPr>
        <p:blipFill>
          <a:blip r:embed="rId2"/>
          <a:stretch>
            <a:fillRect/>
          </a:stretch>
        </p:blipFill>
        <p:spPr>
          <a:xfrm>
            <a:off x="457721" y="1653612"/>
            <a:ext cx="8244408" cy="2795816"/>
          </a:xfrm>
          <a:prstGeom prst="rect">
            <a:avLst/>
          </a:prstGeom>
        </p:spPr>
      </p:pic>
    </p:spTree>
    <p:extLst>
      <p:ext uri="{BB962C8B-B14F-4D97-AF65-F5344CB8AC3E}">
        <p14:creationId xmlns:p14="http://schemas.microsoft.com/office/powerpoint/2010/main" val="18165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216488" y="1953581"/>
            <a:ext cx="3851455" cy="1569660"/>
          </a:xfrm>
          <a:prstGeom prst="rect">
            <a:avLst/>
          </a:prstGeom>
        </p:spPr>
        <p:txBody>
          <a:bodyPr wrap="square">
            <a:spAutoFit/>
          </a:bodyPr>
          <a:lstStyle/>
          <a:p>
            <a:pPr marL="105750" indent="-105750">
              <a:buFont typeface="Arial" charset="0"/>
              <a:buChar char="•"/>
            </a:pPr>
            <a:r>
              <a:rPr lang="en-US" sz="1200" dirty="0">
                <a:latin typeface="Times New Roman" charset="0"/>
                <a:ea typeface="Times New Roman" charset="0"/>
                <a:cs typeface="Times New Roman" charset="0"/>
              </a:rPr>
              <a:t>Shared by many technologies (802.11, 802.15, U-LTE</a:t>
            </a:r>
            <a:r>
              <a:rPr lang="mr-IN" sz="1200" dirty="0">
                <a:latin typeface="Times New Roman" charset="0"/>
                <a:ea typeface="Times New Roman" charset="0"/>
                <a:cs typeface="Times New Roman" charset="0"/>
              </a:rPr>
              <a:t>…</a:t>
            </a:r>
            <a:r>
              <a:rPr lang="es-ES" sz="1200" dirty="0">
                <a:latin typeface="Times New Roman" charset="0"/>
                <a:ea typeface="Times New Roman" charset="0"/>
                <a:cs typeface="Times New Roman" charset="0"/>
              </a:rPr>
              <a:t>)</a:t>
            </a:r>
          </a:p>
          <a:p>
            <a:pPr marL="105750" indent="-105750">
              <a:buFont typeface="Arial" charset="0"/>
              <a:buChar char="•"/>
            </a:pPr>
            <a:r>
              <a:rPr lang="es-ES" sz="1200" dirty="0">
                <a:latin typeface="Times New Roman" charset="0"/>
                <a:ea typeface="Times New Roman" charset="0"/>
                <a:cs typeface="Times New Roman" charset="0"/>
              </a:rPr>
              <a:t>2.4 and 5 GHz bands</a:t>
            </a: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endParaRPr lang="es-ES" sz="1200" dirty="0">
              <a:latin typeface="Times New Roman" charset="0"/>
              <a:ea typeface="Times New Roman" charset="0"/>
              <a:cs typeface="Times New Roman" charset="0"/>
            </a:endParaRPr>
          </a:p>
          <a:p>
            <a:pPr marL="105750" indent="-105750">
              <a:buFont typeface="Arial" charset="0"/>
              <a:buChar char="•"/>
            </a:pPr>
            <a:r>
              <a:rPr lang="es-ES" sz="1200" dirty="0">
                <a:latin typeface="Times New Roman" charset="0"/>
                <a:ea typeface="Times New Roman" charset="0"/>
                <a:cs typeface="Times New Roman" charset="0"/>
              </a:rPr>
              <a:t>Overlapping channels with co-channel interference</a:t>
            </a:r>
            <a:endParaRPr lang="en-US" sz="1200" dirty="0">
              <a:latin typeface="Times New Roman" charset="0"/>
              <a:ea typeface="Times New Roman" charset="0"/>
              <a:cs typeface="Times New Roman" charset="0"/>
            </a:endParaRPr>
          </a:p>
        </p:txBody>
      </p:sp>
      <p:sp>
        <p:nvSpPr>
          <p:cNvPr id="3" name="Slide Number Placeholder 2"/>
          <p:cNvSpPr>
            <a:spLocks noGrp="1"/>
          </p:cNvSpPr>
          <p:nvPr>
            <p:ph type="sldNum" sz="quarter" idx="4"/>
          </p:nvPr>
        </p:nvSpPr>
        <p:spPr/>
        <p:txBody>
          <a:bodyPr/>
          <a:lstStyle/>
          <a:p>
            <a:fld id="{DAF489CC-3B7A-4DA5-A8C0-4984788D0EC5}" type="slidenum">
              <a:rPr lang="nl-NL" smtClean="0"/>
              <a:pPr/>
              <a:t>15</a:t>
            </a:fld>
            <a:endParaRPr lang="nl-NL" dirty="0"/>
          </a:p>
        </p:txBody>
      </p:sp>
      <p:sp>
        <p:nvSpPr>
          <p:cNvPr id="4" name="Title 3"/>
          <p:cNvSpPr>
            <a:spLocks noGrp="1"/>
          </p:cNvSpPr>
          <p:nvPr>
            <p:ph type="title"/>
          </p:nvPr>
        </p:nvSpPr>
        <p:spPr/>
        <p:txBody>
          <a:bodyPr/>
          <a:lstStyle/>
          <a:p>
            <a:r>
              <a:rPr lang="en-US"/>
              <a:t>Dynamic Channel Allocation</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DCA aims to properly </a:t>
            </a:r>
            <a:r>
              <a:rPr lang="en-US" sz="2000" b="1" dirty="0">
                <a:solidFill>
                  <a:schemeClr val="tx1"/>
                </a:solidFill>
                <a:latin typeface="Times New Roman" charset="0"/>
                <a:ea typeface="Times New Roman" charset="0"/>
                <a:cs typeface="Times New Roman" charset="0"/>
              </a:rPr>
              <a:t>allocate</a:t>
            </a:r>
            <a:r>
              <a:rPr lang="en-US" sz="2000" dirty="0">
                <a:solidFill>
                  <a:schemeClr val="tx1"/>
                </a:solidFill>
                <a:latin typeface="Times New Roman" charset="0"/>
                <a:ea typeface="Times New Roman" charset="0"/>
                <a:cs typeface="Times New Roman" charset="0"/>
              </a:rPr>
              <a:t> the available frequency channels among the overlapping wireless devices. A proper DCA </a:t>
            </a:r>
            <a:r>
              <a:rPr lang="en-US" sz="2000" b="1" dirty="0">
                <a:solidFill>
                  <a:schemeClr val="tx1"/>
                </a:solidFill>
                <a:latin typeface="Times New Roman" charset="0"/>
                <a:ea typeface="Times New Roman" charset="0"/>
                <a:cs typeface="Times New Roman" charset="0"/>
              </a:rPr>
              <a:t>relaxes</a:t>
            </a:r>
            <a:r>
              <a:rPr lang="en-US" sz="2000" dirty="0">
                <a:solidFill>
                  <a:schemeClr val="tx1"/>
                </a:solidFill>
                <a:latin typeface="Times New Roman" charset="0"/>
                <a:ea typeface="Times New Roman" charset="0"/>
                <a:cs typeface="Times New Roman" charset="0"/>
              </a:rPr>
              <a:t> the SR problem.</a:t>
            </a:r>
            <a:endParaRPr lang="en-US" sz="2400" dirty="0">
              <a:solidFill>
                <a:schemeClr val="tx1"/>
              </a:solidFill>
              <a:latin typeface="Times New Roman" charset="0"/>
              <a:ea typeface="Times New Roman" charset="0"/>
              <a:cs typeface="Times New Roman" charset="0"/>
            </a:endParaRPr>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384" y="3568480"/>
            <a:ext cx="3122789" cy="83115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6" y="2414395"/>
            <a:ext cx="3646364" cy="849388"/>
          </a:xfrm>
          <a:prstGeom prst="rect">
            <a:avLst/>
          </a:prstGeom>
        </p:spPr>
      </p:pic>
      <p:grpSp>
        <p:nvGrpSpPr>
          <p:cNvPr id="12" name="Group 11"/>
          <p:cNvGrpSpPr/>
          <p:nvPr/>
        </p:nvGrpSpPr>
        <p:grpSpPr>
          <a:xfrm>
            <a:off x="4644008" y="2067694"/>
            <a:ext cx="1461543" cy="2233536"/>
            <a:chOff x="1101092" y="1629719"/>
            <a:chExt cx="1938813" cy="2787220"/>
          </a:xfrm>
          <a:solidFill>
            <a:srgbClr val="FF0000">
              <a:alpha val="7000"/>
            </a:srgbClr>
          </a:solidFill>
        </p:grpSpPr>
        <p:grpSp>
          <p:nvGrpSpPr>
            <p:cNvPr id="21" name="Group 20"/>
            <p:cNvGrpSpPr/>
            <p:nvPr/>
          </p:nvGrpSpPr>
          <p:grpSpPr>
            <a:xfrm>
              <a:off x="1101092" y="1707654"/>
              <a:ext cx="1938813" cy="2709285"/>
              <a:chOff x="1101092" y="1563638"/>
              <a:chExt cx="1938813" cy="2709285"/>
            </a:xfrm>
            <a:grpFill/>
          </p:grpSpPr>
          <p:grpSp>
            <p:nvGrpSpPr>
              <p:cNvPr id="23" name="Group 22"/>
              <p:cNvGrpSpPr/>
              <p:nvPr/>
            </p:nvGrpSpPr>
            <p:grpSpPr>
              <a:xfrm>
                <a:off x="1101092" y="1563638"/>
                <a:ext cx="1938813" cy="2709285"/>
                <a:chOff x="391381" y="1771225"/>
                <a:chExt cx="1938813" cy="2709285"/>
              </a:xfrm>
              <a:grpFill/>
            </p:grpSpPr>
            <p:grpSp>
              <p:nvGrpSpPr>
                <p:cNvPr id="31" name="Group 30"/>
                <p:cNvGrpSpPr/>
                <p:nvPr/>
              </p:nvGrpSpPr>
              <p:grpSpPr>
                <a:xfrm>
                  <a:off x="391381" y="1771225"/>
                  <a:ext cx="1938813" cy="2709285"/>
                  <a:chOff x="391381" y="1771225"/>
                  <a:chExt cx="1938813" cy="2709285"/>
                </a:xfrm>
                <a:grpFill/>
              </p:grpSpPr>
              <p:sp>
                <p:nvSpPr>
                  <p:cNvPr id="35" name="Oval 34"/>
                  <p:cNvSpPr/>
                  <p:nvPr/>
                </p:nvSpPr>
                <p:spPr>
                  <a:xfrm>
                    <a:off x="963253" y="3336766"/>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8" name="Group 37"/>
                  <p:cNvGrpSpPr/>
                  <p:nvPr/>
                </p:nvGrpSpPr>
                <p:grpSpPr>
                  <a:xfrm>
                    <a:off x="391381" y="1771225"/>
                    <a:ext cx="1938813" cy="1986862"/>
                    <a:chOff x="325383" y="1952918"/>
                    <a:chExt cx="1938813" cy="1986862"/>
                  </a:xfrm>
                  <a:grpFill/>
                </p:grpSpPr>
                <p:grpSp>
                  <p:nvGrpSpPr>
                    <p:cNvPr id="39" name="Group 38"/>
                    <p:cNvGrpSpPr/>
                    <p:nvPr/>
                  </p:nvGrpSpPr>
                  <p:grpSpPr>
                    <a:xfrm>
                      <a:off x="325383" y="1952918"/>
                      <a:ext cx="1938813" cy="1986862"/>
                      <a:chOff x="191297" y="2222432"/>
                      <a:chExt cx="1938813" cy="1986862"/>
                    </a:xfrm>
                    <a:grpFill/>
                  </p:grpSpPr>
                  <p:sp>
                    <p:nvSpPr>
                      <p:cNvPr id="41" name="Oval 40"/>
                      <p:cNvSpPr/>
                      <p:nvPr/>
                    </p:nvSpPr>
                    <p:spPr>
                      <a:xfrm>
                        <a:off x="588831" y="2222432"/>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42" name="Group 41"/>
                      <p:cNvGrpSpPr/>
                      <p:nvPr/>
                    </p:nvGrpSpPr>
                    <p:grpSpPr>
                      <a:xfrm>
                        <a:off x="191297" y="2682731"/>
                        <a:ext cx="1938813" cy="1526563"/>
                        <a:chOff x="246842" y="2552562"/>
                        <a:chExt cx="1938813" cy="1526563"/>
                      </a:xfrm>
                      <a:grpFill/>
                    </p:grpSpPr>
                    <p:sp>
                      <p:nvSpPr>
                        <p:cNvPr id="43" name="Oval 42"/>
                        <p:cNvSpPr/>
                        <p:nvPr/>
                      </p:nvSpPr>
                      <p:spPr>
                        <a:xfrm>
                          <a:off x="246842" y="2935381"/>
                          <a:ext cx="1143744" cy="1143744"/>
                        </a:xfrm>
                        <a:prstGeom prst="ellipse">
                          <a:avLst/>
                        </a:prstGeom>
                        <a:grp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TextBox 43"/>
                        <p:cNvSpPr txBox="1"/>
                        <p:nvPr/>
                      </p:nvSpPr>
                      <p:spPr>
                        <a:xfrm>
                          <a:off x="1420091" y="2552562"/>
                          <a:ext cx="765564"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45" name="TextBox 44"/>
                        <p:cNvSpPr txBox="1"/>
                        <p:nvPr/>
                      </p:nvSpPr>
                      <p:spPr>
                        <a:xfrm>
                          <a:off x="1302672" y="3420826"/>
                          <a:ext cx="798935"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2</a:t>
                          </a:r>
                          <a:endParaRPr lang="en-US" sz="1200">
                            <a:solidFill>
                              <a:srgbClr val="FF0000"/>
                            </a:solidFill>
                            <a:latin typeface="Times New Roman" charset="0"/>
                            <a:ea typeface="Times New Roman" charset="0"/>
                            <a:cs typeface="Times New Roman" charset="0"/>
                          </a:endParaRPr>
                        </a:p>
                      </p:txBody>
                    </p:sp>
                  </p:grpSp>
                </p:grpSp>
                <p:sp>
                  <p:nvSpPr>
                    <p:cNvPr id="40" name="TextBox 39"/>
                    <p:cNvSpPr txBox="1"/>
                    <p:nvPr/>
                  </p:nvSpPr>
                  <p:spPr>
                    <a:xfrm>
                      <a:off x="782216" y="2221206"/>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grpSp>
            </p:grpSp>
            <p:pic>
              <p:nvPicPr>
                <p:cNvPr id="32" name="Picture 31"/>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a:noFill/>
                <a:ln>
                  <a:noFill/>
                </a:ln>
              </p:spPr>
            </p:pic>
            <p:pic>
              <p:nvPicPr>
                <p:cNvPr id="33" name="Picture 32"/>
                <p:cNvPicPr>
                  <a:picLocks noChangeAspect="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a:noFill/>
                <a:ln>
                  <a:noFill/>
                </a:ln>
              </p:spPr>
            </p:pic>
            <p:pic>
              <p:nvPicPr>
                <p:cNvPr id="34" name="Picture 33"/>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a:noFill/>
                <a:ln>
                  <a:noFill/>
                </a:ln>
              </p:spPr>
            </p:pic>
          </p:grpSp>
          <p:pic>
            <p:nvPicPr>
              <p:cNvPr id="24" name="Picture 23"/>
              <p:cNvPicPr>
                <a:picLocks noChangeAspect="1"/>
              </p:cNvPicPr>
              <p:nvPr/>
            </p:nvPicPr>
            <p:blipFill>
              <a:blip r:embed="rId7">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a:noFill/>
              <a:ln>
                <a:noFill/>
              </a:ln>
            </p:spPr>
          </p:pic>
          <p:sp>
            <p:nvSpPr>
              <p:cNvPr id="25" name="TextBox 24"/>
              <p:cNvSpPr txBox="1"/>
              <p:nvPr/>
            </p:nvSpPr>
            <p:spPr>
              <a:xfrm>
                <a:off x="1445400" y="3489819"/>
                <a:ext cx="827152" cy="345666"/>
              </a:xfrm>
              <a:prstGeom prst="rect">
                <a:avLst/>
              </a:prstGeom>
              <a:noFill/>
              <a:ln>
                <a:noFill/>
              </a:ln>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3</a:t>
                </a:r>
                <a:endParaRPr lang="en-US" sz="1200">
                  <a:solidFill>
                    <a:srgbClr val="FF0000"/>
                  </a:solidFill>
                  <a:latin typeface="Times New Roman" charset="0"/>
                  <a:ea typeface="Times New Roman" charset="0"/>
                  <a:cs typeface="Times New Roman" charset="0"/>
                </a:endParaRPr>
              </a:p>
            </p:txBody>
          </p:sp>
          <p:sp>
            <p:nvSpPr>
              <p:cNvPr id="26" name="TextBox 25"/>
              <p:cNvSpPr txBox="1"/>
              <p:nvPr/>
            </p:nvSpPr>
            <p:spPr>
              <a:xfrm>
                <a:off x="1115616" y="2715766"/>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2</a:t>
                </a:r>
              </a:p>
            </p:txBody>
          </p:sp>
          <p:pic>
            <p:nvPicPr>
              <p:cNvPr id="27" name="Picture 26"/>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a:noFill/>
              <a:ln>
                <a:noFill/>
              </a:ln>
            </p:spPr>
          </p:pic>
          <p:sp>
            <p:nvSpPr>
              <p:cNvPr id="28" name="TextBox 27"/>
              <p:cNvSpPr txBox="1"/>
              <p:nvPr/>
            </p:nvSpPr>
            <p:spPr>
              <a:xfrm>
                <a:off x="1963395" y="3859294"/>
                <a:ext cx="709820" cy="345666"/>
              </a:xfrm>
              <a:prstGeom prst="rect">
                <a:avLst/>
              </a:prstGeom>
              <a:noFill/>
              <a:ln>
                <a:noFill/>
              </a:ln>
            </p:spPr>
            <p:txBody>
              <a:bodyPr wrap="square" rtlCol="0">
                <a:spAutoFit/>
              </a:bodyPr>
              <a:lstStyle/>
              <a:p>
                <a:r>
                  <a:rPr lang="en-US" sz="1200">
                    <a:solidFill>
                      <a:srgbClr val="FF0000"/>
                    </a:solidFill>
                    <a:latin typeface="Times New Roman" charset="0"/>
                    <a:ea typeface="Times New Roman" charset="0"/>
                    <a:cs typeface="Times New Roman" charset="0"/>
                  </a:rPr>
                  <a:t>AP 3</a:t>
                </a:r>
              </a:p>
            </p:txBody>
          </p:sp>
          <p:pic>
            <p:nvPicPr>
              <p:cNvPr id="29" name="Picture 28"/>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a:noFill/>
              <a:ln>
                <a:noFill/>
              </a:ln>
            </p:spPr>
          </p:pic>
        </p:grpSp>
        <p:sp>
          <p:nvSpPr>
            <p:cNvPr id="18" name="Oval 17"/>
            <p:cNvSpPr/>
            <p:nvPr/>
          </p:nvSpPr>
          <p:spPr>
            <a:xfrm>
              <a:off x="1609987" y="2924919"/>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1372853" y="3118452"/>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19"/>
            <p:cNvSpPr/>
            <p:nvPr/>
          </p:nvSpPr>
          <p:spPr>
            <a:xfrm>
              <a:off x="2056158" y="1629719"/>
              <a:ext cx="899699" cy="885175"/>
            </a:xfrm>
            <a:prstGeom prst="ellipse">
              <a:avLst/>
            </a:prstGeom>
            <a:grp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6" name="Group 45"/>
          <p:cNvGrpSpPr/>
          <p:nvPr/>
        </p:nvGrpSpPr>
        <p:grpSpPr>
          <a:xfrm>
            <a:off x="6876256" y="2067694"/>
            <a:ext cx="1461543" cy="2241631"/>
            <a:chOff x="1101092" y="1619617"/>
            <a:chExt cx="1938813" cy="2797322"/>
          </a:xfrm>
        </p:grpSpPr>
        <p:grpSp>
          <p:nvGrpSpPr>
            <p:cNvPr id="47" name="Group 46"/>
            <p:cNvGrpSpPr/>
            <p:nvPr/>
          </p:nvGrpSpPr>
          <p:grpSpPr>
            <a:xfrm>
              <a:off x="1101092" y="1707654"/>
              <a:ext cx="1938813" cy="2709285"/>
              <a:chOff x="1101092" y="1563638"/>
              <a:chExt cx="1938813" cy="2709285"/>
            </a:xfrm>
          </p:grpSpPr>
          <p:grpSp>
            <p:nvGrpSpPr>
              <p:cNvPr id="51" name="Group 50"/>
              <p:cNvGrpSpPr/>
              <p:nvPr/>
            </p:nvGrpSpPr>
            <p:grpSpPr>
              <a:xfrm>
                <a:off x="1101092" y="1563638"/>
                <a:ext cx="1938813" cy="2709285"/>
                <a:chOff x="391381" y="1771225"/>
                <a:chExt cx="1938813" cy="2709285"/>
              </a:xfrm>
            </p:grpSpPr>
            <p:grpSp>
              <p:nvGrpSpPr>
                <p:cNvPr id="58" name="Group 57"/>
                <p:cNvGrpSpPr/>
                <p:nvPr/>
              </p:nvGrpSpPr>
              <p:grpSpPr>
                <a:xfrm>
                  <a:off x="391381" y="1771225"/>
                  <a:ext cx="1938813" cy="2709285"/>
                  <a:chOff x="391381" y="1771225"/>
                  <a:chExt cx="1938813" cy="2709285"/>
                </a:xfrm>
              </p:grpSpPr>
              <p:sp>
                <p:nvSpPr>
                  <p:cNvPr id="62" name="Oval 61"/>
                  <p:cNvSpPr/>
                  <p:nvPr/>
                </p:nvSpPr>
                <p:spPr>
                  <a:xfrm>
                    <a:off x="963253" y="3336766"/>
                    <a:ext cx="1143744" cy="1143744"/>
                  </a:xfrm>
                  <a:prstGeom prst="ellipse">
                    <a:avLst/>
                  </a:prstGeom>
                  <a:solidFill>
                    <a:srgbClr val="00B050">
                      <a:alpha val="12000"/>
                    </a:srgbClr>
                  </a:solidFill>
                  <a:ln w="31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63" name="Group 62"/>
                  <p:cNvGrpSpPr/>
                  <p:nvPr/>
                </p:nvGrpSpPr>
                <p:grpSpPr>
                  <a:xfrm>
                    <a:off x="391381" y="1771225"/>
                    <a:ext cx="1938813" cy="1986862"/>
                    <a:chOff x="325383" y="1952918"/>
                    <a:chExt cx="1938813" cy="1986862"/>
                  </a:xfrm>
                </p:grpSpPr>
                <p:grpSp>
                  <p:nvGrpSpPr>
                    <p:cNvPr id="64" name="Group 63"/>
                    <p:cNvGrpSpPr/>
                    <p:nvPr/>
                  </p:nvGrpSpPr>
                  <p:grpSpPr>
                    <a:xfrm>
                      <a:off x="325383" y="1952918"/>
                      <a:ext cx="1938813" cy="1986862"/>
                      <a:chOff x="191297" y="2222432"/>
                      <a:chExt cx="1938813" cy="1986862"/>
                    </a:xfrm>
                  </p:grpSpPr>
                  <p:sp>
                    <p:nvSpPr>
                      <p:cNvPr id="66" name="Oval 65"/>
                      <p:cNvSpPr/>
                      <p:nvPr/>
                    </p:nvSpPr>
                    <p:spPr>
                      <a:xfrm>
                        <a:off x="588831" y="2222432"/>
                        <a:ext cx="1143744" cy="1143744"/>
                      </a:xfrm>
                      <a:prstGeom prst="ellipse">
                        <a:avLst/>
                      </a:prstGeom>
                      <a:solidFill>
                        <a:srgbClr val="FF0000">
                          <a:alpha val="16000"/>
                        </a:srgbClr>
                      </a:solidFill>
                      <a:ln w="31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67" name="Group 66"/>
                      <p:cNvGrpSpPr/>
                      <p:nvPr/>
                    </p:nvGrpSpPr>
                    <p:grpSpPr>
                      <a:xfrm>
                        <a:off x="191297" y="2682731"/>
                        <a:ext cx="1938813" cy="1526563"/>
                        <a:chOff x="246842" y="2552562"/>
                        <a:chExt cx="1938813" cy="1526563"/>
                      </a:xfrm>
                    </p:grpSpPr>
                    <p:sp>
                      <p:nvSpPr>
                        <p:cNvPr id="68" name="Oval 67"/>
                        <p:cNvSpPr/>
                        <p:nvPr/>
                      </p:nvSpPr>
                      <p:spPr>
                        <a:xfrm>
                          <a:off x="246842" y="2935381"/>
                          <a:ext cx="1143744" cy="1143744"/>
                        </a:xfrm>
                        <a:prstGeom prst="ellipse">
                          <a:avLst/>
                        </a:prstGeom>
                        <a:solidFill>
                          <a:srgbClr val="0432FF">
                            <a:alpha val="18000"/>
                          </a:srgbClr>
                        </a:solidFill>
                        <a:ln w="3175">
                          <a:solidFill>
                            <a:srgbClr val="043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TextBox 68"/>
                        <p:cNvSpPr txBox="1"/>
                        <p:nvPr/>
                      </p:nvSpPr>
                      <p:spPr>
                        <a:xfrm>
                          <a:off x="1420091" y="2552562"/>
                          <a:ext cx="765564" cy="345666"/>
                        </a:xfrm>
                        <a:prstGeom prst="rect">
                          <a:avLst/>
                        </a:prstGeom>
                        <a:noFill/>
                      </p:spPr>
                      <p:txBody>
                        <a:bodyPr wrap="square" rtlCol="0">
                          <a:spAutoFit/>
                        </a:bodyPr>
                        <a:lstStyle/>
                        <a:p>
                          <a:r>
                            <a:rPr lang="en-US" sz="1200" dirty="0" smtClean="0">
                              <a:solidFill>
                                <a:srgbClr val="FF0000"/>
                              </a:solidFill>
                              <a:latin typeface="Times New Roman" charset="0"/>
                              <a:ea typeface="Times New Roman" charset="0"/>
                              <a:cs typeface="Times New Roman" charset="0"/>
                            </a:rPr>
                            <a:t>STA 1</a:t>
                          </a:r>
                          <a:endParaRPr lang="en-US" sz="1200">
                            <a:solidFill>
                              <a:srgbClr val="FF0000"/>
                            </a:solidFill>
                            <a:latin typeface="Times New Roman" charset="0"/>
                            <a:ea typeface="Times New Roman" charset="0"/>
                            <a:cs typeface="Times New Roman" charset="0"/>
                          </a:endParaRPr>
                        </a:p>
                      </p:txBody>
                    </p:sp>
                    <p:sp>
                      <p:nvSpPr>
                        <p:cNvPr id="70" name="TextBox 69"/>
                        <p:cNvSpPr txBox="1"/>
                        <p:nvPr/>
                      </p:nvSpPr>
                      <p:spPr>
                        <a:xfrm>
                          <a:off x="1302670" y="3420826"/>
                          <a:ext cx="797310" cy="345666"/>
                        </a:xfrm>
                        <a:prstGeom prst="rect">
                          <a:avLst/>
                        </a:prstGeom>
                        <a:noFill/>
                      </p:spPr>
                      <p:txBody>
                        <a:bodyPr wrap="square" rtlCol="0">
                          <a:spAutoFit/>
                        </a:bodyPr>
                        <a:lstStyle/>
                        <a:p>
                          <a:r>
                            <a:rPr lang="en-US" sz="1200" dirty="0" smtClean="0">
                              <a:solidFill>
                                <a:srgbClr val="0432FF"/>
                              </a:solidFill>
                              <a:latin typeface="Times New Roman" charset="0"/>
                              <a:ea typeface="Times New Roman" charset="0"/>
                              <a:cs typeface="Times New Roman" charset="0"/>
                            </a:rPr>
                            <a:t>STA 2</a:t>
                          </a:r>
                          <a:endParaRPr lang="en-US" sz="1200">
                            <a:solidFill>
                              <a:srgbClr val="0432FF"/>
                            </a:solidFill>
                            <a:latin typeface="Times New Roman" charset="0"/>
                            <a:ea typeface="Times New Roman" charset="0"/>
                            <a:cs typeface="Times New Roman" charset="0"/>
                          </a:endParaRPr>
                        </a:p>
                      </p:txBody>
                    </p:sp>
                  </p:grpSp>
                </p:grpSp>
                <p:sp>
                  <p:nvSpPr>
                    <p:cNvPr id="65" name="TextBox 64"/>
                    <p:cNvSpPr txBox="1"/>
                    <p:nvPr/>
                  </p:nvSpPr>
                  <p:spPr>
                    <a:xfrm>
                      <a:off x="782216" y="2221206"/>
                      <a:ext cx="709820" cy="345666"/>
                    </a:xfrm>
                    <a:prstGeom prst="rect">
                      <a:avLst/>
                    </a:prstGeom>
                    <a:noFill/>
                  </p:spPr>
                  <p:txBody>
                    <a:bodyPr wrap="square" rtlCol="0">
                      <a:spAutoFit/>
                    </a:bodyPr>
                    <a:lstStyle/>
                    <a:p>
                      <a:r>
                        <a:rPr lang="en-US" sz="1200">
                          <a:solidFill>
                            <a:srgbClr val="FF0000"/>
                          </a:solidFill>
                          <a:latin typeface="Times New Roman" charset="0"/>
                          <a:ea typeface="Times New Roman" charset="0"/>
                          <a:cs typeface="Times New Roman" charset="0"/>
                        </a:rPr>
                        <a:t>AP 1</a:t>
                      </a:r>
                    </a:p>
                  </p:txBody>
                </p:sp>
              </p:grpSp>
            </p:grpSp>
            <p:pic>
              <p:nvPicPr>
                <p:cNvPr id="59" name="Picture 58"/>
                <p:cNvPicPr>
                  <a:picLocks noChangeAspect="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338223" y="2048241"/>
                  <a:ext cx="107286" cy="375500"/>
                </a:xfrm>
                <a:prstGeom prst="rect">
                  <a:avLst/>
                </a:prstGeom>
              </p:spPr>
            </p:pic>
            <p:pic>
              <p:nvPicPr>
                <p:cNvPr id="60" name="Picture 59"/>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97509" y="3195328"/>
                  <a:ext cx="375500" cy="375500"/>
                </a:xfrm>
                <a:prstGeom prst="rect">
                  <a:avLst/>
                </a:prstGeom>
              </p:spPr>
            </p:pic>
            <p:pic>
              <p:nvPicPr>
                <p:cNvPr id="61" name="Picture 60"/>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1628728" y="1943211"/>
                  <a:ext cx="375500" cy="375500"/>
                </a:xfrm>
                <a:prstGeom prst="rect">
                  <a:avLst/>
                </a:prstGeom>
              </p:spPr>
            </p:pic>
          </p:grpSp>
          <p:pic>
            <p:nvPicPr>
              <p:cNvPr id="52" name="Picture 51"/>
              <p:cNvPicPr>
                <a:picLocks noChangeAspect="1"/>
              </p:cNvPicPr>
              <p:nvPr/>
            </p:nvPicPr>
            <p:blipFill>
              <a:blip r:embed="rId9">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1639202" y="3212866"/>
                <a:ext cx="375500" cy="375500"/>
              </a:xfrm>
              <a:prstGeom prst="rect">
                <a:avLst/>
              </a:prstGeom>
            </p:spPr>
          </p:pic>
          <p:sp>
            <p:nvSpPr>
              <p:cNvPr id="53" name="TextBox 52"/>
              <p:cNvSpPr txBox="1"/>
              <p:nvPr/>
            </p:nvSpPr>
            <p:spPr>
              <a:xfrm>
                <a:off x="1445401" y="3489819"/>
                <a:ext cx="779050" cy="345666"/>
              </a:xfrm>
              <a:prstGeom prst="rect">
                <a:avLst/>
              </a:prstGeom>
              <a:noFill/>
            </p:spPr>
            <p:txBody>
              <a:bodyPr wrap="square" rtlCol="0">
                <a:spAutoFit/>
              </a:bodyPr>
              <a:lstStyle/>
              <a:p>
                <a:r>
                  <a:rPr lang="en-US" sz="1200" dirty="0" smtClean="0">
                    <a:solidFill>
                      <a:srgbClr val="00B050"/>
                    </a:solidFill>
                    <a:latin typeface="Times New Roman" charset="0"/>
                    <a:ea typeface="Times New Roman" charset="0"/>
                    <a:cs typeface="Times New Roman" charset="0"/>
                  </a:rPr>
                  <a:t>STA 3</a:t>
                </a:r>
                <a:endParaRPr lang="en-US" sz="1200">
                  <a:solidFill>
                    <a:srgbClr val="00B050"/>
                  </a:solidFill>
                  <a:latin typeface="Times New Roman" charset="0"/>
                  <a:ea typeface="Times New Roman" charset="0"/>
                  <a:cs typeface="Times New Roman" charset="0"/>
                </a:endParaRPr>
              </a:p>
            </p:txBody>
          </p:sp>
          <p:sp>
            <p:nvSpPr>
              <p:cNvPr id="54" name="TextBox 53"/>
              <p:cNvSpPr txBox="1"/>
              <p:nvPr/>
            </p:nvSpPr>
            <p:spPr>
              <a:xfrm>
                <a:off x="1115616" y="2715766"/>
                <a:ext cx="709820" cy="345666"/>
              </a:xfrm>
              <a:prstGeom prst="rect">
                <a:avLst/>
              </a:prstGeom>
              <a:noFill/>
            </p:spPr>
            <p:txBody>
              <a:bodyPr wrap="square" rtlCol="0">
                <a:spAutoFit/>
              </a:bodyPr>
              <a:lstStyle/>
              <a:p>
                <a:r>
                  <a:rPr lang="en-US" sz="1200">
                    <a:solidFill>
                      <a:srgbClr val="0432FF"/>
                    </a:solidFill>
                    <a:latin typeface="Times New Roman" charset="0"/>
                    <a:ea typeface="Times New Roman" charset="0"/>
                    <a:cs typeface="Times New Roman" charset="0"/>
                  </a:rPr>
                  <a:t>AP 2</a:t>
                </a:r>
              </a:p>
            </p:txBody>
          </p:sp>
          <p:pic>
            <p:nvPicPr>
              <p:cNvPr id="55" name="Picture 54"/>
              <p:cNvPicPr>
                <a:picLocks noChangeAspect="1"/>
              </p:cNvPicPr>
              <p:nvPr/>
            </p:nvPicPr>
            <p:blipFill>
              <a:blip r:embed="rId4">
                <a:duotone>
                  <a:prstClr val="black"/>
                  <a:srgbClr val="0432FF">
                    <a:tint val="45000"/>
                    <a:satMod val="400000"/>
                  </a:srgbClr>
                </a:duotone>
                <a:extLst>
                  <a:ext uri="{28A0092B-C50C-407E-A947-70E740481C1C}">
                    <a14:useLocalDpi xmlns:a14="http://schemas.microsoft.com/office/drawing/2010/main" val="0"/>
                  </a:ext>
                </a:extLst>
              </a:blip>
              <a:stretch>
                <a:fillRect/>
              </a:stretch>
            </p:blipFill>
            <p:spPr>
              <a:xfrm>
                <a:off x="1652101" y="2751649"/>
                <a:ext cx="107286" cy="375500"/>
              </a:xfrm>
              <a:prstGeom prst="rect">
                <a:avLst/>
              </a:prstGeom>
            </p:spPr>
          </p:pic>
          <p:sp>
            <p:nvSpPr>
              <p:cNvPr id="56" name="TextBox 55"/>
              <p:cNvSpPr txBox="1"/>
              <p:nvPr/>
            </p:nvSpPr>
            <p:spPr>
              <a:xfrm>
                <a:off x="1963395" y="3859294"/>
                <a:ext cx="709820" cy="345666"/>
              </a:xfrm>
              <a:prstGeom prst="rect">
                <a:avLst/>
              </a:prstGeom>
              <a:noFill/>
            </p:spPr>
            <p:txBody>
              <a:bodyPr wrap="square" rtlCol="0">
                <a:spAutoFit/>
              </a:bodyPr>
              <a:lstStyle/>
              <a:p>
                <a:r>
                  <a:rPr lang="en-US" sz="1200">
                    <a:solidFill>
                      <a:srgbClr val="00B050"/>
                    </a:solidFill>
                    <a:latin typeface="Times New Roman" charset="0"/>
                    <a:ea typeface="Times New Roman" charset="0"/>
                    <a:cs typeface="Times New Roman" charset="0"/>
                  </a:rPr>
                  <a:t>AP 3</a:t>
                </a:r>
              </a:p>
            </p:txBody>
          </p:sp>
          <p:pic>
            <p:nvPicPr>
              <p:cNvPr id="57" name="Picture 56"/>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197847" y="3481342"/>
                <a:ext cx="107286" cy="375500"/>
              </a:xfrm>
              <a:prstGeom prst="rect">
                <a:avLst/>
              </a:prstGeom>
            </p:spPr>
          </p:pic>
        </p:grpSp>
        <p:sp>
          <p:nvSpPr>
            <p:cNvPr id="48" name="Oval 47"/>
            <p:cNvSpPr/>
            <p:nvPr/>
          </p:nvSpPr>
          <p:spPr>
            <a:xfrm>
              <a:off x="1622932" y="2889315"/>
              <a:ext cx="899699" cy="885175"/>
            </a:xfrm>
            <a:prstGeom prst="ellipse">
              <a:avLst/>
            </a:prstGeom>
            <a:noFill/>
            <a:ln w="3175">
              <a:solidFill>
                <a:srgbClr val="0432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Oval 48"/>
            <p:cNvSpPr/>
            <p:nvPr/>
          </p:nvSpPr>
          <p:spPr>
            <a:xfrm>
              <a:off x="1351791" y="3101481"/>
              <a:ext cx="899699" cy="885175"/>
            </a:xfrm>
            <a:prstGeom prst="ellipse">
              <a:avLst/>
            </a:prstGeom>
            <a:noFill/>
            <a:ln w="31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Oval 49"/>
            <p:cNvSpPr/>
            <p:nvPr/>
          </p:nvSpPr>
          <p:spPr>
            <a:xfrm>
              <a:off x="2054532" y="1619617"/>
              <a:ext cx="899699" cy="885175"/>
            </a:xfrm>
            <a:prstGeom prst="ellipse">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9" name="Group 88"/>
          <p:cNvGrpSpPr/>
          <p:nvPr/>
        </p:nvGrpSpPr>
        <p:grpSpPr>
          <a:xfrm>
            <a:off x="8194997" y="4039459"/>
            <a:ext cx="1123911" cy="523542"/>
            <a:chOff x="6636465" y="4041265"/>
            <a:chExt cx="1123911" cy="523542"/>
          </a:xfrm>
        </p:grpSpPr>
        <p:sp>
          <p:nvSpPr>
            <p:cNvPr id="73" name="TextBox 72"/>
            <p:cNvSpPr txBox="1"/>
            <p:nvPr/>
          </p:nvSpPr>
          <p:spPr>
            <a:xfrm>
              <a:off x="6848446" y="4041265"/>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1</a:t>
              </a:r>
              <a:endParaRPr lang="en-US" sz="1000" i="1">
                <a:latin typeface="Times New Roman" charset="0"/>
                <a:ea typeface="Times New Roman" charset="0"/>
                <a:cs typeface="Times New Roman" charset="0"/>
              </a:endParaRPr>
            </a:p>
          </p:txBody>
        </p:sp>
        <p:sp>
          <p:nvSpPr>
            <p:cNvPr id="74" name="Rectangle 73"/>
            <p:cNvSpPr/>
            <p:nvPr/>
          </p:nvSpPr>
          <p:spPr>
            <a:xfrm>
              <a:off x="6636465" y="4062626"/>
              <a:ext cx="880843" cy="48509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848446" y="4182059"/>
              <a:ext cx="911930"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2</a:t>
              </a:r>
              <a:endParaRPr lang="en-US" sz="1000" i="1">
                <a:latin typeface="Times New Roman" charset="0"/>
                <a:ea typeface="Times New Roman" charset="0"/>
                <a:cs typeface="Times New Roman" charset="0"/>
              </a:endParaRPr>
            </a:p>
          </p:txBody>
        </p:sp>
        <p:sp>
          <p:nvSpPr>
            <p:cNvPr id="76" name="TextBox 75"/>
            <p:cNvSpPr txBox="1"/>
            <p:nvPr/>
          </p:nvSpPr>
          <p:spPr>
            <a:xfrm>
              <a:off x="6848446" y="4318586"/>
              <a:ext cx="908554" cy="246221"/>
            </a:xfrm>
            <a:prstGeom prst="rect">
              <a:avLst/>
            </a:prstGeom>
            <a:noFill/>
          </p:spPr>
          <p:txBody>
            <a:bodyPr wrap="square" rtlCol="0">
              <a:spAutoFit/>
            </a:bodyPr>
            <a:lstStyle/>
            <a:p>
              <a:r>
                <a:rPr lang="en-US" sz="1000" i="1" dirty="0" smtClean="0">
                  <a:latin typeface="Times New Roman" charset="0"/>
                  <a:ea typeface="Times New Roman" charset="0"/>
                  <a:cs typeface="Times New Roman" charset="0"/>
                </a:rPr>
                <a:t>Channel 3</a:t>
              </a:r>
              <a:endParaRPr lang="en-US" sz="1000" i="1">
                <a:latin typeface="Times New Roman" charset="0"/>
                <a:ea typeface="Times New Roman" charset="0"/>
                <a:cs typeface="Times New Roman" charset="0"/>
              </a:endParaRPr>
            </a:p>
          </p:txBody>
        </p:sp>
        <p:sp>
          <p:nvSpPr>
            <p:cNvPr id="77" name="Rectangle 76"/>
            <p:cNvSpPr/>
            <p:nvPr/>
          </p:nvSpPr>
          <p:spPr>
            <a:xfrm>
              <a:off x="6712221" y="4150856"/>
              <a:ext cx="148630" cy="45719"/>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712221" y="4282311"/>
              <a:ext cx="148630" cy="45719"/>
            </a:xfrm>
            <a:prstGeom prst="rect">
              <a:avLst/>
            </a:prstGeom>
            <a:solidFill>
              <a:srgbClr val="0432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712221" y="4413766"/>
              <a:ext cx="148630" cy="45719"/>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p:cNvSpPr/>
          <p:nvPr/>
        </p:nvSpPr>
        <p:spPr>
          <a:xfrm>
            <a:off x="216488" y="1535746"/>
            <a:ext cx="3707440"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charset="0"/>
                <a:ea typeface="Times New Roman" charset="0"/>
                <a:cs typeface="Times New Roman" charset="0"/>
              </a:rPr>
              <a:t>Industrial, Scientific and Medical (ISM) band</a:t>
            </a:r>
          </a:p>
        </p:txBody>
      </p:sp>
      <p:sp>
        <p:nvSpPr>
          <p:cNvPr id="90" name="Rectangle 89"/>
          <p:cNvSpPr/>
          <p:nvPr/>
        </p:nvSpPr>
        <p:spPr>
          <a:xfrm>
            <a:off x="4242620" y="1536883"/>
            <a:ext cx="2089428" cy="363549"/>
          </a:xfrm>
          <a:prstGeom prst="rect">
            <a:avLst/>
          </a:prstGeom>
          <a:solidFill>
            <a:srgbClr val="FF0000">
              <a:alpha val="20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charset="0"/>
                <a:ea typeface="Times New Roman" charset="0"/>
                <a:cs typeface="Times New Roman" charset="0"/>
              </a:rPr>
              <a:t>Smart channel allocation helps at reducing the interference</a:t>
            </a:r>
          </a:p>
        </p:txBody>
      </p:sp>
      <p:sp>
        <p:nvSpPr>
          <p:cNvPr id="92" name="Rectangle 91"/>
          <p:cNvSpPr/>
          <p:nvPr/>
        </p:nvSpPr>
        <p:spPr>
          <a:xfrm>
            <a:off x="6604208" y="1541114"/>
            <a:ext cx="2360280" cy="363549"/>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charset="0"/>
                <a:ea typeface="Times New Roman" charset="0"/>
                <a:cs typeface="Times New Roman" charset="0"/>
              </a:rPr>
              <a:t>The number of parallel transmissions is notably increased</a:t>
            </a:r>
          </a:p>
        </p:txBody>
      </p:sp>
    </p:spTree>
    <p:extLst>
      <p:ext uri="{BB962C8B-B14F-4D97-AF65-F5344CB8AC3E}">
        <p14:creationId xmlns:p14="http://schemas.microsoft.com/office/powerpoint/2010/main" val="200979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1" grpId="0" animBg="1"/>
      <p:bldP spid="90" grpId="0" animBg="1"/>
      <p:bldP spid="9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Spatial Reuse in WNs - Recap</a:t>
            </a:r>
            <a:endParaRPr lang="en-US" dirty="0"/>
          </a:p>
        </p:txBody>
      </p:sp>
      <p:sp>
        <p:nvSpPr>
          <p:cNvPr id="10" name="Rectangle 9"/>
          <p:cNvSpPr/>
          <p:nvPr/>
        </p:nvSpPr>
        <p:spPr>
          <a:xfrm>
            <a:off x="975035" y="2322707"/>
            <a:ext cx="7202494"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In general, trade-off between idle periods and collisions</a:t>
            </a:r>
          </a:p>
        </p:txBody>
      </p:sp>
      <p:sp>
        <p:nvSpPr>
          <p:cNvPr id="5" name="Rectangle 4"/>
          <p:cNvSpPr/>
          <p:nvPr/>
        </p:nvSpPr>
        <p:spPr>
          <a:xfrm>
            <a:off x="467544" y="1059582"/>
            <a:ext cx="7704856"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DCF shows poor performance in dense environments </a:t>
            </a:r>
          </a:p>
        </p:txBody>
      </p:sp>
      <p:sp>
        <p:nvSpPr>
          <p:cNvPr id="6" name="Rectangle 5"/>
          <p:cNvSpPr/>
          <p:nvPr/>
        </p:nvSpPr>
        <p:spPr>
          <a:xfrm>
            <a:off x="973923" y="1497062"/>
            <a:ext cx="7202494"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Hidden and Exposed node problems</a:t>
            </a:r>
          </a:p>
        </p:txBody>
      </p:sp>
      <p:sp>
        <p:nvSpPr>
          <p:cNvPr id="7" name="Rectangle 6"/>
          <p:cNvSpPr/>
          <p:nvPr/>
        </p:nvSpPr>
        <p:spPr>
          <a:xfrm>
            <a:off x="973923" y="1908937"/>
            <a:ext cx="7198477"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RTS/CTS aims to solve hidden node problem, but also has weaknesses</a:t>
            </a:r>
          </a:p>
        </p:txBody>
      </p:sp>
      <p:sp>
        <p:nvSpPr>
          <p:cNvPr id="9" name="Rectangle 8"/>
          <p:cNvSpPr/>
          <p:nvPr/>
        </p:nvSpPr>
        <p:spPr>
          <a:xfrm>
            <a:off x="969889" y="4101594"/>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Times New Roman" charset="0"/>
                <a:ea typeface="Times New Roman" charset="0"/>
                <a:cs typeface="Times New Roman" charset="0"/>
              </a:rPr>
              <a:t>Tuning the transmit power and the CST implies several trade-offs</a:t>
            </a:r>
          </a:p>
        </p:txBody>
      </p:sp>
      <p:sp>
        <p:nvSpPr>
          <p:cNvPr id="11" name="Rectangle 10"/>
          <p:cNvSpPr/>
          <p:nvPr/>
        </p:nvSpPr>
        <p:spPr>
          <a:xfrm>
            <a:off x="467544" y="2846499"/>
            <a:ext cx="7704856"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SR aims to increase the number of parallel transmissions in overlapping scenarios</a:t>
            </a:r>
          </a:p>
        </p:txBody>
      </p:sp>
      <p:sp>
        <p:nvSpPr>
          <p:cNvPr id="12" name="Rectangle 11"/>
          <p:cNvSpPr/>
          <p:nvPr/>
        </p:nvSpPr>
        <p:spPr>
          <a:xfrm>
            <a:off x="973923" y="3274039"/>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SR </a:t>
            </a:r>
            <a:r>
              <a:rPr lang="en-US" sz="1600">
                <a:solidFill>
                  <a:schemeClr val="tx1"/>
                </a:solidFill>
                <a:latin typeface="Times New Roman" charset="0"/>
                <a:ea typeface="Times New Roman" charset="0"/>
                <a:cs typeface="Times New Roman" charset="0"/>
              </a:rPr>
              <a:t>depends the transmit power and the CST</a:t>
            </a:r>
          </a:p>
        </p:txBody>
      </p:sp>
      <p:sp>
        <p:nvSpPr>
          <p:cNvPr id="13" name="Rectangle 12"/>
          <p:cNvSpPr/>
          <p:nvPr/>
        </p:nvSpPr>
        <p:spPr>
          <a:xfrm>
            <a:off x="973923" y="3690491"/>
            <a:ext cx="7202511"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Other advanced techniques help at SR enhancement</a:t>
            </a:r>
            <a:endParaRPr lang="en-US" sz="1600">
              <a:solidFill>
                <a:schemeClr val="tx1"/>
              </a:solidFill>
              <a:latin typeface="Times New Roman" charset="0"/>
              <a:ea typeface="Times New Roman" charset="0"/>
              <a:cs typeface="Times New Roman" charset="0"/>
            </a:endParaRPr>
          </a:p>
        </p:txBody>
      </p:sp>
      <p:sp>
        <p:nvSpPr>
          <p:cNvPr id="14" name="Rectangle 13"/>
          <p:cNvSpPr/>
          <p:nvPr/>
        </p:nvSpPr>
        <p:spPr>
          <a:xfrm>
            <a:off x="142214" y="1059582"/>
            <a:ext cx="276613"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1</a:t>
            </a:r>
          </a:p>
        </p:txBody>
      </p:sp>
      <p:sp>
        <p:nvSpPr>
          <p:cNvPr id="15" name="Rectangle 14"/>
          <p:cNvSpPr/>
          <p:nvPr/>
        </p:nvSpPr>
        <p:spPr>
          <a:xfrm>
            <a:off x="467544" y="1489307"/>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1.1</a:t>
            </a:r>
          </a:p>
        </p:txBody>
      </p:sp>
      <p:sp>
        <p:nvSpPr>
          <p:cNvPr id="16" name="Rectangle 15"/>
          <p:cNvSpPr/>
          <p:nvPr/>
        </p:nvSpPr>
        <p:spPr>
          <a:xfrm>
            <a:off x="467544" y="1907273"/>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1.2</a:t>
            </a:r>
          </a:p>
        </p:txBody>
      </p:sp>
      <p:sp>
        <p:nvSpPr>
          <p:cNvPr id="17" name="Rectangle 16"/>
          <p:cNvSpPr/>
          <p:nvPr/>
        </p:nvSpPr>
        <p:spPr>
          <a:xfrm>
            <a:off x="467544" y="2322707"/>
            <a:ext cx="458880" cy="364686"/>
          </a:xfrm>
          <a:prstGeom prst="rect">
            <a:avLst/>
          </a:prstGeom>
          <a:solidFill>
            <a:srgbClr val="FFFF00">
              <a:alpha val="20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1.3</a:t>
            </a:r>
          </a:p>
        </p:txBody>
      </p:sp>
      <p:sp>
        <p:nvSpPr>
          <p:cNvPr id="18" name="Rectangle 17"/>
          <p:cNvSpPr/>
          <p:nvPr/>
        </p:nvSpPr>
        <p:spPr>
          <a:xfrm>
            <a:off x="142213" y="2846499"/>
            <a:ext cx="276613" cy="364686"/>
          </a:xfrm>
          <a:prstGeom prst="rect">
            <a:avLst/>
          </a:prstGeom>
          <a:solidFill>
            <a:srgbClr val="0432FF">
              <a:alpha val="20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2</a:t>
            </a:r>
          </a:p>
        </p:txBody>
      </p:sp>
      <p:sp>
        <p:nvSpPr>
          <p:cNvPr id="19" name="Rectangle 18"/>
          <p:cNvSpPr/>
          <p:nvPr/>
        </p:nvSpPr>
        <p:spPr>
          <a:xfrm>
            <a:off x="467544" y="3268194"/>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2.1</a:t>
            </a:r>
          </a:p>
        </p:txBody>
      </p:sp>
      <p:sp>
        <p:nvSpPr>
          <p:cNvPr id="20" name="Rectangle 19"/>
          <p:cNvSpPr/>
          <p:nvPr/>
        </p:nvSpPr>
        <p:spPr>
          <a:xfrm>
            <a:off x="467544" y="3686160"/>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2.2</a:t>
            </a:r>
          </a:p>
        </p:txBody>
      </p:sp>
      <p:sp>
        <p:nvSpPr>
          <p:cNvPr id="21" name="Rectangle 20"/>
          <p:cNvSpPr/>
          <p:nvPr/>
        </p:nvSpPr>
        <p:spPr>
          <a:xfrm>
            <a:off x="467544" y="4101594"/>
            <a:ext cx="458880" cy="364686"/>
          </a:xfrm>
          <a:prstGeom prst="rect">
            <a:avLst/>
          </a:prstGeom>
          <a:solidFill>
            <a:srgbClr val="00B050">
              <a:alpha val="20000"/>
            </a:srgbClr>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2.3</a:t>
            </a:r>
          </a:p>
        </p:txBody>
      </p:sp>
    </p:spTree>
    <p:extLst>
      <p:ext uri="{BB962C8B-B14F-4D97-AF65-F5344CB8AC3E}">
        <p14:creationId xmlns:p14="http://schemas.microsoft.com/office/powerpoint/2010/main" val="15556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7"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1995686"/>
            <a:ext cx="5760640" cy="1080120"/>
          </a:xfrm>
        </p:spPr>
        <p:txBody>
          <a:bodyPr/>
          <a:lstStyle/>
          <a:p>
            <a:r>
              <a:rPr lang="en-US" sz="4400" dirty="0"/>
              <a:t>Current SR Solutions for IEEE 802.11 WLANs</a:t>
            </a:r>
            <a:endParaRPr lang="en-US" sz="4400"/>
          </a:p>
        </p:txBody>
      </p:sp>
    </p:spTree>
    <p:extLst>
      <p:ext uri="{BB962C8B-B14F-4D97-AF65-F5344CB8AC3E}">
        <p14:creationId xmlns:p14="http://schemas.microsoft.com/office/powerpoint/2010/main" val="640709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18</a:t>
            </a:fld>
            <a:endParaRPr lang="nl-NL" dirty="0"/>
          </a:p>
        </p:txBody>
      </p:sp>
      <p:sp>
        <p:nvSpPr>
          <p:cNvPr id="4" name="Title 3"/>
          <p:cNvSpPr>
            <a:spLocks noGrp="1"/>
          </p:cNvSpPr>
          <p:nvPr>
            <p:ph type="title"/>
          </p:nvPr>
        </p:nvSpPr>
        <p:spPr/>
        <p:txBody>
          <a:bodyPr/>
          <a:lstStyle/>
          <a:p>
            <a:r>
              <a:rPr lang="en-US"/>
              <a:t>Previous Work in TPC</a:t>
            </a:r>
          </a:p>
        </p:txBody>
      </p:sp>
      <p:graphicFrame>
        <p:nvGraphicFramePr>
          <p:cNvPr id="6" name="Diagram 5"/>
          <p:cNvGraphicFramePr/>
          <p:nvPr>
            <p:extLst>
              <p:ext uri="{D42A27DB-BD31-4B8C-83A1-F6EECF244321}">
                <p14:modId xmlns:p14="http://schemas.microsoft.com/office/powerpoint/2010/main" val="28376046"/>
              </p:ext>
            </p:extLst>
          </p:nvPr>
        </p:nvGraphicFramePr>
        <p:xfrm>
          <a:off x="1822383" y="909847"/>
          <a:ext cx="5536210" cy="36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306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19</a:t>
            </a:fld>
            <a:endParaRPr lang="nl-NL" dirty="0"/>
          </a:p>
        </p:txBody>
      </p:sp>
      <p:sp>
        <p:nvSpPr>
          <p:cNvPr id="4" name="Title 3"/>
          <p:cNvSpPr>
            <a:spLocks noGrp="1"/>
          </p:cNvSpPr>
          <p:nvPr>
            <p:ph type="title"/>
          </p:nvPr>
        </p:nvSpPr>
        <p:spPr/>
        <p:txBody>
          <a:bodyPr/>
          <a:lstStyle/>
          <a:p>
            <a:r>
              <a:rPr lang="en-US"/>
              <a:t>Previous Work in TPC</a:t>
            </a:r>
          </a:p>
        </p:txBody>
      </p:sp>
      <p:pic>
        <p:nvPicPr>
          <p:cNvPr id="5" name="Picture 4"/>
          <p:cNvPicPr>
            <a:picLocks noChangeAspect="1"/>
          </p:cNvPicPr>
          <p:nvPr/>
        </p:nvPicPr>
        <p:blipFill>
          <a:blip r:embed="rId2"/>
          <a:stretch>
            <a:fillRect/>
          </a:stretch>
        </p:blipFill>
        <p:spPr>
          <a:xfrm>
            <a:off x="1331640" y="823323"/>
            <a:ext cx="6702354" cy="3775822"/>
          </a:xfrm>
          <a:prstGeom prst="rect">
            <a:avLst/>
          </a:prstGeom>
        </p:spPr>
      </p:pic>
    </p:spTree>
    <p:extLst>
      <p:ext uri="{BB962C8B-B14F-4D97-AF65-F5344CB8AC3E}">
        <p14:creationId xmlns:p14="http://schemas.microsoft.com/office/powerpoint/2010/main" val="124613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800"/>
              <a:t>Motivation</a:t>
            </a:r>
          </a:p>
          <a:p>
            <a:pPr marL="457200" indent="-457200">
              <a:buFont typeface="+mj-lt"/>
              <a:buAutoNum type="arabicPeriod"/>
            </a:pPr>
            <a:r>
              <a:rPr lang="en-US" sz="2800" dirty="0"/>
              <a:t>Spatial Reuse in Wireless Networks</a:t>
            </a:r>
            <a:endParaRPr lang="en-US" sz="2800"/>
          </a:p>
          <a:p>
            <a:pPr marL="457200" indent="-457200">
              <a:buFont typeface="+mj-lt"/>
              <a:buAutoNum type="arabicPeriod"/>
            </a:pPr>
            <a:r>
              <a:rPr lang="en-US" sz="2800" dirty="0"/>
              <a:t>Current SR Solutions for IEEE 802.11 WLANs</a:t>
            </a:r>
          </a:p>
          <a:p>
            <a:pPr marL="457200" indent="-457200">
              <a:buFont typeface="+mj-lt"/>
              <a:buAutoNum type="arabicPeriod"/>
            </a:pPr>
            <a:r>
              <a:rPr lang="en-US" sz="2800" dirty="0"/>
              <a:t>Reinforcement Learning for SR in IEEE 802.11ax </a:t>
            </a:r>
          </a:p>
          <a:p>
            <a:pPr marL="457200" indent="-457200">
              <a:buFont typeface="+mj-lt"/>
              <a:buAutoNum type="arabicPeriod"/>
            </a:pPr>
            <a:r>
              <a:rPr lang="en-US" sz="2800" dirty="0"/>
              <a:t>Research Activity</a:t>
            </a:r>
          </a:p>
          <a:p>
            <a:pPr marL="457200" indent="-457200">
              <a:buFont typeface="+mj-lt"/>
              <a:buAutoNum type="arabicPeriod"/>
            </a:pPr>
            <a:r>
              <a:rPr lang="en-US" sz="2800" dirty="0"/>
              <a:t>Future Work</a:t>
            </a:r>
            <a:endParaRPr lang="en-US" sz="2800"/>
          </a:p>
        </p:txBody>
      </p:sp>
      <p:sp>
        <p:nvSpPr>
          <p:cNvPr id="3" name="Slide Number Placeholder 2"/>
          <p:cNvSpPr>
            <a:spLocks noGrp="1"/>
          </p:cNvSpPr>
          <p:nvPr>
            <p:ph type="sldNum" sz="quarter" idx="4"/>
          </p:nvPr>
        </p:nvSpPr>
        <p:spPr/>
        <p:txBody>
          <a:bodyPr/>
          <a:lstStyle/>
          <a:p>
            <a:fld id="{DAF489CC-3B7A-4DA5-A8C0-4984788D0EC5}" type="slidenum">
              <a:rPr lang="nl-NL" smtClean="0"/>
              <a:pPr/>
              <a:t>2</a:t>
            </a:fld>
            <a:endParaRPr lang="nl-NL" dirty="0"/>
          </a:p>
        </p:txBody>
      </p:sp>
      <p:sp>
        <p:nvSpPr>
          <p:cNvPr id="4" name="Title 3"/>
          <p:cNvSpPr>
            <a:spLocks noGrp="1"/>
          </p:cNvSpPr>
          <p:nvPr>
            <p:ph type="title"/>
          </p:nvPr>
        </p:nvSpPr>
        <p:spPr/>
        <p:txBody>
          <a:bodyPr/>
          <a:lstStyle/>
          <a:p>
            <a:r>
              <a:rPr lang="en-US"/>
              <a:t>Outline</a:t>
            </a:r>
          </a:p>
        </p:txBody>
      </p:sp>
    </p:spTree>
    <p:extLst>
      <p:ext uri="{BB962C8B-B14F-4D97-AF65-F5344CB8AC3E}">
        <p14:creationId xmlns:p14="http://schemas.microsoft.com/office/powerpoint/2010/main" val="1022157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latin typeface="Helvetica" charset="0"/>
                <a:ea typeface="Helvetica" charset="0"/>
                <a:cs typeface="Helvetica" charset="0"/>
              </a:rPr>
              <a:pPr/>
              <a:t>20</a:t>
            </a:fld>
            <a:endParaRPr lang="nl-NL" dirty="0">
              <a:latin typeface="Helvetica" charset="0"/>
              <a:ea typeface="Helvetica" charset="0"/>
              <a:cs typeface="Helvetica" charset="0"/>
            </a:endParaRPr>
          </a:p>
        </p:txBody>
      </p:sp>
      <p:sp>
        <p:nvSpPr>
          <p:cNvPr id="4" name="Title 3"/>
          <p:cNvSpPr>
            <a:spLocks noGrp="1"/>
          </p:cNvSpPr>
          <p:nvPr>
            <p:ph type="title"/>
          </p:nvPr>
        </p:nvSpPr>
        <p:spPr/>
        <p:txBody>
          <a:bodyPr/>
          <a:lstStyle/>
          <a:p>
            <a:r>
              <a:rPr lang="en-US">
                <a:latin typeface="Helvetica" charset="0"/>
                <a:ea typeface="Helvetica" charset="0"/>
                <a:cs typeface="Helvetica" charset="0"/>
              </a:rPr>
              <a:t>Previous Work in CST Adjustment</a:t>
            </a:r>
          </a:p>
        </p:txBody>
      </p:sp>
      <p:graphicFrame>
        <p:nvGraphicFramePr>
          <p:cNvPr id="6" name="Diagram 5"/>
          <p:cNvGraphicFramePr/>
          <p:nvPr>
            <p:extLst>
              <p:ext uri="{D42A27DB-BD31-4B8C-83A1-F6EECF244321}">
                <p14:modId xmlns:p14="http://schemas.microsoft.com/office/powerpoint/2010/main" val="1303212254"/>
              </p:ext>
            </p:extLst>
          </p:nvPr>
        </p:nvGraphicFramePr>
        <p:xfrm>
          <a:off x="1822383" y="909847"/>
          <a:ext cx="5536210" cy="36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495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21</a:t>
            </a:fld>
            <a:endParaRPr lang="nl-NL" dirty="0"/>
          </a:p>
        </p:txBody>
      </p:sp>
      <p:sp>
        <p:nvSpPr>
          <p:cNvPr id="4" name="Title 3"/>
          <p:cNvSpPr>
            <a:spLocks noGrp="1"/>
          </p:cNvSpPr>
          <p:nvPr>
            <p:ph type="title"/>
          </p:nvPr>
        </p:nvSpPr>
        <p:spPr/>
        <p:txBody>
          <a:bodyPr/>
          <a:lstStyle/>
          <a:p>
            <a:r>
              <a:rPr lang="en-US"/>
              <a:t>Previous Work in CST Adjustment</a:t>
            </a:r>
          </a:p>
        </p:txBody>
      </p:sp>
      <p:pic>
        <p:nvPicPr>
          <p:cNvPr id="5" name="Picture 4"/>
          <p:cNvPicPr>
            <a:picLocks noChangeAspect="1"/>
          </p:cNvPicPr>
          <p:nvPr/>
        </p:nvPicPr>
        <p:blipFill>
          <a:blip r:embed="rId2"/>
          <a:stretch>
            <a:fillRect/>
          </a:stretch>
        </p:blipFill>
        <p:spPr>
          <a:xfrm>
            <a:off x="755576" y="915566"/>
            <a:ext cx="7893944" cy="3593369"/>
          </a:xfrm>
          <a:prstGeom prst="rect">
            <a:avLst/>
          </a:prstGeom>
        </p:spPr>
      </p:pic>
    </p:spTree>
    <p:extLst>
      <p:ext uri="{BB962C8B-B14F-4D97-AF65-F5344CB8AC3E}">
        <p14:creationId xmlns:p14="http://schemas.microsoft.com/office/powerpoint/2010/main" val="1329392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22</a:t>
            </a:fld>
            <a:endParaRPr lang="nl-NL" dirty="0"/>
          </a:p>
        </p:txBody>
      </p:sp>
      <p:sp>
        <p:nvSpPr>
          <p:cNvPr id="4" name="Title 3"/>
          <p:cNvSpPr>
            <a:spLocks noGrp="1"/>
          </p:cNvSpPr>
          <p:nvPr>
            <p:ph type="title"/>
          </p:nvPr>
        </p:nvSpPr>
        <p:spPr/>
        <p:txBody>
          <a:bodyPr/>
          <a:lstStyle/>
          <a:p>
            <a:r>
              <a:rPr lang="en-US"/>
              <a:t>Tranmit Power and CST Relationship</a:t>
            </a:r>
          </a:p>
        </p:txBody>
      </p:sp>
      <p:pic>
        <p:nvPicPr>
          <p:cNvPr id="2" name="Picture 1"/>
          <p:cNvPicPr>
            <a:picLocks noChangeAspect="1"/>
          </p:cNvPicPr>
          <p:nvPr/>
        </p:nvPicPr>
        <p:blipFill>
          <a:blip r:embed="rId2"/>
          <a:stretch>
            <a:fillRect/>
          </a:stretch>
        </p:blipFill>
        <p:spPr>
          <a:xfrm>
            <a:off x="1115616" y="811581"/>
            <a:ext cx="7164288" cy="3920409"/>
          </a:xfrm>
          <a:prstGeom prst="rect">
            <a:avLst/>
          </a:prstGeom>
        </p:spPr>
      </p:pic>
    </p:spTree>
    <p:extLst>
      <p:ext uri="{BB962C8B-B14F-4D97-AF65-F5344CB8AC3E}">
        <p14:creationId xmlns:p14="http://schemas.microsoft.com/office/powerpoint/2010/main" val="1946828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23</a:t>
            </a:fld>
            <a:endParaRPr lang="nl-NL" dirty="0"/>
          </a:p>
        </p:txBody>
      </p:sp>
      <p:sp>
        <p:nvSpPr>
          <p:cNvPr id="4" name="Title 3"/>
          <p:cNvSpPr>
            <a:spLocks noGrp="1"/>
          </p:cNvSpPr>
          <p:nvPr>
            <p:ph type="title"/>
          </p:nvPr>
        </p:nvSpPr>
        <p:spPr/>
        <p:txBody>
          <a:bodyPr/>
          <a:lstStyle/>
          <a:p>
            <a:r>
              <a:rPr lang="en-US"/>
              <a:t>Previous Work in DCA - Coordinated</a:t>
            </a:r>
          </a:p>
        </p:txBody>
      </p:sp>
      <p:pic>
        <p:nvPicPr>
          <p:cNvPr id="10" name="Picture 9"/>
          <p:cNvPicPr>
            <a:picLocks noChangeAspect="1"/>
          </p:cNvPicPr>
          <p:nvPr/>
        </p:nvPicPr>
        <p:blipFill rotWithShape="1">
          <a:blip r:embed="rId2"/>
          <a:srcRect b="3590"/>
          <a:stretch/>
        </p:blipFill>
        <p:spPr>
          <a:xfrm>
            <a:off x="2699792" y="719943"/>
            <a:ext cx="3816424" cy="3969355"/>
          </a:xfrm>
          <a:prstGeom prst="rect">
            <a:avLst/>
          </a:prstGeom>
        </p:spPr>
      </p:pic>
    </p:spTree>
    <p:extLst>
      <p:ext uri="{BB962C8B-B14F-4D97-AF65-F5344CB8AC3E}">
        <p14:creationId xmlns:p14="http://schemas.microsoft.com/office/powerpoint/2010/main" val="2138420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24</a:t>
            </a:fld>
            <a:endParaRPr lang="nl-NL" dirty="0"/>
          </a:p>
        </p:txBody>
      </p:sp>
      <p:sp>
        <p:nvSpPr>
          <p:cNvPr id="4" name="Title 3"/>
          <p:cNvSpPr>
            <a:spLocks noGrp="1"/>
          </p:cNvSpPr>
          <p:nvPr>
            <p:ph type="title"/>
          </p:nvPr>
        </p:nvSpPr>
        <p:spPr/>
        <p:txBody>
          <a:bodyPr/>
          <a:lstStyle/>
          <a:p>
            <a:r>
              <a:rPr lang="en-US"/>
              <a:t>Previous Work in DCA - Unoordinated</a:t>
            </a:r>
          </a:p>
        </p:txBody>
      </p:sp>
      <p:pic>
        <p:nvPicPr>
          <p:cNvPr id="9" name="Picture 8"/>
          <p:cNvPicPr>
            <a:picLocks noChangeAspect="1"/>
          </p:cNvPicPr>
          <p:nvPr/>
        </p:nvPicPr>
        <p:blipFill>
          <a:blip r:embed="rId2"/>
          <a:stretch>
            <a:fillRect/>
          </a:stretch>
        </p:blipFill>
        <p:spPr>
          <a:xfrm>
            <a:off x="2699792" y="898392"/>
            <a:ext cx="4176464" cy="3625684"/>
          </a:xfrm>
          <a:prstGeom prst="rect">
            <a:avLst/>
          </a:prstGeom>
        </p:spPr>
      </p:pic>
    </p:spTree>
    <p:extLst>
      <p:ext uri="{BB962C8B-B14F-4D97-AF65-F5344CB8AC3E}">
        <p14:creationId xmlns:p14="http://schemas.microsoft.com/office/powerpoint/2010/main" val="1670147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1995686"/>
            <a:ext cx="5904656" cy="1080120"/>
          </a:xfrm>
        </p:spPr>
        <p:txBody>
          <a:bodyPr/>
          <a:lstStyle/>
          <a:p>
            <a:r>
              <a:rPr lang="en-US" sz="4400" dirty="0"/>
              <a:t>Reinforcement Learning for SR in IEEE 802.11ax </a:t>
            </a:r>
          </a:p>
        </p:txBody>
      </p:sp>
    </p:spTree>
    <p:extLst>
      <p:ext uri="{BB962C8B-B14F-4D97-AF65-F5344CB8AC3E}">
        <p14:creationId xmlns:p14="http://schemas.microsoft.com/office/powerpoint/2010/main" val="2124034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26</a:t>
            </a:fld>
            <a:endParaRPr lang="nl-NL" dirty="0"/>
          </a:p>
        </p:txBody>
      </p:sp>
      <p:sp>
        <p:nvSpPr>
          <p:cNvPr id="4" name="Title 3"/>
          <p:cNvSpPr>
            <a:spLocks noGrp="1"/>
          </p:cNvSpPr>
          <p:nvPr>
            <p:ph type="title"/>
          </p:nvPr>
        </p:nvSpPr>
        <p:spPr/>
        <p:txBody>
          <a:bodyPr/>
          <a:lstStyle/>
          <a:p>
            <a:endParaRPr lang="en-US" dirty="0"/>
          </a:p>
        </p:txBody>
      </p:sp>
      <p:pic>
        <p:nvPicPr>
          <p:cNvPr id="2050" name="Picture 2" descr="http://www.isaziconsulting.co.za/images/MachineLearn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3478"/>
            <a:ext cx="6511702" cy="4657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00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Many categorizations: learner (passive/active), environment (known/unknown), model (with/without states)</a:t>
            </a:r>
            <a:r>
              <a:rPr lang="mr-IN" dirty="0" smtClean="0"/>
              <a:t>…</a:t>
            </a:r>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pPr/>
              <a:t>27</a:t>
            </a:fld>
            <a:endParaRPr lang="nl-NL" dirty="0"/>
          </a:p>
        </p:txBody>
      </p:sp>
      <p:sp>
        <p:nvSpPr>
          <p:cNvPr id="4" name="Title 3"/>
          <p:cNvSpPr>
            <a:spLocks noGrp="1"/>
          </p:cNvSpPr>
          <p:nvPr>
            <p:ph type="title"/>
          </p:nvPr>
        </p:nvSpPr>
        <p:spPr/>
        <p:txBody>
          <a:bodyPr/>
          <a:lstStyle/>
          <a:p>
            <a:r>
              <a:rPr lang="en-US" dirty="0" smtClean="0"/>
              <a:t>RL in WNs </a:t>
            </a:r>
            <a:r>
              <a:rPr lang="mr-IN" dirty="0" smtClean="0"/>
              <a:t>–</a:t>
            </a:r>
            <a:r>
              <a:rPr lang="en-US" dirty="0" smtClean="0"/>
              <a:t> State-of-the-Art</a:t>
            </a:r>
            <a:endParaRPr lang="en-US" dirty="0"/>
          </a:p>
        </p:txBody>
      </p:sp>
      <p:sp>
        <p:nvSpPr>
          <p:cNvPr id="5" name="TextBox 4"/>
          <p:cNvSpPr txBox="1"/>
          <p:nvPr/>
        </p:nvSpPr>
        <p:spPr>
          <a:xfrm>
            <a:off x="237833" y="2015285"/>
            <a:ext cx="1329210" cy="1754326"/>
          </a:xfrm>
          <a:prstGeom prst="rect">
            <a:avLst/>
          </a:prstGeom>
          <a:noFill/>
        </p:spPr>
        <p:txBody>
          <a:bodyPr wrap="none" rtlCol="0">
            <a:spAutoFit/>
          </a:bodyPr>
          <a:lstStyle/>
          <a:p>
            <a:r>
              <a:rPr lang="en-US" dirty="0" smtClean="0"/>
              <a:t>Prediction</a:t>
            </a:r>
          </a:p>
          <a:p>
            <a:endParaRPr lang="en-US" dirty="0"/>
          </a:p>
          <a:p>
            <a:endParaRPr lang="en-US" dirty="0" smtClean="0"/>
          </a:p>
          <a:p>
            <a:endParaRPr lang="en-US" dirty="0" smtClean="0"/>
          </a:p>
          <a:p>
            <a:endParaRPr lang="en-US" dirty="0"/>
          </a:p>
          <a:p>
            <a:r>
              <a:rPr lang="en-US" dirty="0" smtClean="0"/>
              <a:t>Control</a:t>
            </a:r>
            <a:endParaRPr lang="en-US" dirty="0"/>
          </a:p>
        </p:txBody>
      </p:sp>
      <p:sp>
        <p:nvSpPr>
          <p:cNvPr id="6" name="TextBox 5"/>
          <p:cNvSpPr txBox="1"/>
          <p:nvPr/>
        </p:nvSpPr>
        <p:spPr>
          <a:xfrm>
            <a:off x="4336937" y="3238679"/>
            <a:ext cx="2493285" cy="1169551"/>
          </a:xfrm>
          <a:prstGeom prst="rect">
            <a:avLst/>
          </a:prstGeom>
          <a:noFill/>
        </p:spPr>
        <p:txBody>
          <a:bodyPr wrap="square" rtlCol="0">
            <a:spAutoFit/>
          </a:bodyPr>
          <a:lstStyle/>
          <a:p>
            <a:r>
              <a:rPr lang="en-US" sz="1400" dirty="0" smtClean="0"/>
              <a:t>* Direct methods (estimate </a:t>
            </a:r>
          </a:p>
          <a:p>
            <a:r>
              <a:rPr lang="en-US" sz="1400" dirty="0" smtClean="0"/>
              <a:t>the optimal action-values directly)</a:t>
            </a:r>
          </a:p>
          <a:p>
            <a:r>
              <a:rPr lang="en-US" sz="1400" dirty="0" smtClean="0"/>
              <a:t>* Actor- </a:t>
            </a:r>
            <a:r>
              <a:rPr lang="en-US" sz="1400" dirty="0"/>
              <a:t>critic </a:t>
            </a:r>
            <a:r>
              <a:rPr lang="en-US" sz="1400" dirty="0" smtClean="0"/>
              <a:t>methods</a:t>
            </a:r>
            <a:endParaRPr lang="en-US" dirty="0"/>
          </a:p>
        </p:txBody>
      </p:sp>
      <p:sp>
        <p:nvSpPr>
          <p:cNvPr id="7" name="Rectangle 6"/>
          <p:cNvSpPr/>
          <p:nvPr/>
        </p:nvSpPr>
        <p:spPr>
          <a:xfrm>
            <a:off x="6975352" y="3392566"/>
            <a:ext cx="1991663" cy="830997"/>
          </a:xfrm>
          <a:prstGeom prst="rect">
            <a:avLst/>
          </a:prstGeom>
        </p:spPr>
        <p:txBody>
          <a:bodyPr wrap="square">
            <a:spAutoFit/>
          </a:bodyPr>
          <a:lstStyle/>
          <a:p>
            <a:r>
              <a:rPr lang="en-US" sz="1600" dirty="0">
                <a:latin typeface="CMR12" charset="0"/>
              </a:rPr>
              <a:t>based on direct policy improvement and policy gradient </a:t>
            </a:r>
            <a:endParaRPr lang="en-US" sz="1600" dirty="0"/>
          </a:p>
        </p:txBody>
      </p:sp>
      <p:sp>
        <p:nvSpPr>
          <p:cNvPr id="8" name="Rectangle 7"/>
          <p:cNvSpPr/>
          <p:nvPr/>
        </p:nvSpPr>
        <p:spPr>
          <a:xfrm>
            <a:off x="1614449" y="2854616"/>
            <a:ext cx="7377127" cy="369332"/>
          </a:xfrm>
          <a:prstGeom prst="rect">
            <a:avLst/>
          </a:prstGeom>
        </p:spPr>
        <p:txBody>
          <a:bodyPr wrap="square">
            <a:spAutoFit/>
          </a:bodyPr>
          <a:lstStyle/>
          <a:p>
            <a:r>
              <a:rPr lang="en-US" dirty="0" smtClean="0">
                <a:latin typeface="CMR12" charset="0"/>
              </a:rPr>
              <a:t>+ optimizing </a:t>
            </a:r>
            <a:r>
              <a:rPr lang="en-US" dirty="0">
                <a:latin typeface="CMR12" charset="0"/>
              </a:rPr>
              <a:t>online </a:t>
            </a:r>
            <a:r>
              <a:rPr lang="en-US" dirty="0" smtClean="0">
                <a:latin typeface="CMR12" charset="0"/>
              </a:rPr>
              <a:t>performance </a:t>
            </a:r>
            <a:r>
              <a:rPr lang="en-US" sz="1600" dirty="0" smtClean="0">
                <a:latin typeface="CMR12" charset="0"/>
              </a:rPr>
              <a:t>(</a:t>
            </a:r>
            <a:r>
              <a:rPr lang="en-US" sz="1600" dirty="0"/>
              <a:t>bandit problems and </a:t>
            </a:r>
            <a:r>
              <a:rPr lang="en-US" sz="1600" dirty="0" smtClean="0"/>
              <a:t>MDPs</a:t>
            </a:r>
            <a:r>
              <a:rPr lang="en-US" sz="1600" dirty="0" smtClean="0">
                <a:latin typeface="CMR12" charset="0"/>
              </a:rPr>
              <a:t>) </a:t>
            </a:r>
            <a:endParaRPr lang="en-US" sz="1600" dirty="0"/>
          </a:p>
        </p:txBody>
      </p:sp>
      <p:sp>
        <p:nvSpPr>
          <p:cNvPr id="9" name="Rectangle 8"/>
          <p:cNvSpPr/>
          <p:nvPr/>
        </p:nvSpPr>
        <p:spPr>
          <a:xfrm>
            <a:off x="1631775" y="3207901"/>
            <a:ext cx="2679188" cy="1200329"/>
          </a:xfrm>
          <a:prstGeom prst="rect">
            <a:avLst/>
          </a:prstGeom>
        </p:spPr>
        <p:txBody>
          <a:bodyPr wrap="square">
            <a:spAutoFit/>
          </a:bodyPr>
          <a:lstStyle/>
          <a:p>
            <a:r>
              <a:rPr lang="en-US" dirty="0" smtClean="0">
                <a:latin typeface="CMR12" charset="0"/>
              </a:rPr>
              <a:t>+ methods </a:t>
            </a:r>
            <a:r>
              <a:rPr lang="en-US" dirty="0">
                <a:latin typeface="CMR12" charset="0"/>
              </a:rPr>
              <a:t>that aim at developing methods that can be used in large-scale applications </a:t>
            </a:r>
            <a:endParaRPr lang="en-US" dirty="0"/>
          </a:p>
        </p:txBody>
      </p:sp>
      <p:sp>
        <p:nvSpPr>
          <p:cNvPr id="10" name="Left Brace 9"/>
          <p:cNvSpPr/>
          <p:nvPr/>
        </p:nvSpPr>
        <p:spPr>
          <a:xfrm>
            <a:off x="1317571" y="2897965"/>
            <a:ext cx="254101" cy="1618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4097835" y="3266418"/>
            <a:ext cx="273231" cy="11565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flipH="1">
            <a:off x="6795239" y="3215406"/>
            <a:ext cx="153025" cy="12285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567044" y="1830619"/>
            <a:ext cx="2631326" cy="1200329"/>
          </a:xfrm>
          <a:prstGeom prst="rect">
            <a:avLst/>
          </a:prstGeom>
        </p:spPr>
        <p:txBody>
          <a:bodyPr wrap="square">
            <a:spAutoFit/>
          </a:bodyPr>
          <a:lstStyle/>
          <a:p>
            <a:r>
              <a:rPr lang="en-US" dirty="0" smtClean="0">
                <a:latin typeface="CMR12" charset="0"/>
              </a:rPr>
              <a:t>+ tabular (Monte-Carlo and TD(</a:t>
            </a:r>
            <a:r>
              <a:rPr lang="en-US" dirty="0" err="1">
                <a:latin typeface="CMR12" charset="0"/>
              </a:rPr>
              <a:t>λ</a:t>
            </a:r>
            <a:r>
              <a:rPr lang="en-US" dirty="0" smtClean="0">
                <a:latin typeface="CMR12" charset="0"/>
              </a:rPr>
              <a:t>))</a:t>
            </a:r>
            <a:endParaRPr lang="en-US" dirty="0">
              <a:latin typeface="CMR12" charset="0"/>
            </a:endParaRPr>
          </a:p>
          <a:p>
            <a:r>
              <a:rPr lang="en-US" dirty="0" smtClean="0">
                <a:latin typeface="CMR12" charset="0"/>
              </a:rPr>
              <a:t>+ Function approximation (large </a:t>
            </a:r>
            <a:r>
              <a:rPr lang="en-US" dirty="0">
                <a:latin typeface="CMR12" charset="0"/>
              </a:rPr>
              <a:t>states </a:t>
            </a:r>
            <a:r>
              <a:rPr lang="en-US" dirty="0" smtClean="0">
                <a:latin typeface="CMR12" charset="0"/>
              </a:rPr>
              <a:t>space) </a:t>
            </a:r>
            <a:endParaRPr lang="en-US" dirty="0">
              <a:latin typeface="CMR12" charset="0"/>
            </a:endParaRPr>
          </a:p>
        </p:txBody>
      </p:sp>
      <p:sp>
        <p:nvSpPr>
          <p:cNvPr id="16" name="Rectangle 15"/>
          <p:cNvSpPr/>
          <p:nvPr/>
        </p:nvSpPr>
        <p:spPr>
          <a:xfrm>
            <a:off x="4225457" y="2135357"/>
            <a:ext cx="4679486" cy="923330"/>
          </a:xfrm>
          <a:prstGeom prst="rect">
            <a:avLst/>
          </a:prstGeom>
        </p:spPr>
        <p:txBody>
          <a:bodyPr wrap="none">
            <a:spAutoFit/>
          </a:bodyPr>
          <a:lstStyle/>
          <a:p>
            <a:r>
              <a:rPr lang="en-US" dirty="0" smtClean="0">
                <a:latin typeface="CMR12" charset="0"/>
              </a:rPr>
              <a:t>* gradient </a:t>
            </a:r>
            <a:r>
              <a:rPr lang="en-US" dirty="0">
                <a:latin typeface="CMR12" charset="0"/>
              </a:rPr>
              <a:t>descend </a:t>
            </a:r>
            <a:r>
              <a:rPr lang="en-US" dirty="0" smtClean="0">
                <a:latin typeface="CMR12" charset="0"/>
              </a:rPr>
              <a:t>(GTD2 and TDC)</a:t>
            </a:r>
          </a:p>
          <a:p>
            <a:r>
              <a:rPr lang="en-US" dirty="0" smtClean="0">
                <a:latin typeface="CMR12" charset="0"/>
              </a:rPr>
              <a:t>* least-squares methods </a:t>
            </a:r>
            <a:r>
              <a:rPr lang="en-US" dirty="0">
                <a:latin typeface="CMR12" charset="0"/>
              </a:rPr>
              <a:t>(LSTD(</a:t>
            </a:r>
            <a:r>
              <a:rPr lang="en-US" dirty="0" err="1">
                <a:latin typeface="CMR12" charset="0"/>
              </a:rPr>
              <a:t>λ</a:t>
            </a:r>
            <a:r>
              <a:rPr lang="en-US" dirty="0">
                <a:latin typeface="CMR12" charset="0"/>
              </a:rPr>
              <a:t>) and </a:t>
            </a:r>
            <a:r>
              <a:rPr lang="en-US" dirty="0" err="1">
                <a:latin typeface="CMR12" charset="0"/>
              </a:rPr>
              <a:t>λ</a:t>
            </a:r>
            <a:r>
              <a:rPr lang="en-US" dirty="0">
                <a:latin typeface="CMR12" charset="0"/>
              </a:rPr>
              <a:t>-LSPE) </a:t>
            </a:r>
          </a:p>
          <a:p>
            <a:endParaRPr lang="en-US" dirty="0"/>
          </a:p>
        </p:txBody>
      </p:sp>
      <p:sp>
        <p:nvSpPr>
          <p:cNvPr id="17" name="Left Brace 16"/>
          <p:cNvSpPr/>
          <p:nvPr/>
        </p:nvSpPr>
        <p:spPr>
          <a:xfrm>
            <a:off x="4139952" y="2127045"/>
            <a:ext cx="171011" cy="5887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1475656" y="1934318"/>
            <a:ext cx="252458" cy="7762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8345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28</a:t>
            </a:fld>
            <a:endParaRPr lang="nl-NL" dirty="0"/>
          </a:p>
        </p:txBody>
      </p:sp>
      <p:sp>
        <p:nvSpPr>
          <p:cNvPr id="4" name="Title 3"/>
          <p:cNvSpPr>
            <a:spLocks noGrp="1"/>
          </p:cNvSpPr>
          <p:nvPr>
            <p:ph type="title"/>
          </p:nvPr>
        </p:nvSpPr>
        <p:spPr/>
        <p:txBody>
          <a:bodyPr/>
          <a:lstStyle/>
          <a:p>
            <a:r>
              <a:rPr lang="en-US" dirty="0" smtClean="0"/>
              <a:t>RL in WNs </a:t>
            </a:r>
            <a:r>
              <a:rPr lang="mr-IN" dirty="0" smtClean="0"/>
              <a:t>–</a:t>
            </a:r>
            <a:r>
              <a:rPr lang="en-US" dirty="0" smtClean="0"/>
              <a:t> Feasibility &amp; Considerations</a:t>
            </a:r>
            <a:endParaRPr lang="en-US" dirty="0"/>
          </a:p>
        </p:txBody>
      </p:sp>
    </p:spTree>
    <p:extLst>
      <p:ext uri="{BB962C8B-B14F-4D97-AF65-F5344CB8AC3E}">
        <p14:creationId xmlns:p14="http://schemas.microsoft.com/office/powerpoint/2010/main" val="681448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Research Activity</a:t>
            </a:r>
          </a:p>
        </p:txBody>
      </p:sp>
    </p:spTree>
    <p:extLst>
      <p:ext uri="{BB962C8B-B14F-4D97-AF65-F5344CB8AC3E}">
        <p14:creationId xmlns:p14="http://schemas.microsoft.com/office/powerpoint/2010/main" val="22857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Motivation</a:t>
            </a:r>
            <a:endParaRPr lang="en-US" sz="4400" dirty="0"/>
          </a:p>
        </p:txBody>
      </p:sp>
    </p:spTree>
    <p:extLst>
      <p:ext uri="{BB962C8B-B14F-4D97-AF65-F5344CB8AC3E}">
        <p14:creationId xmlns:p14="http://schemas.microsoft.com/office/powerpoint/2010/main" val="1518803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30</a:t>
            </a:fld>
            <a:endParaRPr lang="nl-NL" dirty="0"/>
          </a:p>
        </p:txBody>
      </p:sp>
      <p:sp>
        <p:nvSpPr>
          <p:cNvPr id="4" name="Title 3"/>
          <p:cNvSpPr>
            <a:spLocks noGrp="1"/>
          </p:cNvSpPr>
          <p:nvPr>
            <p:ph type="title"/>
          </p:nvPr>
        </p:nvSpPr>
        <p:spPr/>
        <p:txBody>
          <a:bodyPr/>
          <a:lstStyle/>
          <a:p>
            <a:r>
              <a:rPr lang="en-US"/>
              <a:t>Expected Contributions</a:t>
            </a:r>
          </a:p>
        </p:txBody>
      </p:sp>
      <p:sp>
        <p:nvSpPr>
          <p:cNvPr id="106" name="Rectangle 105"/>
          <p:cNvSpPr/>
          <p:nvPr/>
        </p:nvSpPr>
        <p:spPr>
          <a:xfrm>
            <a:off x="5004048" y="1131590"/>
            <a:ext cx="3314051" cy="523220"/>
          </a:xfrm>
          <a:prstGeom prst="rect">
            <a:avLst/>
          </a:prstGeom>
          <a:solidFill>
            <a:srgbClr val="FFC6C5">
              <a:alpha val="48000"/>
            </a:srgbClr>
          </a:solidFill>
          <a:ln>
            <a:solidFill>
              <a:srgbClr val="FF0000"/>
            </a:solidFill>
          </a:ln>
        </p:spPr>
        <p:txBody>
          <a:bodyPr wrap="square">
            <a:spAutoFit/>
          </a:bodyPr>
          <a:lstStyle/>
          <a:p>
            <a:pPr algn="ctr"/>
            <a:r>
              <a:rPr lang="en-US" sz="1400" dirty="0">
                <a:latin typeface="Times New Roman" charset="0"/>
                <a:ea typeface="Times New Roman" charset="0"/>
                <a:cs typeface="Times New Roman" charset="0"/>
              </a:rPr>
              <a:t>Understand challenges &amp; limitations in future WLANs</a:t>
            </a:r>
          </a:p>
        </p:txBody>
      </p:sp>
      <p:sp>
        <p:nvSpPr>
          <p:cNvPr id="107" name="Rectangle 106"/>
          <p:cNvSpPr/>
          <p:nvPr/>
        </p:nvSpPr>
        <p:spPr>
          <a:xfrm>
            <a:off x="5009254" y="1777675"/>
            <a:ext cx="3314051" cy="523220"/>
          </a:xfrm>
          <a:prstGeom prst="rect">
            <a:avLst/>
          </a:prstGeom>
          <a:solidFill>
            <a:srgbClr val="00B050">
              <a:alpha val="12000"/>
            </a:srgbClr>
          </a:solidFill>
          <a:ln>
            <a:solidFill>
              <a:srgbClr val="00B050"/>
            </a:solidFill>
          </a:ln>
        </p:spPr>
        <p:txBody>
          <a:bodyPr wrap="square">
            <a:spAutoFit/>
          </a:bodyPr>
          <a:lstStyle/>
          <a:p>
            <a:pPr algn="ctr"/>
            <a:r>
              <a:rPr lang="en-US" sz="1400" dirty="0">
                <a:latin typeface="Times New Roman" charset="0"/>
                <a:ea typeface="Times New Roman" charset="0"/>
                <a:cs typeface="Times New Roman" charset="0"/>
              </a:rPr>
              <a:t>Study the practicality of using RL to enhance SR in WNs</a:t>
            </a:r>
          </a:p>
        </p:txBody>
      </p:sp>
      <p:sp>
        <p:nvSpPr>
          <p:cNvPr id="108" name="Rectangle 107"/>
          <p:cNvSpPr/>
          <p:nvPr/>
        </p:nvSpPr>
        <p:spPr>
          <a:xfrm>
            <a:off x="5009254" y="2419355"/>
            <a:ext cx="2091598" cy="738664"/>
          </a:xfrm>
          <a:prstGeom prst="rect">
            <a:avLst/>
          </a:prstGeom>
          <a:solidFill>
            <a:srgbClr val="FFFF00">
              <a:alpha val="16000"/>
            </a:srgbClr>
          </a:solidFill>
          <a:ln>
            <a:solidFill>
              <a:srgbClr val="FFC000"/>
            </a:solidFill>
          </a:ln>
        </p:spPr>
        <p:txBody>
          <a:bodyPr wrap="square">
            <a:spAutoFit/>
          </a:bodyPr>
          <a:lstStyle/>
          <a:p>
            <a:pPr algn="ctr"/>
            <a:r>
              <a:rPr lang="en-US" sz="1400">
                <a:latin typeface="Times New Roman" charset="0"/>
                <a:ea typeface="Times New Roman" charset="0"/>
                <a:cs typeface="Times New Roman" charset="0"/>
              </a:rPr>
              <a:t>Design decentralised ML-based solutions for enhancing SR</a:t>
            </a:r>
            <a:endParaRPr lang="en-US" sz="1400" dirty="0" err="1">
              <a:latin typeface="Times New Roman" charset="0"/>
              <a:ea typeface="Times New Roman" charset="0"/>
              <a:cs typeface="Times New Roman" charset="0"/>
            </a:endParaRPr>
          </a:p>
        </p:txBody>
      </p:sp>
      <p:sp>
        <p:nvSpPr>
          <p:cNvPr id="109" name="Rectangle 108"/>
          <p:cNvSpPr/>
          <p:nvPr/>
        </p:nvSpPr>
        <p:spPr>
          <a:xfrm>
            <a:off x="5009254" y="3280884"/>
            <a:ext cx="2091598" cy="738664"/>
          </a:xfrm>
          <a:prstGeom prst="rect">
            <a:avLst/>
          </a:prstGeom>
          <a:solidFill>
            <a:srgbClr val="0432FF">
              <a:alpha val="14000"/>
            </a:srgbClr>
          </a:solidFill>
          <a:ln>
            <a:solidFill>
              <a:srgbClr val="0432FF"/>
            </a:solidFill>
          </a:ln>
        </p:spPr>
        <p:txBody>
          <a:bodyPr wrap="square">
            <a:spAutoFit/>
          </a:bodyPr>
          <a:lstStyle/>
          <a:p>
            <a:pPr algn="ctr"/>
            <a:r>
              <a:rPr lang="en-US" sz="1400">
                <a:latin typeface="Times New Roman" charset="0"/>
                <a:ea typeface="Times New Roman" charset="0"/>
                <a:cs typeface="Times New Roman" charset="0"/>
              </a:rPr>
              <a:t>Provide centralised ML-based solutions for enhancing SR</a:t>
            </a:r>
            <a:endParaRPr lang="en-US" sz="1400" dirty="0" err="1">
              <a:latin typeface="Times New Roman" charset="0"/>
              <a:ea typeface="Times New Roman" charset="0"/>
              <a:cs typeface="Times New Roman" charset="0"/>
            </a:endParaRPr>
          </a:p>
        </p:txBody>
      </p:sp>
      <p:sp>
        <p:nvSpPr>
          <p:cNvPr id="116" name="Rectangle 115"/>
          <p:cNvSpPr/>
          <p:nvPr/>
        </p:nvSpPr>
        <p:spPr>
          <a:xfrm>
            <a:off x="7164288" y="2419355"/>
            <a:ext cx="1153811" cy="1600438"/>
          </a:xfrm>
          <a:prstGeom prst="rect">
            <a:avLst/>
          </a:prstGeom>
          <a:solidFill>
            <a:srgbClr val="FFC000">
              <a:alpha val="32000"/>
            </a:srgbClr>
          </a:solidFill>
          <a:ln>
            <a:solidFill>
              <a:srgbClr val="FFC000"/>
            </a:solidFill>
          </a:ln>
        </p:spPr>
        <p:txBody>
          <a:bodyPr wrap="square" anchor="ctr">
            <a:spAutoFit/>
          </a:bodyPr>
          <a:lstStyle/>
          <a:p>
            <a:pPr algn="ctr"/>
            <a:endParaRPr lang="en-US" sz="1400">
              <a:latin typeface="Times New Roman" charset="0"/>
              <a:ea typeface="Times New Roman" charset="0"/>
              <a:cs typeface="Times New Roman" charset="0"/>
            </a:endParaRPr>
          </a:p>
          <a:p>
            <a:pPr algn="ctr"/>
            <a:r>
              <a:rPr lang="en-US" sz="1400">
                <a:latin typeface="Times New Roman" charset="0"/>
                <a:ea typeface="Times New Roman" charset="0"/>
                <a:cs typeface="Times New Roman" charset="0"/>
              </a:rPr>
              <a:t>Integrate these solutions with others, such as DCB</a:t>
            </a:r>
          </a:p>
          <a:p>
            <a:pPr algn="ctr"/>
            <a:endParaRPr lang="en-US" sz="1400" dirty="0" err="1">
              <a:latin typeface="Times New Roman" charset="0"/>
              <a:ea typeface="Times New Roman" charset="0"/>
              <a:cs typeface="Times New Roman" charset="0"/>
            </a:endParaRPr>
          </a:p>
        </p:txBody>
      </p:sp>
      <p:sp>
        <p:nvSpPr>
          <p:cNvPr id="117" name="Rectangle 116"/>
          <p:cNvSpPr/>
          <p:nvPr/>
        </p:nvSpPr>
        <p:spPr>
          <a:xfrm>
            <a:off x="4771329" y="1216478"/>
            <a:ext cx="276613" cy="364686"/>
          </a:xfrm>
          <a:prstGeom prst="rect">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1</a:t>
            </a:r>
          </a:p>
        </p:txBody>
      </p:sp>
      <p:sp>
        <p:nvSpPr>
          <p:cNvPr id="118" name="Rectangle 117"/>
          <p:cNvSpPr/>
          <p:nvPr/>
        </p:nvSpPr>
        <p:spPr>
          <a:xfrm>
            <a:off x="4771328" y="1863243"/>
            <a:ext cx="276613" cy="364686"/>
          </a:xfrm>
          <a:prstGeom prst="rect">
            <a:avLst/>
          </a:prstGeom>
          <a:solidFill>
            <a:schemeClr val="bg1"/>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2</a:t>
            </a:r>
          </a:p>
        </p:txBody>
      </p:sp>
      <p:sp>
        <p:nvSpPr>
          <p:cNvPr id="119" name="Rectangle 118"/>
          <p:cNvSpPr/>
          <p:nvPr/>
        </p:nvSpPr>
        <p:spPr>
          <a:xfrm>
            <a:off x="4644008" y="2602443"/>
            <a:ext cx="409408" cy="36468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charset="0"/>
                <a:ea typeface="Times New Roman" charset="0"/>
                <a:cs typeface="Times New Roman" charset="0"/>
              </a:rPr>
              <a:t>3.1</a:t>
            </a:r>
          </a:p>
        </p:txBody>
      </p:sp>
      <p:sp>
        <p:nvSpPr>
          <p:cNvPr id="120" name="Rectangle 119"/>
          <p:cNvSpPr/>
          <p:nvPr/>
        </p:nvSpPr>
        <p:spPr>
          <a:xfrm>
            <a:off x="4644008" y="3471774"/>
            <a:ext cx="409408" cy="364686"/>
          </a:xfrm>
          <a:prstGeom prst="rect">
            <a:avLst/>
          </a:prstGeom>
          <a:solidFill>
            <a:schemeClr val="bg1"/>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charset="0"/>
                <a:ea typeface="Times New Roman" charset="0"/>
                <a:cs typeface="Times New Roman" charset="0"/>
              </a:rPr>
              <a:t>3.2</a:t>
            </a:r>
            <a:endParaRPr lang="en-US" sz="1400" dirty="0">
              <a:solidFill>
                <a:schemeClr val="tx1"/>
              </a:solidFill>
              <a:latin typeface="Times New Roman" charset="0"/>
              <a:ea typeface="Times New Roman" charset="0"/>
              <a:cs typeface="Times New Roman" charset="0"/>
            </a:endParaRPr>
          </a:p>
        </p:txBody>
      </p:sp>
      <p:sp>
        <p:nvSpPr>
          <p:cNvPr id="121" name="Rectangle 120"/>
          <p:cNvSpPr/>
          <p:nvPr/>
        </p:nvSpPr>
        <p:spPr>
          <a:xfrm>
            <a:off x="6962545" y="3037109"/>
            <a:ext cx="276613" cy="364686"/>
          </a:xfrm>
          <a:prstGeom prst="rect">
            <a:avLst/>
          </a:prstGeom>
          <a:solidFill>
            <a:schemeClr val="bg1"/>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4</a:t>
            </a:r>
          </a:p>
        </p:txBody>
      </p:sp>
    </p:spTree>
    <p:extLst>
      <p:ext uri="{BB962C8B-B14F-4D97-AF65-F5344CB8AC3E}">
        <p14:creationId xmlns:p14="http://schemas.microsoft.com/office/powerpoint/2010/main" val="19343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Tools: CTMN, Komondor, ns-3</a:t>
            </a:r>
            <a:r>
              <a:rPr lang="mr-IN"/>
              <a:t>…</a:t>
            </a:r>
            <a:endParaRPr lang="es-ES"/>
          </a:p>
        </p:txBody>
      </p:sp>
      <p:sp>
        <p:nvSpPr>
          <p:cNvPr id="3" name="Slide Number Placeholder 2"/>
          <p:cNvSpPr>
            <a:spLocks noGrp="1"/>
          </p:cNvSpPr>
          <p:nvPr>
            <p:ph type="sldNum" sz="quarter" idx="4"/>
          </p:nvPr>
        </p:nvSpPr>
        <p:spPr/>
        <p:txBody>
          <a:bodyPr/>
          <a:lstStyle/>
          <a:p>
            <a:fld id="{DAF489CC-3B7A-4DA5-A8C0-4984788D0EC5}" type="slidenum">
              <a:rPr lang="nl-NL" smtClean="0"/>
              <a:pPr/>
              <a:t>31</a:t>
            </a:fld>
            <a:endParaRPr lang="nl-NL" dirty="0"/>
          </a:p>
        </p:txBody>
      </p:sp>
      <p:sp>
        <p:nvSpPr>
          <p:cNvPr id="4" name="Title 3"/>
          <p:cNvSpPr>
            <a:spLocks noGrp="1"/>
          </p:cNvSpPr>
          <p:nvPr>
            <p:ph type="title"/>
          </p:nvPr>
        </p:nvSpPr>
        <p:spPr/>
        <p:txBody>
          <a:bodyPr/>
          <a:lstStyle/>
          <a:p>
            <a:r>
              <a:rPr lang="en-US"/>
              <a:t>Analytical Models &amp; Simulation Tools</a:t>
            </a:r>
          </a:p>
        </p:txBody>
      </p:sp>
    </p:spTree>
    <p:extLst>
      <p:ext uri="{BB962C8B-B14F-4D97-AF65-F5344CB8AC3E}">
        <p14:creationId xmlns:p14="http://schemas.microsoft.com/office/powerpoint/2010/main" val="889698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384" y="974381"/>
            <a:ext cx="8603984" cy="3465836"/>
          </a:xfrm>
        </p:spPr>
        <p:txBody>
          <a:bodyPr/>
          <a:lstStyle/>
          <a:p>
            <a:r>
              <a:rPr lang="en-US" sz="1200"/>
              <a:t>Understanding the challenges and limitations in future WLANs, thus allowing researchers to deeply understand the topic and provide new solutions. To do so, we aim to perform an exhaustive analysis of the state-of-the-art in spatial reuse, as well as in the usage of Artificial Intelligence (AI) in WNs.  </a:t>
            </a:r>
          </a:p>
          <a:p>
            <a:r>
              <a:rPr lang="en-US" sz="1200"/>
              <a:t>Exploring the feasibility of applying AI techniques to enhance spatial reuse in WNs, i.e., studying its practicality to show if they allow improving the performance of a given WN. In addition, we aim to show the benefits and limitations of applying a set of techniques for different architectures (e.g., fully centralised, uncoordinated, etc.). Regarding the network architecture, it is important to deeply analyse in which devices must a candidate solution be implemented, as well as in which of the protocols layer (e.g., PHY, MAC, Network, etc.). For the latter, the decision must be done according to the available input information in each level and the impact on the network performance. </a:t>
            </a:r>
          </a:p>
          <a:p>
            <a:r>
              <a:rPr lang="en-US" sz="1200"/>
              <a:t>Designing decentralised ML-based solutions for enhancing spatial reuse, so that WNs become autonomous systems through self-configuration. Moreover, it is also of importance to provide real-time mechanisms that can satisfy the challenge that variability in WNs supposes. We aim to explore both coordinated and uncoordinated approaches, motivated by the chaotic scenarios in which several independent WNs coexist (e.g., residential buildings).</a:t>
            </a:r>
          </a:p>
          <a:p>
            <a:r>
              <a:rPr lang="en-US" sz="1200"/>
              <a:t>As an extension of the previous point, we also aim to provide centralised ML-based solutions, so that many other fully controlled scenarios (e.g., university campus, airport, etc.) are covered. In such environments, it is important to analyse the trade-off between the optimality of the solution and the required time to achieve it.</a:t>
            </a:r>
          </a:p>
          <a:p>
            <a:r>
              <a:rPr lang="en-US" sz="1200"/>
              <a:t>Integrating the abovementioned solutions with others, such as Dynamic Channel Bonding, to provide a higher improvement in WNs performance.</a:t>
            </a:r>
          </a:p>
        </p:txBody>
      </p:sp>
      <p:sp>
        <p:nvSpPr>
          <p:cNvPr id="3" name="Slide Number Placeholder 2"/>
          <p:cNvSpPr>
            <a:spLocks noGrp="1"/>
          </p:cNvSpPr>
          <p:nvPr>
            <p:ph type="sldNum" sz="quarter" idx="4"/>
          </p:nvPr>
        </p:nvSpPr>
        <p:spPr/>
        <p:txBody>
          <a:bodyPr/>
          <a:lstStyle/>
          <a:p>
            <a:fld id="{DAF489CC-3B7A-4DA5-A8C0-4984788D0EC5}" type="slidenum">
              <a:rPr lang="nl-NL" smtClean="0"/>
              <a:pPr/>
              <a:t>32</a:t>
            </a:fld>
            <a:endParaRPr lang="nl-NL" dirty="0"/>
          </a:p>
        </p:txBody>
      </p:sp>
      <p:sp>
        <p:nvSpPr>
          <p:cNvPr id="4" name="Title 3"/>
          <p:cNvSpPr>
            <a:spLocks noGrp="1"/>
          </p:cNvSpPr>
          <p:nvPr>
            <p:ph type="title"/>
          </p:nvPr>
        </p:nvSpPr>
        <p:spPr/>
        <p:txBody>
          <a:bodyPr/>
          <a:lstStyle/>
          <a:p>
            <a:r>
              <a:rPr lang="es-ES"/>
              <a:t>Ongoing work</a:t>
            </a:r>
            <a:br>
              <a:rPr lang="es-ES"/>
            </a:br>
            <a:endParaRPr lang="en-US"/>
          </a:p>
        </p:txBody>
      </p:sp>
    </p:spTree>
    <p:extLst>
      <p:ext uri="{BB962C8B-B14F-4D97-AF65-F5344CB8AC3E}">
        <p14:creationId xmlns:p14="http://schemas.microsoft.com/office/powerpoint/2010/main" val="1814237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Future Work</a:t>
            </a:r>
            <a:endParaRPr lang="en-US" sz="4400" dirty="0"/>
          </a:p>
        </p:txBody>
      </p:sp>
    </p:spTree>
    <p:extLst>
      <p:ext uri="{BB962C8B-B14F-4D97-AF65-F5344CB8AC3E}">
        <p14:creationId xmlns:p14="http://schemas.microsoft.com/office/powerpoint/2010/main" val="1269611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DAF489CC-3B7A-4DA5-A8C0-4984788D0EC5}" type="slidenum">
              <a:rPr lang="nl-NL" smtClean="0"/>
              <a:pPr/>
              <a:t>34</a:t>
            </a:fld>
            <a:endParaRPr lang="nl-NL"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60779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78" y="1203598"/>
            <a:ext cx="8460678" cy="1102519"/>
          </a:xfrm>
        </p:spPr>
        <p:txBody>
          <a:bodyPr/>
          <a:lstStyle/>
          <a:p>
            <a:r>
              <a:rPr lang="en-US"/>
              <a:t>Reinforcement Learning to Enhance Spatial Reuse in Dense Wireless Networks</a:t>
            </a:r>
            <a:endParaRPr lang="en-US" dirty="0"/>
          </a:p>
        </p:txBody>
      </p:sp>
    </p:spTree>
    <p:extLst>
      <p:ext uri="{BB962C8B-B14F-4D97-AF65-F5344CB8AC3E}">
        <p14:creationId xmlns:p14="http://schemas.microsoft.com/office/powerpoint/2010/main" val="116145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pPr/>
              <a:t>36</a:t>
            </a:fld>
            <a:endParaRPr lang="nl-NL" dirty="0"/>
          </a:p>
        </p:txBody>
      </p:sp>
      <p:sp>
        <p:nvSpPr>
          <p:cNvPr id="4" name="Title 3"/>
          <p:cNvSpPr>
            <a:spLocks noGrp="1"/>
          </p:cNvSpPr>
          <p:nvPr>
            <p:ph type="title"/>
          </p:nvPr>
        </p:nvSpPr>
        <p:spPr/>
        <p:txBody>
          <a:bodyPr/>
          <a:lstStyle/>
          <a:p>
            <a:r>
              <a:rPr lang="en-US"/>
              <a:t>References</a:t>
            </a:r>
          </a:p>
        </p:txBody>
      </p:sp>
      <p:sp>
        <p:nvSpPr>
          <p:cNvPr id="5" name="Rectangle 4"/>
          <p:cNvSpPr/>
          <p:nvPr/>
        </p:nvSpPr>
        <p:spPr>
          <a:xfrm>
            <a:off x="216488" y="771550"/>
            <a:ext cx="8387960" cy="2354491"/>
          </a:xfrm>
          <a:prstGeom prst="rect">
            <a:avLst/>
          </a:prstGeom>
        </p:spPr>
        <p:txBody>
          <a:bodyPr wrap="square">
            <a:spAutoFit/>
          </a:bodyPr>
          <a:lstStyle/>
          <a:p>
            <a:r>
              <a:rPr lang="en-US" sz="1000" b="0" i="0">
                <a:effectLst/>
                <a:latin typeface="Times New Roman" charset="0"/>
                <a:ea typeface="Times New Roman" charset="0"/>
                <a:cs typeface="Times New Roman" charset="0"/>
              </a:rPr>
              <a:t>[2] Littman, M., &amp; Boyan, J. (1993, July). A distributed reinforcement learning scheme for network routing. In </a:t>
            </a:r>
            <a:r>
              <a:rPr lang="en-US" sz="1000" b="0" i="1">
                <a:effectLst/>
                <a:latin typeface="Times New Roman" charset="0"/>
                <a:ea typeface="Times New Roman" charset="0"/>
                <a:cs typeface="Times New Roman" charset="0"/>
              </a:rPr>
              <a:t>Proceedings of the international workshop on applications of neural networks to telecommunications</a:t>
            </a:r>
            <a:r>
              <a:rPr lang="en-US" sz="1000" b="0" i="0">
                <a:effectLst/>
                <a:latin typeface="Times New Roman" charset="0"/>
                <a:ea typeface="Times New Roman" charset="0"/>
                <a:cs typeface="Times New Roman" charset="0"/>
              </a:rPr>
              <a:t> (pp. 45-51). Psychology Press.</a:t>
            </a:r>
          </a:p>
          <a:p>
            <a:r>
              <a:rPr lang="en-US" sz="1000">
                <a:latin typeface="Times New Roman" charset="0"/>
                <a:ea typeface="Times New Roman" charset="0"/>
                <a:cs typeface="Times New Roman" charset="0"/>
              </a:rPr>
              <a:t>[3] Bojovic, B., Baldo, N., Nin-Guerrero, J., &amp; Dini, P. (2011, December). A supervised learning approach to cognitive access point selection. In </a:t>
            </a:r>
            <a:r>
              <a:rPr lang="en-US" sz="1000" i="1">
                <a:latin typeface="Times New Roman" charset="0"/>
                <a:ea typeface="Times New Roman" charset="0"/>
                <a:cs typeface="Times New Roman" charset="0"/>
              </a:rPr>
              <a:t>GLOBECOM Workshops (GC Wkshps), 2011 IEEE</a:t>
            </a:r>
            <a:r>
              <a:rPr lang="en-US" sz="1000">
                <a:latin typeface="Times New Roman" charset="0"/>
                <a:ea typeface="Times New Roman" charset="0"/>
                <a:cs typeface="Times New Roman" charset="0"/>
              </a:rPr>
              <a:t> (pp. 1100-1105). IEEE.</a:t>
            </a:r>
          </a:p>
          <a:p>
            <a:r>
              <a:rPr lang="en-US" sz="1000">
                <a:latin typeface="Times New Roman" charset="0"/>
                <a:ea typeface="Times New Roman" charset="0"/>
                <a:cs typeface="Times New Roman" charset="0"/>
              </a:rPr>
              <a:t>[4] Bojovic, B., Baldo, N., &amp; Dini, P. (2012, January). A neural network based cognitive engine for IEEE 802.11 WLAN access point selection. In </a:t>
            </a:r>
            <a:r>
              <a:rPr lang="en-US" sz="1000" i="1">
                <a:latin typeface="Times New Roman" charset="0"/>
                <a:ea typeface="Times New Roman" charset="0"/>
                <a:cs typeface="Times New Roman" charset="0"/>
              </a:rPr>
              <a:t>Consumer Communications and Networking Conference (CCNC), 2012 IEEE</a:t>
            </a:r>
            <a:r>
              <a:rPr lang="en-US" sz="1000">
                <a:latin typeface="Times New Roman" charset="0"/>
                <a:ea typeface="Times New Roman" charset="0"/>
                <a:cs typeface="Times New Roman" charset="0"/>
              </a:rPr>
              <a:t> (pp. 864-868). IEEE.</a:t>
            </a:r>
          </a:p>
          <a:p>
            <a:r>
              <a:rPr lang="en-US" sz="1000">
                <a:latin typeface="Times New Roman" charset="0"/>
                <a:ea typeface="Times New Roman" charset="0"/>
                <a:cs typeface="Times New Roman" charset="0"/>
              </a:rPr>
              <a:t>[5] Combes, R., Proutiere, A., Yun, D., Ok, J., &amp; Yi, Y. (2014, April). Optimal rate sampling in 802.11 systems. In </a:t>
            </a:r>
            <a:r>
              <a:rPr lang="en-US" sz="1000" i="1">
                <a:latin typeface="Times New Roman" charset="0"/>
                <a:ea typeface="Times New Roman" charset="0"/>
                <a:cs typeface="Times New Roman" charset="0"/>
              </a:rPr>
              <a:t>INFOCOM, 2014 Proceedings IEEE</a:t>
            </a:r>
            <a:r>
              <a:rPr lang="en-US" sz="1000">
                <a:latin typeface="Times New Roman" charset="0"/>
                <a:ea typeface="Times New Roman" charset="0"/>
                <a:cs typeface="Times New Roman" charset="0"/>
              </a:rPr>
              <a:t> (pp. 2760-2767). IEEE.</a:t>
            </a:r>
          </a:p>
          <a:p>
            <a:r>
              <a:rPr lang="en-US" sz="1000">
                <a:latin typeface="Times New Roman" charset="0"/>
                <a:ea typeface="Times New Roman" charset="0"/>
                <a:cs typeface="Times New Roman" charset="0"/>
              </a:rPr>
              <a:t>[6] Miozzo, M., Giupponi, L., Rossi, M., &amp; Dini, P. (2015, June). Distributed Q-learning for energy harvesting Heterogeneous Networks. In </a:t>
            </a:r>
            <a:r>
              <a:rPr lang="en-US" sz="1000" i="1">
                <a:latin typeface="Times New Roman" charset="0"/>
                <a:ea typeface="Times New Roman" charset="0"/>
                <a:cs typeface="Times New Roman" charset="0"/>
              </a:rPr>
              <a:t>Communication Workshop (ICCW), 2015 IEEE International Conference on</a:t>
            </a:r>
            <a:r>
              <a:rPr lang="en-US" sz="1000">
                <a:latin typeface="Times New Roman" charset="0"/>
                <a:ea typeface="Times New Roman" charset="0"/>
                <a:cs typeface="Times New Roman" charset="0"/>
              </a:rPr>
              <a:t> (pp. 2006-2011). IEEE.</a:t>
            </a:r>
          </a:p>
          <a:p>
            <a:r>
              <a:rPr lang="en-US" sz="1000">
                <a:latin typeface="Times New Roman" charset="0"/>
                <a:ea typeface="Times New Roman" charset="0"/>
                <a:cs typeface="Times New Roman" charset="0"/>
              </a:rPr>
              <a:t>[1] Sobrinho, J. L., De Haan, R., &amp; Brazio, J. M. (2005, March). Why RTS-CTS is not your ideal wireless LAN multiple access protocol. In </a:t>
            </a:r>
            <a:r>
              <a:rPr lang="en-US" sz="1000" i="1">
                <a:latin typeface="Times New Roman" charset="0"/>
                <a:ea typeface="Times New Roman" charset="0"/>
                <a:cs typeface="Times New Roman" charset="0"/>
              </a:rPr>
              <a:t>Wireless Communications and Networking Conference, 2005 IEEE</a:t>
            </a:r>
            <a:r>
              <a:rPr lang="en-US" sz="1000">
                <a:latin typeface="Times New Roman" charset="0"/>
                <a:ea typeface="Times New Roman" charset="0"/>
                <a:cs typeface="Times New Roman" charset="0"/>
              </a:rPr>
              <a:t> (Vol. 1, pp. 81-87). IEEE.</a:t>
            </a:r>
          </a:p>
          <a:p>
            <a:r>
              <a:rPr lang="en-US" sz="1000">
                <a:latin typeface="Times New Roman" charset="0"/>
                <a:ea typeface="Times New Roman" charset="0"/>
                <a:cs typeface="Times New Roman" charset="0"/>
              </a:rPr>
              <a:t>[7] </a:t>
            </a:r>
            <a:r>
              <a:rPr lang="en-US" sz="1000"/>
              <a:t>Wilhelmi, F., Bellalta, B., Cano, C., &amp; Jonsson, A. (2017). Implications of Decentralized Q-learning Resource Allocation in Wireless Networks. </a:t>
            </a:r>
            <a:r>
              <a:rPr lang="en-US" sz="1000" i="1"/>
              <a:t>arXiv preprint arXiv:1705.10508</a:t>
            </a:r>
            <a:r>
              <a:rPr lang="en-US" sz="1000"/>
              <a:t>.</a:t>
            </a:r>
            <a:endParaRPr lang="en-US" sz="1000">
              <a:latin typeface="Times New Roman" charset="0"/>
              <a:ea typeface="Times New Roman" charset="0"/>
              <a:cs typeface="Times New Roman" charset="0"/>
            </a:endParaRPr>
          </a:p>
          <a:p>
            <a:endParaRPr lang="en-US" sz="700">
              <a:latin typeface="Times New Roman" charset="0"/>
              <a:ea typeface="Times New Roman" charset="0"/>
              <a:cs typeface="Times New Roman" charset="0"/>
            </a:endParaRPr>
          </a:p>
        </p:txBody>
      </p:sp>
    </p:spTree>
    <p:extLst>
      <p:ext uri="{BB962C8B-B14F-4D97-AF65-F5344CB8AC3E}">
        <p14:creationId xmlns:p14="http://schemas.microsoft.com/office/powerpoint/2010/main" val="14508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2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231" y="1662755"/>
            <a:ext cx="1096738" cy="648072"/>
          </a:xfrm>
          <a:prstGeom prst="rect">
            <a:avLst/>
          </a:prstGeom>
        </p:spPr>
      </p:pic>
      <p:pic>
        <p:nvPicPr>
          <p:cNvPr id="269" name="Picture 2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821" y="1791479"/>
            <a:ext cx="1682396" cy="640725"/>
          </a:xfrm>
          <a:prstGeom prst="rect">
            <a:avLst/>
          </a:prstGeom>
        </p:spPr>
      </p:pic>
      <p:sp>
        <p:nvSpPr>
          <p:cNvPr id="258" name="Rectangle 257"/>
          <p:cNvSpPr/>
          <p:nvPr/>
        </p:nvSpPr>
        <p:spPr>
          <a:xfrm>
            <a:off x="4139952" y="2004707"/>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5759002" y="2004706"/>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7359664" y="2004707"/>
            <a:ext cx="1508468" cy="13591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Next-generation </a:t>
            </a:r>
            <a:r>
              <a:rPr lang="en-US" dirty="0" smtClean="0"/>
              <a:t>IEEE 802.11 WLANs</a:t>
            </a:r>
            <a:endParaRPr lang="en-US" dirty="0"/>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Future WLAN deployments will be characterised by the </a:t>
            </a:r>
            <a:r>
              <a:rPr lang="en-US" sz="2000" b="1" dirty="0">
                <a:solidFill>
                  <a:schemeClr val="tx1"/>
                </a:solidFill>
                <a:latin typeface="Times New Roman" charset="0"/>
                <a:ea typeface="Times New Roman" charset="0"/>
                <a:cs typeface="Times New Roman" charset="0"/>
              </a:rPr>
              <a:t>high amount of devices </a:t>
            </a:r>
            <a:r>
              <a:rPr lang="en-US" sz="2000" dirty="0">
                <a:solidFill>
                  <a:schemeClr val="tx1"/>
                </a:solidFill>
                <a:latin typeface="Times New Roman" charset="0"/>
                <a:ea typeface="Times New Roman" charset="0"/>
                <a:cs typeface="Times New Roman" charset="0"/>
              </a:rPr>
              <a:t>that will coexist (e.g. 1 user/m</a:t>
            </a:r>
            <a:r>
              <a:rPr lang="en-US" sz="2000" baseline="30000" dirty="0">
                <a:solidFill>
                  <a:schemeClr val="tx1"/>
                </a:solidFill>
                <a:latin typeface="Times New Roman" charset="0"/>
                <a:ea typeface="Times New Roman" charset="0"/>
                <a:cs typeface="Times New Roman" charset="0"/>
              </a:rPr>
              <a:t>2</a:t>
            </a:r>
            <a:r>
              <a:rPr lang="en-US" sz="2000" dirty="0">
                <a:solidFill>
                  <a:schemeClr val="tx1"/>
                </a:solidFill>
                <a:latin typeface="Times New Roman" charset="0"/>
                <a:ea typeface="Times New Roman" charset="0"/>
                <a:cs typeface="Times New Roman" charset="0"/>
              </a:rPr>
              <a:t>). The TGax provides a set of dense scenarios.</a:t>
            </a:r>
            <a:endParaRPr lang="en-US" sz="2400" dirty="0">
              <a:solidFill>
                <a:schemeClr val="tx1"/>
              </a:solidFill>
              <a:latin typeface="Times New Roman" charset="0"/>
              <a:ea typeface="Times New Roman" charset="0"/>
              <a:cs typeface="Times New Roman" charset="0"/>
            </a:endParaRPr>
          </a:p>
        </p:txBody>
      </p:sp>
      <p:sp>
        <p:nvSpPr>
          <p:cNvPr id="7" name="Content Placeholder 1"/>
          <p:cNvSpPr>
            <a:spLocks noGrp="1"/>
          </p:cNvSpPr>
          <p:nvPr>
            <p:ph idx="1"/>
          </p:nvPr>
        </p:nvSpPr>
        <p:spPr>
          <a:xfrm>
            <a:off x="827584" y="1563639"/>
            <a:ext cx="3168352" cy="2964298"/>
          </a:xfrm>
          <a:ln>
            <a:solidFill>
              <a:srgbClr val="FF0000"/>
            </a:solidFill>
          </a:ln>
        </p:spPr>
        <p:txBody>
          <a:bodyPr/>
          <a:lstStyle/>
          <a:p>
            <a:r>
              <a:rPr lang="en-US" sz="1400" dirty="0"/>
              <a:t>Residential</a:t>
            </a:r>
          </a:p>
          <a:p>
            <a:endParaRPr lang="en-US" sz="1400" dirty="0"/>
          </a:p>
          <a:p>
            <a:endParaRPr lang="en-US" sz="1400" dirty="0"/>
          </a:p>
          <a:p>
            <a:r>
              <a:rPr lang="en-US" sz="1400" dirty="0"/>
              <a:t>Enterprise</a:t>
            </a:r>
          </a:p>
          <a:p>
            <a:endParaRPr lang="en-US" sz="1400" dirty="0"/>
          </a:p>
          <a:p>
            <a:endParaRPr lang="en-US" sz="1400" dirty="0"/>
          </a:p>
          <a:p>
            <a:endParaRPr lang="en-US" sz="1400" dirty="0"/>
          </a:p>
          <a:p>
            <a:r>
              <a:rPr lang="en-US" sz="1400" dirty="0"/>
              <a:t>Indoor small BSS</a:t>
            </a:r>
          </a:p>
          <a:p>
            <a:r>
              <a:rPr lang="en-US" sz="1400" dirty="0"/>
              <a:t>Outdoor large BSS</a:t>
            </a:r>
          </a:p>
          <a:p>
            <a:r>
              <a:rPr lang="en-US" sz="1400"/>
              <a:t>Residential </a:t>
            </a:r>
          </a:p>
          <a:p>
            <a:pPr marL="0" indent="0">
              <a:buNone/>
            </a:pPr>
            <a:r>
              <a:rPr lang="en-US" sz="1400"/>
              <a:t>+ Outdoor large BSS</a:t>
            </a:r>
          </a:p>
          <a:p>
            <a:endParaRPr lang="en-US" sz="1800"/>
          </a:p>
          <a:p>
            <a:pPr marL="0" indent="0">
              <a:buNone/>
            </a:pPr>
            <a:endParaRPr lang="en-US" sz="1800" dirty="0" smtClean="0"/>
          </a:p>
        </p:txBody>
      </p:sp>
      <p:sp>
        <p:nvSpPr>
          <p:cNvPr id="8" name="Content Placeholder 1"/>
          <p:cNvSpPr txBox="1">
            <a:spLocks/>
          </p:cNvSpPr>
          <p:nvPr/>
        </p:nvSpPr>
        <p:spPr>
          <a:xfrm>
            <a:off x="216488" y="1563639"/>
            <a:ext cx="467080" cy="2964298"/>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Scenarios in IEEE 802.11ax</a:t>
            </a:r>
          </a:p>
        </p:txBody>
      </p:sp>
      <p:sp>
        <p:nvSpPr>
          <p:cNvPr id="9" name="Content Placeholder 1"/>
          <p:cNvSpPr txBox="1">
            <a:spLocks/>
          </p:cNvSpPr>
          <p:nvPr/>
        </p:nvSpPr>
        <p:spPr>
          <a:xfrm rot="5400000">
            <a:off x="6360027" y="-646389"/>
            <a:ext cx="288032" cy="4728181"/>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Topologies</a:t>
            </a:r>
          </a:p>
        </p:txBody>
      </p:sp>
      <p:sp>
        <p:nvSpPr>
          <p:cNvPr id="2" name="Oval 1"/>
          <p:cNvSpPr/>
          <p:nvPr/>
        </p:nvSpPr>
        <p:spPr>
          <a:xfrm>
            <a:off x="4895887" y="2427734"/>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91831" y="278777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98020" y="305204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230271" y="2798812"/>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19447" y="218909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208108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5"/>
            <a:endCxn id="2" idx="2"/>
          </p:cNvCxnSpPr>
          <p:nvPr/>
        </p:nvCxnSpPr>
        <p:spPr>
          <a:xfrm>
            <a:off x="4603835" y="2373483"/>
            <a:ext cx="292052" cy="16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 idx="3"/>
            <a:endCxn id="10" idx="6"/>
          </p:cNvCxnSpPr>
          <p:nvPr/>
        </p:nvCxnSpPr>
        <p:spPr>
          <a:xfrm flipH="1">
            <a:off x="4607855" y="2612122"/>
            <a:ext cx="319668" cy="2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 idx="4"/>
            <a:endCxn id="11" idx="0"/>
          </p:cNvCxnSpPr>
          <p:nvPr/>
        </p:nvCxnSpPr>
        <p:spPr>
          <a:xfrm>
            <a:off x="5003899" y="2643758"/>
            <a:ext cx="2133" cy="408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5"/>
            <a:endCxn id="12" idx="1"/>
          </p:cNvCxnSpPr>
          <p:nvPr/>
        </p:nvCxnSpPr>
        <p:spPr>
          <a:xfrm>
            <a:off x="5080275" y="2612122"/>
            <a:ext cx="181632" cy="218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7"/>
            <a:endCxn id="15" idx="3"/>
          </p:cNvCxnSpPr>
          <p:nvPr/>
        </p:nvCxnSpPr>
        <p:spPr>
          <a:xfrm flipV="1">
            <a:off x="5080275" y="2265471"/>
            <a:ext cx="243441" cy="193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480063" y="2451497"/>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76007" y="2811537"/>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82196" y="307580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14447" y="282257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003623" y="2212858"/>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76256" y="210484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8064239" y="2438265"/>
            <a:ext cx="216024" cy="216024"/>
          </a:xfrm>
          <a:prstGeom prst="ellips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7560183" y="2798305"/>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066372" y="306257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398623" y="2809343"/>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7587799" y="2199626"/>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8460432" y="2091614"/>
            <a:ext cx="216024" cy="2160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3" name="Straight Connector 252"/>
          <p:cNvCxnSpPr>
            <a:endCxn id="247" idx="2"/>
          </p:cNvCxnSpPr>
          <p:nvPr/>
        </p:nvCxnSpPr>
        <p:spPr>
          <a:xfrm>
            <a:off x="7772187" y="2384014"/>
            <a:ext cx="292052" cy="162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47" idx="3"/>
          </p:cNvCxnSpPr>
          <p:nvPr/>
        </p:nvCxnSpPr>
        <p:spPr>
          <a:xfrm flipH="1">
            <a:off x="7776207" y="2622653"/>
            <a:ext cx="319668" cy="283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47" idx="5"/>
          </p:cNvCxnSpPr>
          <p:nvPr/>
        </p:nvCxnSpPr>
        <p:spPr>
          <a:xfrm>
            <a:off x="8248627" y="2622653"/>
            <a:ext cx="181632" cy="218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4139952" y="3363838"/>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Coordinated</a:t>
            </a:r>
            <a:endParaRPr lang="en-US" dirty="0">
              <a:latin typeface="Times New Roman" charset="0"/>
              <a:ea typeface="Times New Roman" charset="0"/>
              <a:cs typeface="Times New Roman" charset="0"/>
            </a:endParaRPr>
          </a:p>
        </p:txBody>
      </p:sp>
      <p:sp>
        <p:nvSpPr>
          <p:cNvPr id="266" name="Rectangle 265"/>
          <p:cNvSpPr/>
          <p:nvPr/>
        </p:nvSpPr>
        <p:spPr>
          <a:xfrm>
            <a:off x="5759002" y="3363838"/>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Uncoordinated</a:t>
            </a:r>
          </a:p>
        </p:txBody>
      </p:sp>
      <p:sp>
        <p:nvSpPr>
          <p:cNvPr id="267" name="Rectangle 266"/>
          <p:cNvSpPr/>
          <p:nvPr/>
        </p:nvSpPr>
        <p:spPr>
          <a:xfrm>
            <a:off x="7359664" y="3361361"/>
            <a:ext cx="1508468" cy="338554"/>
          </a:xfrm>
          <a:prstGeom prst="rect">
            <a:avLst/>
          </a:prstGeom>
        </p:spPr>
        <p:txBody>
          <a:bodyPr wrap="square">
            <a:spAutoFit/>
          </a:bodyPr>
          <a:lstStyle/>
          <a:p>
            <a:pPr algn="ctr"/>
            <a:r>
              <a:rPr lang="en-US" sz="1600" dirty="0">
                <a:latin typeface="Times New Roman" charset="0"/>
                <a:ea typeface="Times New Roman" charset="0"/>
                <a:cs typeface="Times New Roman" charset="0"/>
              </a:rPr>
              <a:t>Mixed</a:t>
            </a:r>
            <a:endParaRPr lang="en-US" dirty="0">
              <a:latin typeface="Times New Roman" charset="0"/>
              <a:ea typeface="Times New Roman" charset="0"/>
              <a:cs typeface="Times New Roman" charset="0"/>
            </a:endParaRPr>
          </a:p>
        </p:txBody>
      </p:sp>
      <p:pic>
        <p:nvPicPr>
          <p:cNvPr id="270" name="Picture 2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5735" y="3392676"/>
            <a:ext cx="1042025" cy="1052411"/>
          </a:xfrm>
          <a:prstGeom prst="rect">
            <a:avLst/>
          </a:prstGeom>
        </p:spPr>
      </p:pic>
      <p:pic>
        <p:nvPicPr>
          <p:cNvPr id="271" name="Picture 2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6046" y="2641575"/>
            <a:ext cx="1292961" cy="727290"/>
          </a:xfrm>
          <a:prstGeom prst="rect">
            <a:avLst/>
          </a:prstGeom>
        </p:spPr>
      </p:pic>
      <p:pic>
        <p:nvPicPr>
          <p:cNvPr id="272" name="Picture 2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1667" y="2384014"/>
            <a:ext cx="1028596" cy="1008662"/>
          </a:xfrm>
          <a:prstGeom prst="rect">
            <a:avLst/>
          </a:prstGeom>
        </p:spPr>
      </p:pic>
      <p:sp>
        <p:nvSpPr>
          <p:cNvPr id="275" name="Content Placeholder 1"/>
          <p:cNvSpPr txBox="1">
            <a:spLocks/>
          </p:cNvSpPr>
          <p:nvPr/>
        </p:nvSpPr>
        <p:spPr>
          <a:xfrm>
            <a:off x="4139952" y="3579862"/>
            <a:ext cx="1619049"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A central entity controls all the devices in the WN</a:t>
            </a:r>
          </a:p>
          <a:p>
            <a:r>
              <a:rPr lang="en-US" sz="1200"/>
              <a:t>Examples: University campus, offices</a:t>
            </a:r>
          </a:p>
          <a:p>
            <a:endParaRPr lang="en-US" sz="1800"/>
          </a:p>
          <a:p>
            <a:pPr marL="0" indent="0">
              <a:buFont typeface="Lucida Sans Unicode" pitchFamily="34" charset="0"/>
              <a:buNone/>
            </a:pPr>
            <a:endParaRPr lang="en-US" sz="1800" dirty="0" smtClean="0"/>
          </a:p>
        </p:txBody>
      </p:sp>
      <p:sp>
        <p:nvSpPr>
          <p:cNvPr id="276" name="Content Placeholder 1"/>
          <p:cNvSpPr txBox="1">
            <a:spLocks/>
          </p:cNvSpPr>
          <p:nvPr/>
        </p:nvSpPr>
        <p:spPr>
          <a:xfrm>
            <a:off x="5703711" y="3579862"/>
            <a:ext cx="1619049"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Independent WNs act autonomously</a:t>
            </a:r>
          </a:p>
          <a:p>
            <a:r>
              <a:rPr lang="en-US" sz="1200"/>
              <a:t>Examples: Residential buildings</a:t>
            </a:r>
          </a:p>
          <a:p>
            <a:endParaRPr lang="en-US" sz="1800"/>
          </a:p>
          <a:p>
            <a:pPr marL="0" indent="0">
              <a:buFont typeface="Lucida Sans Unicode" pitchFamily="34" charset="0"/>
              <a:buNone/>
            </a:pPr>
            <a:endParaRPr lang="en-US" sz="1800" dirty="0" smtClean="0"/>
          </a:p>
        </p:txBody>
      </p:sp>
      <p:sp>
        <p:nvSpPr>
          <p:cNvPr id="277" name="Content Placeholder 1"/>
          <p:cNvSpPr txBox="1">
            <a:spLocks/>
          </p:cNvSpPr>
          <p:nvPr/>
        </p:nvSpPr>
        <p:spPr>
          <a:xfrm>
            <a:off x="7362727" y="3579862"/>
            <a:ext cx="1385738" cy="11156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Coordinated &amp; uncoordinated deployments coexist</a:t>
            </a:r>
          </a:p>
          <a:p>
            <a:r>
              <a:rPr lang="en-US" sz="1200"/>
              <a:t>Examples: shopping mall</a:t>
            </a:r>
          </a:p>
          <a:p>
            <a:endParaRPr lang="en-US" sz="1800"/>
          </a:p>
          <a:p>
            <a:pPr marL="0" indent="0">
              <a:buFont typeface="Lucida Sans Unicode" pitchFamily="34" charset="0"/>
              <a:buNone/>
            </a:pPr>
            <a:endParaRPr lang="en-US" sz="1800" dirty="0" smtClean="0"/>
          </a:p>
        </p:txBody>
      </p:sp>
      <p:sp>
        <p:nvSpPr>
          <p:cNvPr id="47" name="Slide Number Placeholder 2"/>
          <p:cNvSpPr>
            <a:spLocks noGrp="1"/>
          </p:cNvSpPr>
          <p:nvPr>
            <p:ph type="sldNum" sz="quarter" idx="4"/>
          </p:nvPr>
        </p:nvSpPr>
        <p:spPr>
          <a:xfrm>
            <a:off x="35496" y="4731990"/>
            <a:ext cx="443268" cy="144016"/>
          </a:xfrm>
        </p:spPr>
        <p:txBody>
          <a:bodyPr/>
          <a:lstStyle/>
          <a:p>
            <a:r>
              <a:rPr lang="nl-NL" smtClean="0"/>
              <a:t>12</a:t>
            </a:r>
            <a:endParaRPr lang="nl-NL" dirty="0"/>
          </a:p>
        </p:txBody>
      </p:sp>
    </p:spTree>
    <p:extLst>
      <p:ext uri="{BB962C8B-B14F-4D97-AF65-F5344CB8AC3E}">
        <p14:creationId xmlns:p14="http://schemas.microsoft.com/office/powerpoint/2010/main" val="267608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496" y="4731990"/>
            <a:ext cx="443268" cy="144016"/>
          </a:xfrm>
        </p:spPr>
        <p:txBody>
          <a:bodyPr/>
          <a:lstStyle/>
          <a:p>
            <a:fld id="{DAF489CC-3B7A-4DA5-A8C0-4984788D0EC5}" type="slidenum">
              <a:rPr lang="nl-NL" smtClean="0"/>
              <a:pPr/>
              <a:t>5</a:t>
            </a:fld>
            <a:endParaRPr lang="nl-NL" dirty="0"/>
          </a:p>
        </p:txBody>
      </p:sp>
      <p:sp>
        <p:nvSpPr>
          <p:cNvPr id="4" name="Title 3"/>
          <p:cNvSpPr>
            <a:spLocks noGrp="1"/>
          </p:cNvSpPr>
          <p:nvPr>
            <p:ph type="title"/>
          </p:nvPr>
        </p:nvSpPr>
        <p:spPr/>
        <p:txBody>
          <a:bodyPr/>
          <a:lstStyle/>
          <a:p>
            <a:r>
              <a:rPr lang="en-US" dirty="0" smtClean="0"/>
              <a:t>Coexistence Issues in IEEE WLANs</a:t>
            </a:r>
            <a:endParaRPr lang="en-US" dirty="0"/>
          </a:p>
        </p:txBody>
      </p:sp>
      <p:sp>
        <p:nvSpPr>
          <p:cNvPr id="2" name="Rectangle 1"/>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Mainly produced by </a:t>
            </a:r>
            <a:r>
              <a:rPr lang="en-US" sz="2000" b="1" dirty="0">
                <a:solidFill>
                  <a:schemeClr val="tx1"/>
                </a:solidFill>
                <a:latin typeface="Times New Roman" charset="0"/>
                <a:ea typeface="Times New Roman" charset="0"/>
                <a:cs typeface="Times New Roman" charset="0"/>
              </a:rPr>
              <a:t>coexistence</a:t>
            </a:r>
            <a:r>
              <a:rPr lang="en-US" sz="2000" dirty="0">
                <a:solidFill>
                  <a:schemeClr val="tx1"/>
                </a:solidFill>
                <a:latin typeface="Times New Roman" charset="0"/>
                <a:ea typeface="Times New Roman" charset="0"/>
                <a:cs typeface="Times New Roman" charset="0"/>
              </a:rPr>
              <a:t> between devices operating at the same frequency band. Several mechanisms are provided in Time, Frequency and Space domains.</a:t>
            </a:r>
            <a:endParaRPr lang="en-US" sz="2400" dirty="0">
              <a:solidFill>
                <a:schemeClr val="tx1"/>
              </a:solidFill>
              <a:latin typeface="Times New Roman" charset="0"/>
              <a:ea typeface="Times New Roman" charset="0"/>
              <a:cs typeface="Times New Roman" charset="0"/>
            </a:endParaRPr>
          </a:p>
        </p:txBody>
      </p:sp>
      <p:sp>
        <p:nvSpPr>
          <p:cNvPr id="17" name="Content Placeholder 1"/>
          <p:cNvSpPr>
            <a:spLocks noGrp="1"/>
          </p:cNvSpPr>
          <p:nvPr>
            <p:ph idx="1"/>
          </p:nvPr>
        </p:nvSpPr>
        <p:spPr>
          <a:xfrm>
            <a:off x="827584" y="1563639"/>
            <a:ext cx="3168352" cy="2964298"/>
          </a:xfrm>
          <a:ln>
            <a:solidFill>
              <a:srgbClr val="FF0000"/>
            </a:solidFill>
          </a:ln>
        </p:spPr>
        <p:txBody>
          <a:bodyPr/>
          <a:lstStyle/>
          <a:p>
            <a:r>
              <a:rPr lang="en-US" sz="1400" dirty="0"/>
              <a:t>Weaknesses in the current distributed mechanisms</a:t>
            </a:r>
          </a:p>
          <a:p>
            <a:pPr lvl="1"/>
            <a:r>
              <a:rPr lang="en-US" sz="1200" dirty="0"/>
              <a:t>Hidden/Exposed node problems</a:t>
            </a:r>
          </a:p>
          <a:p>
            <a:pPr lvl="1"/>
            <a:r>
              <a:rPr lang="en-US" sz="1200" dirty="0"/>
              <a:t>Collisions by backoff</a:t>
            </a:r>
          </a:p>
          <a:p>
            <a:pPr lvl="1"/>
            <a:r>
              <a:rPr lang="mr-IN" sz="1200" dirty="0"/>
              <a:t>…</a:t>
            </a:r>
            <a:endParaRPr lang="en-US" sz="1200" dirty="0"/>
          </a:p>
          <a:p>
            <a:r>
              <a:rPr lang="en-US" sz="1400" dirty="0"/>
              <a:t>Dense &amp; chaotic scenarios</a:t>
            </a:r>
          </a:p>
          <a:p>
            <a:pPr lvl="1"/>
            <a:r>
              <a:rPr lang="en-US" sz="1200" dirty="0"/>
              <a:t>Easiness of deployments</a:t>
            </a:r>
          </a:p>
          <a:p>
            <a:pPr lvl="1"/>
            <a:r>
              <a:rPr lang="en-US" sz="1200" dirty="0"/>
              <a:t>Heterogeneous deployments</a:t>
            </a:r>
          </a:p>
          <a:p>
            <a:r>
              <a:rPr lang="en-US" sz="1400" dirty="0"/>
              <a:t>High bandwidth requirements</a:t>
            </a:r>
          </a:p>
          <a:p>
            <a:pPr lvl="1"/>
            <a:r>
              <a:rPr lang="en-US" sz="1200" dirty="0"/>
              <a:t>Computational power moving to the cloud (more communication)</a:t>
            </a:r>
          </a:p>
          <a:p>
            <a:r>
              <a:rPr lang="mr-IN" sz="1600" dirty="0"/>
              <a:t>…</a:t>
            </a:r>
            <a:endParaRPr lang="en-US" sz="1600" dirty="0"/>
          </a:p>
          <a:p>
            <a:endParaRPr lang="en-US" sz="1600"/>
          </a:p>
          <a:p>
            <a:endParaRPr lang="en-US" sz="1800"/>
          </a:p>
          <a:p>
            <a:pPr marL="0" indent="0">
              <a:buNone/>
            </a:pPr>
            <a:endParaRPr lang="en-US" sz="1800" dirty="0" smtClean="0"/>
          </a:p>
        </p:txBody>
      </p:sp>
      <p:sp>
        <p:nvSpPr>
          <p:cNvPr id="19" name="Content Placeholder 1"/>
          <p:cNvSpPr txBox="1">
            <a:spLocks/>
          </p:cNvSpPr>
          <p:nvPr/>
        </p:nvSpPr>
        <p:spPr>
          <a:xfrm>
            <a:off x="216488" y="1563639"/>
            <a:ext cx="467080" cy="2964298"/>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Root Causes</a:t>
            </a:r>
          </a:p>
        </p:txBody>
      </p:sp>
      <p:sp>
        <p:nvSpPr>
          <p:cNvPr id="20" name="Content Placeholder 1"/>
          <p:cNvSpPr txBox="1">
            <a:spLocks/>
          </p:cNvSpPr>
          <p:nvPr/>
        </p:nvSpPr>
        <p:spPr>
          <a:xfrm>
            <a:off x="4480462" y="1563638"/>
            <a:ext cx="471107" cy="2964299"/>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Potential Solutions</a:t>
            </a:r>
          </a:p>
        </p:txBody>
      </p:sp>
      <p:sp>
        <p:nvSpPr>
          <p:cNvPr id="11" name="Rectangle 10"/>
          <p:cNvSpPr/>
          <p:nvPr/>
        </p:nvSpPr>
        <p:spPr>
          <a:xfrm>
            <a:off x="5076635" y="1563639"/>
            <a:ext cx="3888432" cy="338554"/>
          </a:xfrm>
          <a:prstGeom prst="rect">
            <a:avLst/>
          </a:prstGeom>
          <a:solidFill>
            <a:schemeClr val="tx2">
              <a:lumMod val="20000"/>
              <a:lumOff val="8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Time</a:t>
            </a:r>
            <a:endParaRPr lang="en-US" dirty="0">
              <a:latin typeface="Times New Roman" charset="0"/>
              <a:ea typeface="Times New Roman" charset="0"/>
              <a:cs typeface="Times New Roman" charset="0"/>
            </a:endParaRPr>
          </a:p>
        </p:txBody>
      </p:sp>
      <p:sp>
        <p:nvSpPr>
          <p:cNvPr id="23" name="Rectangle 22"/>
          <p:cNvSpPr/>
          <p:nvPr/>
        </p:nvSpPr>
        <p:spPr>
          <a:xfrm>
            <a:off x="5076056" y="3313317"/>
            <a:ext cx="3888432" cy="338554"/>
          </a:xfrm>
          <a:prstGeom prst="rect">
            <a:avLst/>
          </a:prstGeom>
          <a:solidFill>
            <a:srgbClr val="FFE8CF"/>
          </a:solidFill>
          <a:ln>
            <a:solidFill>
              <a:srgbClr val="FF9C00"/>
            </a:solidFill>
          </a:ln>
        </p:spPr>
        <p:txBody>
          <a:bodyPr wrap="square">
            <a:spAutoFit/>
          </a:bodyPr>
          <a:lstStyle/>
          <a:p>
            <a:pPr algn="ctr"/>
            <a:r>
              <a:rPr lang="en-US" sz="1600" dirty="0">
                <a:latin typeface="Times New Roman" charset="0"/>
                <a:ea typeface="Times New Roman" charset="0"/>
                <a:cs typeface="Times New Roman" charset="0"/>
              </a:rPr>
              <a:t>Space</a:t>
            </a:r>
            <a:endParaRPr lang="en-US" dirty="0">
              <a:latin typeface="Times New Roman" charset="0"/>
              <a:ea typeface="Times New Roman" charset="0"/>
              <a:cs typeface="Times New Roman" charset="0"/>
            </a:endParaRPr>
          </a:p>
        </p:txBody>
      </p:sp>
      <p:sp>
        <p:nvSpPr>
          <p:cNvPr id="24" name="Rectangle 23"/>
          <p:cNvSpPr/>
          <p:nvPr/>
        </p:nvSpPr>
        <p:spPr>
          <a:xfrm>
            <a:off x="5080827" y="2427735"/>
            <a:ext cx="3888432" cy="338554"/>
          </a:xfrm>
          <a:prstGeom prst="rect">
            <a:avLst/>
          </a:prstGeom>
          <a:solidFill>
            <a:srgbClr val="92D050"/>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Frequency</a:t>
            </a:r>
            <a:endParaRPr lang="en-US" dirty="0">
              <a:latin typeface="Times New Roman" charset="0"/>
              <a:ea typeface="Times New Roman" charset="0"/>
              <a:cs typeface="Times New Roman" charset="0"/>
            </a:endParaRPr>
          </a:p>
        </p:txBody>
      </p:sp>
      <p:sp>
        <p:nvSpPr>
          <p:cNvPr id="12" name="Rectangle 11"/>
          <p:cNvSpPr/>
          <p:nvPr/>
        </p:nvSpPr>
        <p:spPr>
          <a:xfrm>
            <a:off x="5076056" y="3645258"/>
            <a:ext cx="3543176" cy="954107"/>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Transmission Power Control (TPC)</a:t>
            </a:r>
          </a:p>
          <a:p>
            <a:pPr marL="285750" indent="-285750">
              <a:buFont typeface="Arial" charset="0"/>
              <a:buChar char="•"/>
            </a:pPr>
            <a:r>
              <a:rPr lang="en-US" sz="1400" dirty="0">
                <a:latin typeface="Times New Roman" charset="0"/>
                <a:ea typeface="Times New Roman" charset="0"/>
                <a:cs typeface="Times New Roman" charset="0"/>
              </a:rPr>
              <a:t>Carrier Sense Threshold CST adjustment</a:t>
            </a:r>
          </a:p>
          <a:p>
            <a:pPr marL="285750" indent="-285750">
              <a:buFont typeface="Arial" charset="0"/>
              <a:buChar char="•"/>
            </a:pPr>
            <a:r>
              <a:rPr lang="en-US" sz="1400" dirty="0" err="1">
                <a:latin typeface="Times New Roman" charset="0"/>
                <a:ea typeface="Times New Roman" charset="0"/>
                <a:cs typeface="Times New Roman" charset="0"/>
              </a:rPr>
              <a:t>Directional Transmissions</a:t>
            </a:r>
          </a:p>
          <a:p>
            <a:pPr marL="285750" indent="-285750">
              <a:buFont typeface="Arial" charset="0"/>
              <a:buChar char="•"/>
            </a:pPr>
            <a:r>
              <a:rPr lang="en-US" sz="1400" dirty="0" err="1">
                <a:latin typeface="Times New Roman" charset="0"/>
                <a:ea typeface="Times New Roman" charset="0"/>
                <a:cs typeface="Times New Roman" charset="0"/>
              </a:rPr>
              <a:t>Interference cancellation</a:t>
            </a:r>
            <a:endParaRPr lang="en-US" sz="1400" dirty="0">
              <a:latin typeface="Times New Roman" charset="0"/>
              <a:ea typeface="Times New Roman" charset="0"/>
              <a:cs typeface="Times New Roman" charset="0"/>
            </a:endParaRPr>
          </a:p>
        </p:txBody>
      </p:sp>
      <p:sp>
        <p:nvSpPr>
          <p:cNvPr id="25" name="Rectangle 24"/>
          <p:cNvSpPr/>
          <p:nvPr/>
        </p:nvSpPr>
        <p:spPr>
          <a:xfrm>
            <a:off x="5076056" y="1909908"/>
            <a:ext cx="3543176" cy="523220"/>
          </a:xfrm>
          <a:prstGeom prst="rect">
            <a:avLst/>
          </a:prstGeom>
        </p:spPr>
        <p:txBody>
          <a:bodyPr wrap="square">
            <a:spAutoFit/>
          </a:bodyPr>
          <a:lstStyle/>
          <a:p>
            <a:pPr marL="285750" indent="-285750">
              <a:buFont typeface="Arial" charset="0"/>
              <a:buChar char="•"/>
            </a:pPr>
            <a:r>
              <a:rPr lang="en-US" sz="1400" dirty="0">
                <a:latin typeface="Times New Roman" charset="0"/>
                <a:ea typeface="Times New Roman" charset="0"/>
                <a:cs typeface="Times New Roman" charset="0"/>
              </a:rPr>
              <a:t>Scheduling</a:t>
            </a:r>
          </a:p>
          <a:p>
            <a:pPr marL="285750" indent="-285750">
              <a:buFont typeface="Arial" charset="0"/>
              <a:buChar char="•"/>
            </a:pPr>
            <a:r>
              <a:rPr lang="en-US" sz="1400" dirty="0">
                <a:latin typeface="Times New Roman" charset="0"/>
                <a:ea typeface="Times New Roman" charset="0"/>
                <a:cs typeface="Times New Roman" charset="0"/>
              </a:rPr>
              <a:t>Contention Window (CW) adaptation</a:t>
            </a:r>
          </a:p>
        </p:txBody>
      </p:sp>
      <p:sp>
        <p:nvSpPr>
          <p:cNvPr id="26" name="Rectangle 25"/>
          <p:cNvSpPr/>
          <p:nvPr/>
        </p:nvSpPr>
        <p:spPr>
          <a:xfrm>
            <a:off x="5076056" y="2757760"/>
            <a:ext cx="4572000" cy="523220"/>
          </a:xfrm>
          <a:prstGeom prst="rect">
            <a:avLst/>
          </a:prstGeom>
        </p:spPr>
        <p:txBody>
          <a:bodyPr>
            <a:spAutoFit/>
          </a:bodyPr>
          <a:lstStyle/>
          <a:p>
            <a:pPr marL="285750" indent="-285750">
              <a:buFont typeface="Arial" charset="0"/>
              <a:buChar char="•"/>
            </a:pPr>
            <a:r>
              <a:rPr lang="en-US" sz="1400" dirty="0">
                <a:latin typeface="Times New Roman" charset="0"/>
                <a:ea typeface="Times New Roman" charset="0"/>
                <a:cs typeface="Times New Roman" charset="0"/>
              </a:rPr>
              <a:t>Dynamic Spectrum Access (DSA)</a:t>
            </a:r>
          </a:p>
          <a:p>
            <a:pPr marL="285750" indent="-285750">
              <a:buFont typeface="Arial" charset="0"/>
              <a:buChar char="•"/>
            </a:pPr>
            <a:r>
              <a:rPr lang="en-US" sz="1400" dirty="0">
                <a:latin typeface="Times New Roman" charset="0"/>
                <a:ea typeface="Times New Roman" charset="0"/>
                <a:cs typeface="Times New Roman" charset="0"/>
              </a:rPr>
              <a:t>Dynamic Channel Bonding (DCB)</a:t>
            </a:r>
          </a:p>
        </p:txBody>
      </p:sp>
      <p:sp>
        <p:nvSpPr>
          <p:cNvPr id="15" name="Rectangle 14"/>
          <p:cNvSpPr/>
          <p:nvPr/>
        </p:nvSpPr>
        <p:spPr>
          <a:xfrm>
            <a:off x="5076056" y="3310011"/>
            <a:ext cx="3888432" cy="338554"/>
          </a:xfrm>
          <a:prstGeom prst="rect">
            <a:avLst/>
          </a:prstGeom>
          <a:solidFill>
            <a:srgbClr val="FFE8CF"/>
          </a:solidFill>
          <a:ln>
            <a:solidFill>
              <a:srgbClr val="FF9C00"/>
            </a:solidFill>
          </a:ln>
          <a:effectLst>
            <a:glow rad="228600">
              <a:schemeClr val="accent3">
                <a:satMod val="175000"/>
                <a:alpha val="40000"/>
              </a:schemeClr>
            </a:glow>
          </a:effectLst>
        </p:spPr>
        <p:txBody>
          <a:bodyPr wrap="square">
            <a:spAutoFit/>
          </a:bodyPr>
          <a:lstStyle/>
          <a:p>
            <a:pPr algn="ctr"/>
            <a:r>
              <a:rPr lang="en-US" sz="1600" dirty="0">
                <a:latin typeface="Times New Roman" charset="0"/>
                <a:ea typeface="Times New Roman" charset="0"/>
                <a:cs typeface="Times New Roman" charset="0"/>
              </a:rPr>
              <a:t>Space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97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Wireless channels are dynamic</a:t>
            </a:r>
          </a:p>
          <a:p>
            <a:pPr lvl="1"/>
            <a:r>
              <a:rPr lang="en-US"/>
              <a:t>Network conditions</a:t>
            </a:r>
          </a:p>
          <a:p>
            <a:pPr lvl="1"/>
            <a:r>
              <a:rPr lang="en-US"/>
              <a:t>Users activity</a:t>
            </a:r>
          </a:p>
          <a:p>
            <a:pPr lvl="1"/>
            <a:r>
              <a:rPr lang="en-US"/>
              <a:t>Traffic patters</a:t>
            </a:r>
          </a:p>
          <a:p>
            <a:r>
              <a:rPr lang="en-US"/>
              <a:t>Wireless channels are shared</a:t>
            </a:r>
          </a:p>
          <a:p>
            <a:r>
              <a:rPr lang="en-US"/>
              <a:t>Strict QoS in many applications</a:t>
            </a:r>
            <a:endParaRPr lang="en-US">
              <a:effectLst/>
            </a:endParaRPr>
          </a:p>
        </p:txBody>
      </p:sp>
      <p:sp>
        <p:nvSpPr>
          <p:cNvPr id="3" name="Slide Number Placeholder 2"/>
          <p:cNvSpPr>
            <a:spLocks noGrp="1"/>
          </p:cNvSpPr>
          <p:nvPr>
            <p:ph type="sldNum" sz="quarter" idx="4"/>
          </p:nvPr>
        </p:nvSpPr>
        <p:spPr/>
        <p:txBody>
          <a:bodyPr/>
          <a:lstStyle/>
          <a:p>
            <a:fld id="{DAF489CC-3B7A-4DA5-A8C0-4984788D0EC5}" type="slidenum">
              <a:rPr lang="nl-NL" smtClean="0"/>
              <a:pPr/>
              <a:t>6</a:t>
            </a:fld>
            <a:endParaRPr lang="nl-NL" dirty="0"/>
          </a:p>
        </p:txBody>
      </p:sp>
      <p:sp>
        <p:nvSpPr>
          <p:cNvPr id="4" name="Title 3"/>
          <p:cNvSpPr>
            <a:spLocks noGrp="1"/>
          </p:cNvSpPr>
          <p:nvPr>
            <p:ph type="title"/>
          </p:nvPr>
        </p:nvSpPr>
        <p:spPr/>
        <p:txBody>
          <a:bodyPr/>
          <a:lstStyle/>
          <a:p>
            <a:r>
              <a:rPr lang="en-US"/>
              <a:t>Challenges</a:t>
            </a:r>
          </a:p>
        </p:txBody>
      </p:sp>
    </p:spTree>
    <p:extLst>
      <p:ext uri="{BB962C8B-B14F-4D97-AF65-F5344CB8AC3E}">
        <p14:creationId xmlns:p14="http://schemas.microsoft.com/office/powerpoint/2010/main" val="211856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Moving into Artificial Intelligence</a:t>
            </a:r>
          </a:p>
        </p:txBody>
      </p:sp>
      <p:sp>
        <p:nvSpPr>
          <p:cNvPr id="6" name="Rectangle 5"/>
          <p:cNvSpPr/>
          <p:nvPr/>
        </p:nvSpPr>
        <p:spPr>
          <a:xfrm>
            <a:off x="216488" y="731152"/>
            <a:ext cx="8748000" cy="639899"/>
          </a:xfrm>
          <a:prstGeom prst="rect">
            <a:avLst/>
          </a:prstGeom>
          <a:solidFill>
            <a:srgbClr val="FFE8CF"/>
          </a:solidFill>
          <a:ln>
            <a:solidFill>
              <a:srgbClr val="FF9C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charset="0"/>
                <a:ea typeface="Times New Roman" charset="0"/>
                <a:cs typeface="Times New Roman" charset="0"/>
              </a:rPr>
              <a:t>AI may satisfy the </a:t>
            </a:r>
            <a:r>
              <a:rPr lang="en-US" sz="2000" b="1" dirty="0">
                <a:solidFill>
                  <a:schemeClr val="tx1"/>
                </a:solidFill>
                <a:latin typeface="Times New Roman" charset="0"/>
                <a:ea typeface="Times New Roman" charset="0"/>
                <a:cs typeface="Times New Roman" charset="0"/>
              </a:rPr>
              <a:t>high-demanding requirements </a:t>
            </a:r>
            <a:r>
              <a:rPr lang="en-US" sz="2000" dirty="0">
                <a:solidFill>
                  <a:schemeClr val="tx1"/>
                </a:solidFill>
                <a:latin typeface="Times New Roman" charset="0"/>
                <a:ea typeface="Times New Roman" charset="0"/>
                <a:cs typeface="Times New Roman" charset="0"/>
              </a:rPr>
              <a:t>in next-generation scenarios. Upward trend in combining AI with Wireless Communications.</a:t>
            </a:r>
          </a:p>
        </p:txBody>
      </p:sp>
      <p:sp>
        <p:nvSpPr>
          <p:cNvPr id="47" name="Slide Number Placeholder 2"/>
          <p:cNvSpPr>
            <a:spLocks noGrp="1"/>
          </p:cNvSpPr>
          <p:nvPr>
            <p:ph type="sldNum" sz="quarter" idx="4"/>
          </p:nvPr>
        </p:nvSpPr>
        <p:spPr>
          <a:xfrm>
            <a:off x="35496" y="4731990"/>
            <a:ext cx="443268" cy="144016"/>
          </a:xfrm>
        </p:spPr>
        <p:txBody>
          <a:bodyPr/>
          <a:lstStyle/>
          <a:p>
            <a:r>
              <a:rPr lang="nl-NL" smtClean="0"/>
              <a:t>12</a:t>
            </a:r>
            <a:endParaRPr lang="nl-NL" dirty="0"/>
          </a:p>
        </p:txBody>
      </p:sp>
      <p:sp>
        <p:nvSpPr>
          <p:cNvPr id="15" name="Rectangle 14"/>
          <p:cNvSpPr/>
          <p:nvPr/>
        </p:nvSpPr>
        <p:spPr>
          <a:xfrm>
            <a:off x="2976958" y="3434449"/>
            <a:ext cx="6054064" cy="1169551"/>
          </a:xfrm>
          <a:prstGeom prst="rect">
            <a:avLst/>
          </a:prstGeom>
        </p:spPr>
        <p:txBody>
          <a:bodyPr wrap="square">
            <a:spAutoFit/>
          </a:bodyPr>
          <a:lstStyle/>
          <a:p>
            <a:r>
              <a:rPr lang="en-US" sz="700" b="0" i="0">
                <a:effectLst/>
                <a:latin typeface="Times New Roman" charset="0"/>
                <a:ea typeface="Times New Roman" charset="0"/>
                <a:cs typeface="Times New Roman" charset="0"/>
              </a:rPr>
              <a:t>[2] Littman, M., &amp; Boyan, J. (1993, July). A distributed reinforcement learning scheme for network routing. In </a:t>
            </a:r>
            <a:r>
              <a:rPr lang="en-US" sz="700" b="0" i="1">
                <a:effectLst/>
                <a:latin typeface="Times New Roman" charset="0"/>
                <a:ea typeface="Times New Roman" charset="0"/>
                <a:cs typeface="Times New Roman" charset="0"/>
              </a:rPr>
              <a:t>Proceedings of the international workshop on applications of neural networks to telecommunications</a:t>
            </a:r>
            <a:r>
              <a:rPr lang="en-US" sz="700" b="0" i="0">
                <a:effectLst/>
                <a:latin typeface="Times New Roman" charset="0"/>
                <a:ea typeface="Times New Roman" charset="0"/>
                <a:cs typeface="Times New Roman" charset="0"/>
              </a:rPr>
              <a:t> (pp. 45-51). Psychology Press.</a:t>
            </a:r>
          </a:p>
          <a:p>
            <a:r>
              <a:rPr lang="en-US" sz="700">
                <a:latin typeface="Times New Roman" charset="0"/>
                <a:ea typeface="Times New Roman" charset="0"/>
                <a:cs typeface="Times New Roman" charset="0"/>
              </a:rPr>
              <a:t>[3] Bojovic, B., Baldo, N., Nin-Guerrero, J., &amp; Dini, P. (2011, December). A supervised learning approach to cognitive access point selection. In </a:t>
            </a:r>
            <a:r>
              <a:rPr lang="en-US" sz="700" i="1">
                <a:latin typeface="Times New Roman" charset="0"/>
                <a:ea typeface="Times New Roman" charset="0"/>
                <a:cs typeface="Times New Roman" charset="0"/>
              </a:rPr>
              <a:t>GLOBECOM Workshops (GC Wkshps), 2011 IEEE</a:t>
            </a:r>
            <a:r>
              <a:rPr lang="en-US" sz="700">
                <a:latin typeface="Times New Roman" charset="0"/>
                <a:ea typeface="Times New Roman" charset="0"/>
                <a:cs typeface="Times New Roman" charset="0"/>
              </a:rPr>
              <a:t> (pp. 1100-1105). IEEE.</a:t>
            </a:r>
          </a:p>
          <a:p>
            <a:r>
              <a:rPr lang="en-US" sz="700">
                <a:latin typeface="Times New Roman" charset="0"/>
                <a:ea typeface="Times New Roman" charset="0"/>
                <a:cs typeface="Times New Roman" charset="0"/>
              </a:rPr>
              <a:t>[4] Bojovic, B., Baldo, N., &amp; Dini, P. (2012, January). A neural network based cognitive engine for IEEE 802.11 WLAN access point selection. In </a:t>
            </a:r>
            <a:r>
              <a:rPr lang="en-US" sz="700" i="1">
                <a:latin typeface="Times New Roman" charset="0"/>
                <a:ea typeface="Times New Roman" charset="0"/>
                <a:cs typeface="Times New Roman" charset="0"/>
              </a:rPr>
              <a:t>Consumer Communications and Networking Conference (CCNC), 2012 IEEE</a:t>
            </a:r>
            <a:r>
              <a:rPr lang="en-US" sz="700">
                <a:latin typeface="Times New Roman" charset="0"/>
                <a:ea typeface="Times New Roman" charset="0"/>
                <a:cs typeface="Times New Roman" charset="0"/>
              </a:rPr>
              <a:t> (pp. 864-868). IEEE.</a:t>
            </a:r>
          </a:p>
          <a:p>
            <a:r>
              <a:rPr lang="en-US" sz="700">
                <a:latin typeface="Times New Roman" charset="0"/>
                <a:ea typeface="Times New Roman" charset="0"/>
                <a:cs typeface="Times New Roman" charset="0"/>
              </a:rPr>
              <a:t>[5] Combes, R., Proutiere, A., Yun, D., Ok, J., &amp; Yi, Y. (2014, April). Optimal rate sampling in 802.11 systems. In </a:t>
            </a:r>
            <a:r>
              <a:rPr lang="en-US" sz="700" i="1">
                <a:latin typeface="Times New Roman" charset="0"/>
                <a:ea typeface="Times New Roman" charset="0"/>
                <a:cs typeface="Times New Roman" charset="0"/>
              </a:rPr>
              <a:t>INFOCOM, 2014 Proceedings IEEE</a:t>
            </a:r>
            <a:r>
              <a:rPr lang="en-US" sz="700">
                <a:latin typeface="Times New Roman" charset="0"/>
                <a:ea typeface="Times New Roman" charset="0"/>
                <a:cs typeface="Times New Roman" charset="0"/>
              </a:rPr>
              <a:t> (pp. 2760-2767). IEEE.</a:t>
            </a:r>
          </a:p>
          <a:p>
            <a:r>
              <a:rPr lang="en-US" sz="700">
                <a:latin typeface="Times New Roman" charset="0"/>
                <a:ea typeface="Times New Roman" charset="0"/>
                <a:cs typeface="Times New Roman" charset="0"/>
              </a:rPr>
              <a:t>[6] Miozzo, M., Giupponi, L., Rossi, M., &amp; Dini, P. (2015, June). Distributed Q-learning for energy harvesting Heterogeneous Networks. In </a:t>
            </a:r>
            <a:r>
              <a:rPr lang="en-US" sz="700" i="1">
                <a:latin typeface="Times New Roman" charset="0"/>
                <a:ea typeface="Times New Roman" charset="0"/>
                <a:cs typeface="Times New Roman" charset="0"/>
              </a:rPr>
              <a:t>Communication Workshop (ICCW), 2015 IEEE International Conference on</a:t>
            </a:r>
            <a:r>
              <a:rPr lang="en-US" sz="700">
                <a:latin typeface="Times New Roman" charset="0"/>
                <a:ea typeface="Times New Roman" charset="0"/>
                <a:cs typeface="Times New Roman" charset="0"/>
              </a:rPr>
              <a:t> (pp. 2006-2011). IEEE.</a:t>
            </a:r>
          </a:p>
        </p:txBody>
      </p:sp>
      <p:grpSp>
        <p:nvGrpSpPr>
          <p:cNvPr id="21" name="Group 20"/>
          <p:cNvGrpSpPr/>
          <p:nvPr/>
        </p:nvGrpSpPr>
        <p:grpSpPr>
          <a:xfrm>
            <a:off x="2992593" y="1847762"/>
            <a:ext cx="6043903" cy="1444068"/>
            <a:chOff x="2857538" y="2343373"/>
            <a:chExt cx="6043903" cy="1444068"/>
          </a:xfrm>
        </p:grpSpPr>
        <p:sp>
          <p:nvSpPr>
            <p:cNvPr id="7" name="Content Placeholder 1"/>
            <p:cNvSpPr txBox="1">
              <a:spLocks/>
            </p:cNvSpPr>
            <p:nvPr/>
          </p:nvSpPr>
          <p:spPr>
            <a:xfrm rot="5400000">
              <a:off x="5445905" y="2636011"/>
              <a:ext cx="857628" cy="859324"/>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600" b="1" dirty="0" smtClean="0"/>
                <a:t>Previous Work</a:t>
              </a:r>
            </a:p>
          </p:txBody>
        </p:sp>
        <p:sp>
          <p:nvSpPr>
            <p:cNvPr id="8" name="Rectangle 7"/>
            <p:cNvSpPr/>
            <p:nvPr/>
          </p:nvSpPr>
          <p:spPr>
            <a:xfrm>
              <a:off x="6669193" y="2343373"/>
              <a:ext cx="2227477" cy="338554"/>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Packet routing [2]</a:t>
              </a:r>
              <a:endParaRPr lang="en-US" dirty="0">
                <a:latin typeface="Times New Roman" charset="0"/>
                <a:ea typeface="Times New Roman" charset="0"/>
                <a:cs typeface="Times New Roman" charset="0"/>
              </a:endParaRPr>
            </a:p>
          </p:txBody>
        </p:sp>
        <p:sp>
          <p:nvSpPr>
            <p:cNvPr id="9" name="Rectangle 8"/>
            <p:cNvSpPr/>
            <p:nvPr/>
          </p:nvSpPr>
          <p:spPr>
            <a:xfrm>
              <a:off x="6668490" y="3082196"/>
              <a:ext cx="2227477" cy="338554"/>
            </a:xfrm>
            <a:prstGeom prst="rect">
              <a:avLst/>
            </a:prstGeom>
            <a:solidFill>
              <a:srgbClr val="FFE8CF">
                <a:alpha val="80000"/>
              </a:srgbClr>
            </a:solidFill>
            <a:ln>
              <a:solidFill>
                <a:srgbClr val="FF9C00"/>
              </a:solidFill>
            </a:ln>
          </p:spPr>
          <p:txBody>
            <a:bodyPr wrap="square">
              <a:spAutoFit/>
            </a:bodyPr>
            <a:lstStyle/>
            <a:p>
              <a:pPr algn="ctr"/>
              <a:r>
                <a:rPr lang="en-US" sz="1600" dirty="0">
                  <a:latin typeface="Times New Roman" charset="0"/>
                  <a:ea typeface="Times New Roman" charset="0"/>
                  <a:cs typeface="Times New Roman" charset="0"/>
                </a:rPr>
                <a:t>Rate sampling [5]</a:t>
              </a:r>
              <a:endParaRPr lang="en-US" dirty="0">
                <a:latin typeface="Times New Roman" charset="0"/>
                <a:ea typeface="Times New Roman" charset="0"/>
                <a:cs typeface="Times New Roman" charset="0"/>
              </a:endParaRPr>
            </a:p>
          </p:txBody>
        </p:sp>
        <p:sp>
          <p:nvSpPr>
            <p:cNvPr id="10" name="Rectangle 9"/>
            <p:cNvSpPr/>
            <p:nvPr/>
          </p:nvSpPr>
          <p:spPr>
            <a:xfrm>
              <a:off x="6673964" y="2709791"/>
              <a:ext cx="2227477" cy="338554"/>
            </a:xfrm>
            <a:prstGeom prst="rect">
              <a:avLst/>
            </a:prstGeom>
            <a:solidFill>
              <a:srgbClr val="92D050">
                <a:alpha val="50000"/>
              </a:srgbClr>
            </a:solidFill>
            <a:ln>
              <a:solidFill>
                <a:srgbClr val="00B050"/>
              </a:solidFill>
            </a:ln>
          </p:spPr>
          <p:txBody>
            <a:bodyPr wrap="square">
              <a:spAutoFit/>
            </a:bodyPr>
            <a:lstStyle/>
            <a:p>
              <a:pPr algn="ctr"/>
              <a:r>
                <a:rPr lang="en-US" sz="1600" dirty="0">
                  <a:latin typeface="Times New Roman" charset="0"/>
                  <a:ea typeface="Times New Roman" charset="0"/>
                  <a:cs typeface="Times New Roman" charset="0"/>
                </a:rPr>
                <a:t>AP selection [3, 4]</a:t>
              </a:r>
              <a:endParaRPr lang="en-US" dirty="0">
                <a:latin typeface="Times New Roman" charset="0"/>
                <a:ea typeface="Times New Roman" charset="0"/>
                <a:cs typeface="Times New Roman" charset="0"/>
              </a:endParaRPr>
            </a:p>
          </p:txBody>
        </p:sp>
        <p:sp>
          <p:nvSpPr>
            <p:cNvPr id="17" name="Rectangle 16"/>
            <p:cNvSpPr/>
            <p:nvPr/>
          </p:nvSpPr>
          <p:spPr>
            <a:xfrm>
              <a:off x="2857540" y="2371237"/>
              <a:ext cx="2227477" cy="369332"/>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dirty="0">
                  <a:latin typeface="Times New Roman" charset="0"/>
                  <a:ea typeface="Times New Roman" charset="0"/>
                  <a:cs typeface="Times New Roman" charset="0"/>
                </a:rPr>
                <a:t>Q-learning</a:t>
              </a:r>
              <a:endParaRPr lang="en-US" sz="2000" dirty="0">
                <a:latin typeface="Times New Roman" charset="0"/>
                <a:ea typeface="Times New Roman" charset="0"/>
                <a:cs typeface="Times New Roman" charset="0"/>
              </a:endParaRPr>
            </a:p>
          </p:txBody>
        </p:sp>
        <p:sp>
          <p:nvSpPr>
            <p:cNvPr id="18" name="Rectangle 17"/>
            <p:cNvSpPr/>
            <p:nvPr/>
          </p:nvSpPr>
          <p:spPr>
            <a:xfrm>
              <a:off x="2857539" y="3402785"/>
              <a:ext cx="2227477" cy="369332"/>
            </a:xfrm>
            <a:prstGeom prst="rect">
              <a:avLst/>
            </a:prstGeom>
            <a:solidFill>
              <a:srgbClr val="FFE8CF">
                <a:alpha val="80000"/>
              </a:srgbClr>
            </a:solidFill>
            <a:ln>
              <a:solidFill>
                <a:srgbClr val="FF9C00"/>
              </a:solidFill>
            </a:ln>
          </p:spPr>
          <p:txBody>
            <a:bodyPr wrap="square">
              <a:spAutoFit/>
            </a:bodyPr>
            <a:lstStyle/>
            <a:p>
              <a:pPr algn="ctr"/>
              <a:r>
                <a:rPr lang="en-US" dirty="0">
                  <a:latin typeface="Times New Roman" charset="0"/>
                  <a:ea typeface="Times New Roman" charset="0"/>
                  <a:cs typeface="Times New Roman" charset="0"/>
                </a:rPr>
                <a:t>Multi-Armed Bandits</a:t>
              </a:r>
            </a:p>
          </p:txBody>
        </p:sp>
        <p:sp>
          <p:nvSpPr>
            <p:cNvPr id="19" name="Rectangle 18"/>
            <p:cNvSpPr/>
            <p:nvPr/>
          </p:nvSpPr>
          <p:spPr>
            <a:xfrm>
              <a:off x="2857538" y="2887011"/>
              <a:ext cx="2227477" cy="369332"/>
            </a:xfrm>
            <a:prstGeom prst="rect">
              <a:avLst/>
            </a:prstGeom>
            <a:solidFill>
              <a:srgbClr val="92D050">
                <a:alpha val="50000"/>
              </a:srgbClr>
            </a:solidFill>
            <a:ln>
              <a:solidFill>
                <a:srgbClr val="00B050"/>
              </a:solidFill>
            </a:ln>
          </p:spPr>
          <p:txBody>
            <a:bodyPr wrap="square">
              <a:spAutoFit/>
            </a:bodyPr>
            <a:lstStyle/>
            <a:p>
              <a:pPr algn="ctr"/>
              <a:r>
                <a:rPr lang="en-US" dirty="0">
                  <a:latin typeface="Times New Roman" charset="0"/>
                  <a:ea typeface="Times New Roman" charset="0"/>
                  <a:cs typeface="Times New Roman" charset="0"/>
                </a:rPr>
                <a:t>Neural Networks</a:t>
              </a:r>
              <a:endParaRPr lang="en-US" sz="2000" dirty="0">
                <a:latin typeface="Times New Roman" charset="0"/>
                <a:ea typeface="Times New Roman" charset="0"/>
                <a:cs typeface="Times New Roman" charset="0"/>
              </a:endParaRPr>
            </a:p>
          </p:txBody>
        </p:sp>
        <p:sp>
          <p:nvSpPr>
            <p:cNvPr id="22" name="Rectangle 21"/>
            <p:cNvSpPr/>
            <p:nvPr/>
          </p:nvSpPr>
          <p:spPr>
            <a:xfrm>
              <a:off x="6668490" y="3448887"/>
              <a:ext cx="2227477" cy="338554"/>
            </a:xfrm>
            <a:prstGeom prst="rect">
              <a:avLst/>
            </a:prstGeom>
            <a:solidFill>
              <a:schemeClr val="tx2">
                <a:lumMod val="20000"/>
                <a:lumOff val="80000"/>
                <a:alpha val="50000"/>
              </a:schemeClr>
            </a:solidFill>
            <a:ln>
              <a:solidFill>
                <a:srgbClr val="002060"/>
              </a:solidFill>
            </a:ln>
          </p:spPr>
          <p:txBody>
            <a:bodyPr wrap="square">
              <a:spAutoFit/>
            </a:bodyPr>
            <a:lstStyle/>
            <a:p>
              <a:pPr algn="ctr"/>
              <a:r>
                <a:rPr lang="en-US" sz="1600" dirty="0">
                  <a:latin typeface="Times New Roman" charset="0"/>
                  <a:ea typeface="Times New Roman" charset="0"/>
                  <a:cs typeface="Times New Roman" charset="0"/>
                </a:rPr>
                <a:t>Energy harvesting [6]</a:t>
              </a:r>
            </a:p>
          </p:txBody>
        </p:sp>
        <p:sp>
          <p:nvSpPr>
            <p:cNvPr id="5" name="Manual Operation 4"/>
            <p:cNvSpPr/>
            <p:nvPr/>
          </p:nvSpPr>
          <p:spPr>
            <a:xfrm rot="5400000">
              <a:off x="5776840" y="2883267"/>
              <a:ext cx="1419893" cy="364812"/>
            </a:xfrm>
            <a:prstGeom prst="flowChartManualOperation">
              <a:avLst/>
            </a:prstGeom>
            <a:solidFill>
              <a:srgbClr val="FF0000">
                <a:alpha val="23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nual Operation 15"/>
            <p:cNvSpPr/>
            <p:nvPr/>
          </p:nvSpPr>
          <p:spPr>
            <a:xfrm rot="16200000" flipH="1">
              <a:off x="4553408" y="2883267"/>
              <a:ext cx="1419893" cy="364812"/>
            </a:xfrm>
            <a:prstGeom prst="flowChartManualOperation">
              <a:avLst/>
            </a:prstGeom>
            <a:solidFill>
              <a:srgbClr val="FF0000">
                <a:alpha val="23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1"/>
          <p:cNvSpPr>
            <a:spLocks noGrp="1"/>
          </p:cNvSpPr>
          <p:nvPr>
            <p:ph idx="1"/>
          </p:nvPr>
        </p:nvSpPr>
        <p:spPr>
          <a:xfrm>
            <a:off x="539550" y="2086611"/>
            <a:ext cx="2304258" cy="1133211"/>
          </a:xfrm>
          <a:ln>
            <a:solidFill>
              <a:srgbClr val="FF0000"/>
            </a:solidFill>
          </a:ln>
        </p:spPr>
        <p:txBody>
          <a:bodyPr/>
          <a:lstStyle/>
          <a:p>
            <a:r>
              <a:rPr lang="es-ES" sz="1500" dirty="0"/>
              <a:t>NP-complete</a:t>
            </a:r>
          </a:p>
          <a:p>
            <a:r>
              <a:rPr lang="es-ES" sz="1500" dirty="0"/>
              <a:t>Variable environment</a:t>
            </a:r>
          </a:p>
          <a:p>
            <a:r>
              <a:rPr lang="es-ES" sz="1500" dirty="0"/>
              <a:t>Fast-convergence must be granted</a:t>
            </a:r>
            <a:endParaRPr lang="en-US" sz="1800"/>
          </a:p>
          <a:p>
            <a:pPr marL="0" indent="0">
              <a:buNone/>
            </a:pPr>
            <a:endParaRPr lang="en-US" sz="1800" dirty="0" smtClean="0"/>
          </a:p>
        </p:txBody>
      </p:sp>
      <p:sp>
        <p:nvSpPr>
          <p:cNvPr id="25" name="Content Placeholder 1"/>
          <p:cNvSpPr txBox="1">
            <a:spLocks/>
          </p:cNvSpPr>
          <p:nvPr/>
        </p:nvSpPr>
        <p:spPr>
          <a:xfrm rot="5400000">
            <a:off x="1296607" y="472660"/>
            <a:ext cx="467080" cy="2627321"/>
          </a:xfrm>
          <a:prstGeom prst="rect">
            <a:avLst/>
          </a:prstGeom>
          <a:solidFill>
            <a:srgbClr val="0432FF">
              <a:alpha val="25000"/>
            </a:srgbClr>
          </a:solidFill>
          <a:ln>
            <a:solidFill>
              <a:srgbClr val="0432FF"/>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Why AI?</a:t>
            </a:r>
          </a:p>
        </p:txBody>
      </p:sp>
      <p:sp>
        <p:nvSpPr>
          <p:cNvPr id="26" name="Content Placeholder 1"/>
          <p:cNvSpPr txBox="1">
            <a:spLocks/>
          </p:cNvSpPr>
          <p:nvPr/>
        </p:nvSpPr>
        <p:spPr>
          <a:xfrm>
            <a:off x="225625" y="2086611"/>
            <a:ext cx="278676" cy="1133211"/>
          </a:xfrm>
          <a:prstGeom prst="rect">
            <a:avLst/>
          </a:prstGeom>
          <a:solidFill>
            <a:srgbClr val="FFC6C5"/>
          </a:solidFill>
          <a:ln>
            <a:solidFill>
              <a:srgbClr val="FF000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Problem</a:t>
            </a:r>
          </a:p>
        </p:txBody>
      </p:sp>
      <p:sp>
        <p:nvSpPr>
          <p:cNvPr id="27" name="Content Placeholder 1"/>
          <p:cNvSpPr txBox="1">
            <a:spLocks/>
          </p:cNvSpPr>
          <p:nvPr/>
        </p:nvSpPr>
        <p:spPr>
          <a:xfrm>
            <a:off x="222483" y="3269751"/>
            <a:ext cx="278676" cy="1246215"/>
          </a:xfrm>
          <a:prstGeom prst="rect">
            <a:avLst/>
          </a:prstGeom>
          <a:solidFill>
            <a:srgbClr val="00B050">
              <a:alpha val="25000"/>
            </a:srgbClr>
          </a:solidFill>
          <a:ln>
            <a:solidFill>
              <a:srgbClr val="00B050"/>
            </a:solidFill>
          </a:ln>
        </p:spPr>
        <p:txBody>
          <a:bodyPr vert="vert270" lIns="91440" tIns="45720" rIns="91440" bIns="45720" rtlCol="0" anchor="ctr">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Lucida Sans Unicode" pitchFamily="34" charset="0"/>
              <a:buNone/>
            </a:pPr>
            <a:r>
              <a:rPr lang="en-US" sz="1800" dirty="0" smtClean="0"/>
              <a:t>Solution</a:t>
            </a:r>
          </a:p>
        </p:txBody>
      </p:sp>
      <p:sp>
        <p:nvSpPr>
          <p:cNvPr id="28" name="Content Placeholder 1"/>
          <p:cNvSpPr txBox="1">
            <a:spLocks/>
          </p:cNvSpPr>
          <p:nvPr/>
        </p:nvSpPr>
        <p:spPr>
          <a:xfrm>
            <a:off x="533643" y="3269750"/>
            <a:ext cx="2310165" cy="1246216"/>
          </a:xfrm>
          <a:prstGeom prst="rect">
            <a:avLst/>
          </a:prstGeom>
          <a:ln>
            <a:solidFill>
              <a:srgbClr val="00B050"/>
            </a:solidFill>
          </a:ln>
        </p:spPr>
        <p:txBody>
          <a:bodyPr vert="horz" lIns="91440" tIns="45720" rIns="91440" bIns="45720" rtlCol="0">
            <a:noAutofit/>
          </a:bodyPr>
          <a:lstStyle>
            <a:lvl1pPr marL="270000" indent="-270000" algn="l" defTabSz="914400" rtl="0" eaLnBrk="1" latinLnBrk="0" hangingPunct="1">
              <a:spcBef>
                <a:spcPct val="20000"/>
              </a:spcBef>
              <a:buClr>
                <a:srgbClr val="FF0000"/>
              </a:buClr>
              <a:buFont typeface="Lucida Sans Unicode" pitchFamily="34" charset="0"/>
              <a:buChar char="▶"/>
              <a:defRPr sz="2000" kern="1200" baseline="0">
                <a:solidFill>
                  <a:schemeClr val="tx1"/>
                </a:solidFill>
                <a:latin typeface="Times New Roman" charset="0"/>
                <a:ea typeface="Times New Roman" charset="0"/>
                <a:cs typeface="Times New Roman" charset="0"/>
              </a:defRPr>
            </a:lvl1pPr>
            <a:lvl2pPr marL="540000" indent="-270000" algn="l" defTabSz="914400" rtl="0" eaLnBrk="1" latinLnBrk="0" hangingPunct="1">
              <a:spcBef>
                <a:spcPts val="384"/>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2pPr>
            <a:lvl3pPr marL="81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3pPr>
            <a:lvl4pPr marL="1080000" indent="-270000" algn="l" defTabSz="914400" rtl="0" eaLnBrk="1" latinLnBrk="0" hangingPunct="1">
              <a:spcBef>
                <a:spcPct val="20000"/>
              </a:spcBef>
              <a:buClr>
                <a:srgbClr val="FF0000"/>
              </a:buClr>
              <a:buFont typeface="Arial" pitchFamily="34" charset="0"/>
              <a:buChar char="–"/>
              <a:defRPr sz="2000" kern="1200" baseline="0">
                <a:solidFill>
                  <a:schemeClr val="tx1"/>
                </a:solidFill>
                <a:latin typeface="Times New Roman" charset="0"/>
                <a:ea typeface="Times New Roman" charset="0"/>
                <a:cs typeface="Times New Roman" charset="0"/>
              </a:defRPr>
            </a:lvl4pPr>
            <a:lvl5pPr marL="1350000" indent="-270000" algn="l" defTabSz="914400" rtl="0" eaLnBrk="1" latinLnBrk="0" hangingPunct="1">
              <a:spcBef>
                <a:spcPct val="20000"/>
              </a:spcBef>
              <a:buClr>
                <a:srgbClr val="FF0000"/>
              </a:buClr>
              <a:buFont typeface="Arial" pitchFamily="34" charset="0"/>
              <a:buChar char="»"/>
              <a:defRPr sz="20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B050"/>
              </a:buClr>
            </a:pPr>
            <a:r>
              <a:rPr lang="es-ES" sz="1400" dirty="0"/>
              <a:t>Observations-based learning process</a:t>
            </a:r>
          </a:p>
          <a:p>
            <a:pPr>
              <a:buClr>
                <a:srgbClr val="00B050"/>
              </a:buClr>
            </a:pPr>
            <a:r>
              <a:rPr lang="es-ES" sz="1400" dirty="0"/>
              <a:t>Optimal solution approximation</a:t>
            </a:r>
          </a:p>
          <a:p>
            <a:pPr>
              <a:buClr>
                <a:srgbClr val="00B050"/>
              </a:buClr>
            </a:pPr>
            <a:r>
              <a:rPr lang="es-ES" sz="1400" dirty="0"/>
              <a:t>Sensitive to modifications</a:t>
            </a:r>
            <a:endParaRPr lang="en-US" sz="1600" dirty="0" smtClean="0"/>
          </a:p>
        </p:txBody>
      </p:sp>
    </p:spTree>
    <p:extLst>
      <p:ext uri="{BB962C8B-B14F-4D97-AF65-F5344CB8AC3E}">
        <p14:creationId xmlns:p14="http://schemas.microsoft.com/office/powerpoint/2010/main" val="66752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 - Recap</a:t>
            </a:r>
            <a:endParaRPr lang="en-US" dirty="0"/>
          </a:p>
        </p:txBody>
      </p:sp>
      <p:sp>
        <p:nvSpPr>
          <p:cNvPr id="3" name="Rectangle 2"/>
          <p:cNvSpPr/>
          <p:nvPr/>
        </p:nvSpPr>
        <p:spPr>
          <a:xfrm>
            <a:off x="1131067" y="1843095"/>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Coexistence issues in WNs</a:t>
            </a:r>
            <a:endParaRPr lang="en-US" dirty="0">
              <a:solidFill>
                <a:schemeClr val="tx1"/>
              </a:solidFill>
              <a:latin typeface="Times New Roman" charset="0"/>
              <a:ea typeface="Times New Roman" charset="0"/>
              <a:cs typeface="Times New Roman" charset="0"/>
            </a:endParaRPr>
          </a:p>
        </p:txBody>
      </p:sp>
      <p:sp>
        <p:nvSpPr>
          <p:cNvPr id="8" name="Rectangle 7"/>
          <p:cNvSpPr/>
          <p:nvPr/>
        </p:nvSpPr>
        <p:spPr>
          <a:xfrm>
            <a:off x="611560" y="1414976"/>
            <a:ext cx="7520144"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Challenging next-generation scenarios</a:t>
            </a:r>
          </a:p>
        </p:txBody>
      </p:sp>
      <p:sp>
        <p:nvSpPr>
          <p:cNvPr id="9" name="Rectangle 8"/>
          <p:cNvSpPr/>
          <p:nvPr/>
        </p:nvSpPr>
        <p:spPr>
          <a:xfrm>
            <a:off x="608525" y="3219822"/>
            <a:ext cx="7523178" cy="364686"/>
          </a:xfrm>
          <a:prstGeom prst="rect">
            <a:avLst/>
          </a:prstGeom>
          <a:solidFill>
            <a:srgbClr val="0432FF">
              <a:alpha val="31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charset="0"/>
                <a:ea typeface="Times New Roman" charset="0"/>
                <a:cs typeface="Times New Roman" charset="0"/>
              </a:rPr>
              <a:t>Moving into AI</a:t>
            </a:r>
            <a:endParaRPr lang="en-US" dirty="0">
              <a:solidFill>
                <a:schemeClr val="tx1"/>
              </a:solidFill>
              <a:latin typeface="Times New Roman" charset="0"/>
              <a:ea typeface="Times New Roman" charset="0"/>
              <a:cs typeface="Times New Roman" charset="0"/>
            </a:endParaRPr>
          </a:p>
        </p:txBody>
      </p:sp>
      <p:sp>
        <p:nvSpPr>
          <p:cNvPr id="11" name="Rectangle 10"/>
          <p:cNvSpPr/>
          <p:nvPr/>
        </p:nvSpPr>
        <p:spPr>
          <a:xfrm>
            <a:off x="1131068" y="2290731"/>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Main causes: high-density, chaotic deployments, bandwidth-hungry applications</a:t>
            </a:r>
            <a:r>
              <a:rPr lang="mr-IN" sz="1600" dirty="0">
                <a:solidFill>
                  <a:schemeClr val="tx1"/>
                </a:solidFill>
                <a:latin typeface="Times New Roman" charset="0"/>
                <a:ea typeface="Times New Roman" charset="0"/>
                <a:cs typeface="Times New Roman" charset="0"/>
              </a:rPr>
              <a:t>…</a:t>
            </a:r>
            <a:r>
              <a:rPr lang="en-US" sz="1600" dirty="0">
                <a:solidFill>
                  <a:schemeClr val="tx1"/>
                </a:solidFill>
                <a:latin typeface="Times New Roman" charset="0"/>
                <a:ea typeface="Times New Roman" charset="0"/>
                <a:cs typeface="Times New Roman" charset="0"/>
              </a:rPr>
              <a:t> </a:t>
            </a:r>
          </a:p>
        </p:txBody>
      </p:sp>
      <p:sp>
        <p:nvSpPr>
          <p:cNvPr id="12" name="Rectangle 11"/>
          <p:cNvSpPr/>
          <p:nvPr/>
        </p:nvSpPr>
        <p:spPr>
          <a:xfrm>
            <a:off x="1131068" y="2734856"/>
            <a:ext cx="7000635"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Potential solutions: Time, Space and Frequency domains</a:t>
            </a:r>
          </a:p>
        </p:txBody>
      </p:sp>
      <p:sp>
        <p:nvSpPr>
          <p:cNvPr id="13" name="Rectangle 12"/>
          <p:cNvSpPr/>
          <p:nvPr/>
        </p:nvSpPr>
        <p:spPr>
          <a:xfrm>
            <a:off x="285277" y="1414976"/>
            <a:ext cx="276613" cy="364686"/>
          </a:xfrm>
          <a:prstGeom prst="rect">
            <a:avLst/>
          </a:prstGeom>
          <a:solidFill>
            <a:srgbClr val="FFC000">
              <a:alpha val="28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1</a:t>
            </a:r>
          </a:p>
        </p:txBody>
      </p:sp>
      <p:sp>
        <p:nvSpPr>
          <p:cNvPr id="14" name="Rectangle 13"/>
          <p:cNvSpPr/>
          <p:nvPr/>
        </p:nvSpPr>
        <p:spPr>
          <a:xfrm>
            <a:off x="608525" y="1841531"/>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1.1</a:t>
            </a:r>
          </a:p>
        </p:txBody>
      </p:sp>
      <p:sp>
        <p:nvSpPr>
          <p:cNvPr id="15" name="Rectangle 14"/>
          <p:cNvSpPr/>
          <p:nvPr/>
        </p:nvSpPr>
        <p:spPr>
          <a:xfrm>
            <a:off x="608525" y="2290731"/>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1.2</a:t>
            </a:r>
          </a:p>
        </p:txBody>
      </p:sp>
      <p:sp>
        <p:nvSpPr>
          <p:cNvPr id="16" name="Rectangle 15"/>
          <p:cNvSpPr/>
          <p:nvPr/>
        </p:nvSpPr>
        <p:spPr>
          <a:xfrm>
            <a:off x="615448" y="2718639"/>
            <a:ext cx="458880" cy="364686"/>
          </a:xfrm>
          <a:prstGeom prst="rect">
            <a:avLst/>
          </a:prstGeom>
          <a:solidFill>
            <a:srgbClr val="FFFF00">
              <a:alpha val="23000"/>
            </a:srgbClr>
          </a:solid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charset="0"/>
                <a:ea typeface="Times New Roman" charset="0"/>
                <a:cs typeface="Times New Roman" charset="0"/>
              </a:rPr>
              <a:t>1.3</a:t>
            </a:r>
          </a:p>
        </p:txBody>
      </p:sp>
      <p:sp>
        <p:nvSpPr>
          <p:cNvPr id="17" name="Rectangle 16"/>
          <p:cNvSpPr/>
          <p:nvPr/>
        </p:nvSpPr>
        <p:spPr>
          <a:xfrm>
            <a:off x="285277" y="3219822"/>
            <a:ext cx="276613" cy="364686"/>
          </a:xfrm>
          <a:prstGeom prst="rect">
            <a:avLst/>
          </a:prstGeom>
          <a:solidFill>
            <a:srgbClr val="0432FF">
              <a:alpha val="31000"/>
            </a:srgbClr>
          </a:solidFill>
          <a:ln w="31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charset="0"/>
                <a:ea typeface="Times New Roman" charset="0"/>
                <a:cs typeface="Times New Roman" charset="0"/>
              </a:rPr>
              <a:t>2</a:t>
            </a:r>
          </a:p>
        </p:txBody>
      </p:sp>
    </p:spTree>
    <p:extLst>
      <p:ext uri="{BB962C8B-B14F-4D97-AF65-F5344CB8AC3E}">
        <p14:creationId xmlns:p14="http://schemas.microsoft.com/office/powerpoint/2010/main" val="61349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Spatial Reuse in Wireless Networks</a:t>
            </a:r>
            <a:endParaRPr lang="en-US" sz="4400" dirty="0"/>
          </a:p>
        </p:txBody>
      </p:sp>
    </p:spTree>
    <p:extLst>
      <p:ext uri="{BB962C8B-B14F-4D97-AF65-F5344CB8AC3E}">
        <p14:creationId xmlns:p14="http://schemas.microsoft.com/office/powerpoint/2010/main" val="90678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2032</TotalTime>
  <Words>1715</Words>
  <Application>Microsoft Macintosh PowerPoint</Application>
  <PresentationFormat>On-screen Show (16:9)</PresentationFormat>
  <Paragraphs>343</Paragraphs>
  <Slides>36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CMR12</vt:lpstr>
      <vt:lpstr>Helvetica</vt:lpstr>
      <vt:lpstr>Lucida Sans Unicode</vt:lpstr>
      <vt:lpstr>Times New Roman</vt:lpstr>
      <vt:lpstr>Verdana</vt:lpstr>
      <vt:lpstr>Arial</vt:lpstr>
      <vt:lpstr>Atos v4.0</vt:lpstr>
      <vt:lpstr>Reinforcement Learning to Enhance Spatial Reuse in Dense Wireless Networks</vt:lpstr>
      <vt:lpstr>Outline</vt:lpstr>
      <vt:lpstr>Motivation</vt:lpstr>
      <vt:lpstr>Next-generation IEEE 802.11 WLANs</vt:lpstr>
      <vt:lpstr>Coexistence Issues in IEEE WLANs</vt:lpstr>
      <vt:lpstr>Challenges</vt:lpstr>
      <vt:lpstr>Moving into Artificial Intelligence</vt:lpstr>
      <vt:lpstr>Motivation - Recap</vt:lpstr>
      <vt:lpstr>Spatial Reuse in Wireless Networks</vt:lpstr>
      <vt:lpstr>DCF in IEEE 802.11 WLANs</vt:lpstr>
      <vt:lpstr>DCF in IEEE 802.11 WLANs</vt:lpstr>
      <vt:lpstr>Ready-to-Send/Clear-to-Send (RTS/CTS)</vt:lpstr>
      <vt:lpstr>Spatial Reuse</vt:lpstr>
      <vt:lpstr>Effects on TPC and CST Adjustment</vt:lpstr>
      <vt:lpstr>Dynamic Channel Allocation</vt:lpstr>
      <vt:lpstr>Spatial Reuse in WNs - Recap</vt:lpstr>
      <vt:lpstr>Current SR Solutions for IEEE 802.11 WLANs</vt:lpstr>
      <vt:lpstr>Previous Work in TPC</vt:lpstr>
      <vt:lpstr>Previous Work in TPC</vt:lpstr>
      <vt:lpstr>Previous Work in CST Adjustment</vt:lpstr>
      <vt:lpstr>Previous Work in CST Adjustment</vt:lpstr>
      <vt:lpstr>Tranmit Power and CST Relationship</vt:lpstr>
      <vt:lpstr>Previous Work in DCA - Coordinated</vt:lpstr>
      <vt:lpstr>Previous Work in DCA - Unoordinated</vt:lpstr>
      <vt:lpstr>Reinforcement Learning for SR in IEEE 802.11ax </vt:lpstr>
      <vt:lpstr>PowerPoint Presentation</vt:lpstr>
      <vt:lpstr>RL in WNs – State-of-the-Art</vt:lpstr>
      <vt:lpstr>RL in WNs – Feasibility &amp; Considerations</vt:lpstr>
      <vt:lpstr>Research Activity</vt:lpstr>
      <vt:lpstr>Expected Contributions</vt:lpstr>
      <vt:lpstr>Analytical Models &amp; Simulation Tools</vt:lpstr>
      <vt:lpstr>Ongoing work </vt:lpstr>
      <vt:lpstr>Future Work</vt:lpstr>
      <vt:lpstr>PowerPoint Presentation</vt:lpstr>
      <vt:lpstr>Reinforcement Learning to Enhance Spatial Reuse in Dense Wireless Networks</vt:lpstr>
      <vt:lpstr>References</vt:lpstr>
    </vt:vector>
  </TitlesOfParts>
  <Company>Atos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Katoen, Ronald</dc:creator>
  <cp:lastModifiedBy>francesc wilhelmi roca</cp:lastModifiedBy>
  <cp:revision>295</cp:revision>
  <dcterms:created xsi:type="dcterms:W3CDTF">2016-04-04T15:49:24Z</dcterms:created>
  <dcterms:modified xsi:type="dcterms:W3CDTF">2017-08-30T13:16:32Z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_AdHocReviewCycleID">
    <vt:i4>-1842009930</vt:i4>
  </property>
  <property fmtid="{D5CDD505-2E9C-101B-9397-08002B2CF9AE}" pid="9" name="_NewReviewCycle">
    <vt:lpwstr/>
  </property>
  <property fmtid="{D5CDD505-2E9C-101B-9397-08002B2CF9AE}" pid="10" name="_EmailSubject">
    <vt:lpwstr>Templates oficiales ofertas y presentaciones </vt:lpwstr>
  </property>
  <property fmtid="{D5CDD505-2E9C-101B-9397-08002B2CF9AE}" pid="11" name="_AuthorEmail">
    <vt:lpwstr>jose.lopezg@worldline.com</vt:lpwstr>
  </property>
  <property fmtid="{D5CDD505-2E9C-101B-9397-08002B2CF9AE}" pid="12" name="_AuthorEmailDisplayName">
    <vt:lpwstr>Lopez, Jose Maria</vt:lpwstr>
  </property>
</Properties>
</file>