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94647"/>
  </p:normalViewPr>
  <p:slideViewPr>
    <p:cSldViewPr snapToGrid="0" snapToObjects="1">
      <p:cViewPr varScale="1">
        <p:scale>
          <a:sx n="116" d="100"/>
          <a:sy n="116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AEDF-71BE-A840-B9A5-ECAC13427DA5}" type="datetimeFigureOut"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8FFB-7A3A-BA4C-9895-EB13BD22833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9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AEDF-71BE-A840-B9A5-ECAC13427DA5}" type="datetimeFigureOut"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8FFB-7A3A-BA4C-9895-EB13BD22833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9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AEDF-71BE-A840-B9A5-ECAC13427DA5}" type="datetimeFigureOut"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8FFB-7A3A-BA4C-9895-EB13BD22833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3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AEDF-71BE-A840-B9A5-ECAC13427DA5}" type="datetimeFigureOut"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8FFB-7A3A-BA4C-9895-EB13BD22833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6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AEDF-71BE-A840-B9A5-ECAC13427DA5}" type="datetimeFigureOut"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8FFB-7A3A-BA4C-9895-EB13BD22833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AEDF-71BE-A840-B9A5-ECAC13427DA5}" type="datetimeFigureOut">
              <a:t>8/28/17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8FFB-7A3A-BA4C-9895-EB13BD22833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3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AEDF-71BE-A840-B9A5-ECAC13427DA5}" type="datetimeFigureOut">
              <a:t>8/28/17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8FFB-7A3A-BA4C-9895-EB13BD22833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0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AEDF-71BE-A840-B9A5-ECAC13427DA5}" type="datetimeFigureOut">
              <a:t>8/28/17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8FFB-7A3A-BA4C-9895-EB13BD22833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4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AEDF-71BE-A840-B9A5-ECAC13427DA5}" type="datetimeFigureOut">
              <a:t>8/28/17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8FFB-7A3A-BA4C-9895-EB13BD22833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9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AEDF-71BE-A840-B9A5-ECAC13427DA5}" type="datetimeFigureOut">
              <a:t>8/28/17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8FFB-7A3A-BA4C-9895-EB13BD22833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AEDF-71BE-A840-B9A5-ECAC13427DA5}" type="datetimeFigureOut">
              <a:t>8/28/17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8FFB-7A3A-BA4C-9895-EB13BD22833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9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7AEDF-71BE-A840-B9A5-ECAC13427DA5}" type="datetimeFigureOut"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B8FFB-7A3A-BA4C-9895-EB13BD22833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3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90165" y="1183341"/>
            <a:ext cx="986117" cy="9950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90165" y="2384612"/>
            <a:ext cx="986117" cy="9950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90164" y="4867836"/>
            <a:ext cx="986117" cy="9950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160800" y="2351715"/>
            <a:ext cx="986117" cy="9950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16187" y="3872753"/>
            <a:ext cx="986117" cy="9950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71982" y="3612232"/>
            <a:ext cx="986117" cy="9950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16188" y="1954307"/>
            <a:ext cx="986117" cy="9950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6"/>
            <a:endCxn id="10" idx="1"/>
          </p:cNvCxnSpPr>
          <p:nvPr/>
        </p:nvCxnSpPr>
        <p:spPr>
          <a:xfrm>
            <a:off x="2976282" y="1680883"/>
            <a:ext cx="1184319" cy="419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10" idx="2"/>
          </p:cNvCxnSpPr>
          <p:nvPr/>
        </p:nvCxnSpPr>
        <p:spPr>
          <a:xfrm flipV="1">
            <a:off x="2976282" y="2451849"/>
            <a:ext cx="1039906" cy="430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8" idx="3"/>
          </p:cNvCxnSpPr>
          <p:nvPr/>
        </p:nvCxnSpPr>
        <p:spPr>
          <a:xfrm flipV="1">
            <a:off x="2976281" y="4722109"/>
            <a:ext cx="1184319" cy="643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6"/>
            <a:endCxn id="8" idx="1"/>
          </p:cNvCxnSpPr>
          <p:nvPr/>
        </p:nvCxnSpPr>
        <p:spPr>
          <a:xfrm>
            <a:off x="2976282" y="1680883"/>
            <a:ext cx="1184318" cy="2337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10" idx="3"/>
          </p:cNvCxnSpPr>
          <p:nvPr/>
        </p:nvCxnSpPr>
        <p:spPr>
          <a:xfrm flipV="1">
            <a:off x="2976281" y="2803663"/>
            <a:ext cx="1184320" cy="2561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6"/>
            <a:endCxn id="8" idx="2"/>
          </p:cNvCxnSpPr>
          <p:nvPr/>
        </p:nvCxnSpPr>
        <p:spPr>
          <a:xfrm>
            <a:off x="2976282" y="2882154"/>
            <a:ext cx="1039905" cy="1488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6"/>
            <a:endCxn id="9" idx="2"/>
          </p:cNvCxnSpPr>
          <p:nvPr/>
        </p:nvCxnSpPr>
        <p:spPr>
          <a:xfrm flipV="1">
            <a:off x="5002304" y="4109774"/>
            <a:ext cx="1169678" cy="260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6"/>
            <a:endCxn id="7" idx="2"/>
          </p:cNvCxnSpPr>
          <p:nvPr/>
        </p:nvCxnSpPr>
        <p:spPr>
          <a:xfrm flipV="1">
            <a:off x="5002304" y="2849257"/>
            <a:ext cx="1158496" cy="1521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6"/>
            <a:endCxn id="7" idx="2"/>
          </p:cNvCxnSpPr>
          <p:nvPr/>
        </p:nvCxnSpPr>
        <p:spPr>
          <a:xfrm>
            <a:off x="5002305" y="2451849"/>
            <a:ext cx="1158495" cy="397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6"/>
            <a:endCxn id="9" idx="2"/>
          </p:cNvCxnSpPr>
          <p:nvPr/>
        </p:nvCxnSpPr>
        <p:spPr>
          <a:xfrm>
            <a:off x="5002305" y="2451849"/>
            <a:ext cx="1169677" cy="1657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483222" y="4018418"/>
            <a:ext cx="0" cy="285774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509245" y="3326458"/>
            <a:ext cx="0" cy="285774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656956" y="629372"/>
            <a:ext cx="1652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charset="0"/>
                <a:ea typeface="Times New Roman" charset="0"/>
                <a:cs typeface="Times New Roman" charset="0"/>
              </a:rPr>
              <a:t>Input Layer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82979" y="629371"/>
            <a:ext cx="1869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charset="0"/>
                <a:ea typeface="Times New Roman" charset="0"/>
                <a:cs typeface="Times New Roman" charset="0"/>
              </a:rPr>
              <a:t>Hidden Layer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30280" y="629371"/>
            <a:ext cx="1869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charset="0"/>
                <a:ea typeface="Times New Roman" charset="0"/>
                <a:cs typeface="Times New Roman" charset="0"/>
              </a:rPr>
              <a:t>Output Layer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0795" y="1480828"/>
            <a:ext cx="1070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charset="0"/>
                <a:ea typeface="Times New Roman" charset="0"/>
                <a:cs typeface="Times New Roman" charset="0"/>
              </a:rPr>
              <a:t>Input 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0795" y="2682098"/>
            <a:ext cx="1070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charset="0"/>
                <a:ea typeface="Times New Roman" charset="0"/>
                <a:cs typeface="Times New Roman" charset="0"/>
              </a:rPr>
              <a:t>Input 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18636" y="5165322"/>
            <a:ext cx="1070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charset="0"/>
                <a:ea typeface="Times New Roman" charset="0"/>
                <a:cs typeface="Times New Roman" charset="0"/>
              </a:rPr>
              <a:t>Input 2k</a:t>
            </a:r>
          </a:p>
        </p:txBody>
      </p:sp>
      <p:cxnSp>
        <p:nvCxnSpPr>
          <p:cNvPr id="51" name="Straight Arrow Connector 50"/>
          <p:cNvCxnSpPr>
            <a:stCxn id="48" idx="3"/>
            <a:endCxn id="4" idx="2"/>
          </p:cNvCxnSpPr>
          <p:nvPr/>
        </p:nvCxnSpPr>
        <p:spPr>
          <a:xfrm>
            <a:off x="1340897" y="1680883"/>
            <a:ext cx="649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3"/>
            <a:endCxn id="5" idx="2"/>
          </p:cNvCxnSpPr>
          <p:nvPr/>
        </p:nvCxnSpPr>
        <p:spPr>
          <a:xfrm>
            <a:off x="1340897" y="2882153"/>
            <a:ext cx="64926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3"/>
            <a:endCxn id="6" idx="2"/>
          </p:cNvCxnSpPr>
          <p:nvPr/>
        </p:nvCxnSpPr>
        <p:spPr>
          <a:xfrm>
            <a:off x="1388738" y="5365377"/>
            <a:ext cx="60142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451664" y="2649201"/>
            <a:ext cx="1152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charset="0"/>
                <a:ea typeface="Times New Roman" charset="0"/>
                <a:cs typeface="Times New Roman" charset="0"/>
              </a:rPr>
              <a:t>Output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442547" y="3914082"/>
            <a:ext cx="117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charset="0"/>
                <a:ea typeface="Times New Roman" charset="0"/>
                <a:cs typeface="Times New Roman" charset="0"/>
              </a:rPr>
              <a:t>Output k</a:t>
            </a:r>
          </a:p>
        </p:txBody>
      </p:sp>
      <p:cxnSp>
        <p:nvCxnSpPr>
          <p:cNvPr id="69" name="Straight Arrow Connector 68"/>
          <p:cNvCxnSpPr>
            <a:stCxn id="7" idx="6"/>
            <a:endCxn id="61" idx="1"/>
          </p:cNvCxnSpPr>
          <p:nvPr/>
        </p:nvCxnSpPr>
        <p:spPr>
          <a:xfrm flipV="1">
            <a:off x="7146917" y="2849256"/>
            <a:ext cx="30474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9" idx="6"/>
            <a:endCxn id="68" idx="1"/>
          </p:cNvCxnSpPr>
          <p:nvPr/>
        </p:nvCxnSpPr>
        <p:spPr>
          <a:xfrm>
            <a:off x="7158099" y="4109774"/>
            <a:ext cx="284448" cy="4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00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 wilhelmi roca</dc:creator>
  <cp:lastModifiedBy>francesc wilhelmi roca</cp:lastModifiedBy>
  <cp:revision>1</cp:revision>
  <dcterms:created xsi:type="dcterms:W3CDTF">2017-08-28T08:24:00Z</dcterms:created>
  <dcterms:modified xsi:type="dcterms:W3CDTF">2017-08-28T08:31:01Z</dcterms:modified>
</cp:coreProperties>
</file>