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69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66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502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60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88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8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2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3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2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7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9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9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3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s/blogs/aws-spanish/patron-strangler-fig-para-cargas-modernas/" TargetMode="External"/><Relationship Id="rId2" Type="http://schemas.openxmlformats.org/officeDocument/2006/relationships/hyperlink" Target="https://learn.microsoft.com/es-es/azure/architecture/patterns/strangler-fi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4F7E-B525-C407-98EB-54E789483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229" y="2404534"/>
            <a:ext cx="7766936" cy="1646302"/>
          </a:xfrm>
        </p:spPr>
        <p:txBody>
          <a:bodyPr/>
          <a:lstStyle/>
          <a:p>
            <a:r>
              <a:rPr lang="es-MX" dirty="0" err="1"/>
              <a:t>Strangler</a:t>
            </a:r>
            <a:r>
              <a:rPr lang="es-MX" dirty="0"/>
              <a:t> </a:t>
            </a:r>
            <a:r>
              <a:rPr lang="es-MX" dirty="0" err="1"/>
              <a:t>fig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34C78-9971-D965-3F48-B78EB13C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229" y="4050833"/>
            <a:ext cx="7766936" cy="1646302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 err="1"/>
              <a:t>Architecture</a:t>
            </a:r>
            <a:r>
              <a:rPr lang="es-MX" b="1" dirty="0"/>
              <a:t> </a:t>
            </a:r>
            <a:r>
              <a:rPr lang="es-MX" b="1" dirty="0" err="1"/>
              <a:t>pattern</a:t>
            </a:r>
            <a:endParaRPr lang="es-MX" b="1" dirty="0"/>
          </a:p>
          <a:p>
            <a:endParaRPr lang="es-MX" b="1" dirty="0"/>
          </a:p>
          <a:p>
            <a:r>
              <a:rPr lang="es-MX" sz="1600" dirty="0"/>
              <a:t>Diplomado Arquitectura de Software</a:t>
            </a:r>
          </a:p>
          <a:p>
            <a:r>
              <a:rPr lang="es-MX" sz="1600" dirty="0"/>
              <a:t>Universidad de la Sabana</a:t>
            </a:r>
          </a:p>
          <a:p>
            <a:r>
              <a:rPr lang="es-MX" sz="1600" dirty="0"/>
              <a:t>Nov 2023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68972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1202-A331-2550-6703-97CBC051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6" y="511617"/>
            <a:ext cx="9905998" cy="1478570"/>
          </a:xfrm>
        </p:spPr>
        <p:txBody>
          <a:bodyPr>
            <a:normAutofit/>
          </a:bodyPr>
          <a:lstStyle/>
          <a:p>
            <a:r>
              <a:rPr lang="es-MX" sz="4000" dirty="0"/>
              <a:t>Uso</a:t>
            </a:r>
            <a:endParaRPr lang="es-C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8A46-EB50-6A11-4C7A-8AFA217B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6" y="1565378"/>
            <a:ext cx="9051236" cy="234401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000" dirty="0"/>
              <a:t>Actualizar la tecnología o cambiar la arquitectura de un sistema </a:t>
            </a:r>
            <a:r>
              <a:rPr lang="es-MX" sz="2000" dirty="0" err="1"/>
              <a:t>backend</a:t>
            </a:r>
            <a:r>
              <a:rPr lang="es-MX" sz="2000" dirty="0"/>
              <a:t> de manera incremental y transparente al cliente.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000" dirty="0"/>
              <a:t>Ejemplo: Migración de un monolito a microservicios.</a:t>
            </a:r>
          </a:p>
          <a:p>
            <a:pPr marL="0" indent="0">
              <a:buNone/>
            </a:pPr>
            <a:endParaRPr lang="es-MX" sz="2200" dirty="0"/>
          </a:p>
          <a:p>
            <a:endParaRPr lang="es-CO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A9376-C4E3-0672-65FC-CA3E7461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41" y="3911501"/>
            <a:ext cx="6984335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4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1202-A331-2550-6703-97CBC051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Demo</a:t>
            </a:r>
            <a:endParaRPr lang="es-C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8A46-EB50-6A11-4C7A-8AFA217B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502"/>
            <a:ext cx="8596668" cy="166597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s-MX" sz="2400" dirty="0"/>
              <a:t>Actualización del </a:t>
            </a:r>
            <a:r>
              <a:rPr lang="es-MX" sz="2400" dirty="0" err="1"/>
              <a:t>framework</a:t>
            </a:r>
            <a:r>
              <a:rPr lang="es-MX" sz="2400" dirty="0"/>
              <a:t> de un conjunto de servicios back, para ello se implementó un API Gateway que permite redireccionar la invocación de los servicios obsoletos a los actualizados.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s-MX" sz="2400" dirty="0"/>
          </a:p>
          <a:p>
            <a:pPr marL="0" indent="0" algn="just">
              <a:lnSpc>
                <a:spcPct val="170000"/>
              </a:lnSpc>
              <a:buNone/>
            </a:pPr>
            <a:endParaRPr lang="es-CO" sz="2400" dirty="0"/>
          </a:p>
          <a:p>
            <a:endParaRPr lang="es-CO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DA9D86-3FB1-4C61-EF24-2751719F3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104" y="3296478"/>
            <a:ext cx="3286539" cy="317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96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1202-A331-2550-6703-97CBC051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Referencias</a:t>
            </a:r>
            <a:endParaRPr lang="es-C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8A46-EB50-6A11-4C7A-8AFA217B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hlinkClick r:id="rId2"/>
              </a:rPr>
              <a:t>https://learn.microsoft.com/es-es/azure/architecture/patterns/strangler-fig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>
                <a:hlinkClick r:id="rId3"/>
              </a:rPr>
              <a:t>https://aws.amazon.com/es/blogs/aws-spanish/patron-strangler-fig-para-cargas-modernas/</a:t>
            </a:r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32203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108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Strangler fig</vt:lpstr>
      <vt:lpstr>Uso</vt:lpstr>
      <vt:lpstr>Demo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Strangler fig</dc:title>
  <dc:creator>Kehity Galvis</dc:creator>
  <cp:lastModifiedBy>Kehity Galvis</cp:lastModifiedBy>
  <cp:revision>15</cp:revision>
  <dcterms:created xsi:type="dcterms:W3CDTF">2023-11-11T13:08:04Z</dcterms:created>
  <dcterms:modified xsi:type="dcterms:W3CDTF">2023-11-11T15:00:02Z</dcterms:modified>
</cp:coreProperties>
</file>