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3" r:id="rId1"/>
  </p:sldMasterIdLst>
  <p:notesMasterIdLst>
    <p:notesMasterId r:id="rId10"/>
  </p:notesMasterIdLst>
  <p:handoutMasterIdLst>
    <p:handoutMasterId r:id="rId11"/>
  </p:handoutMasterIdLst>
  <p:sldIdLst>
    <p:sldId id="430" r:id="rId2"/>
    <p:sldId id="431" r:id="rId3"/>
    <p:sldId id="311" r:id="rId4"/>
    <p:sldId id="432" r:id="rId5"/>
    <p:sldId id="433" r:id="rId6"/>
    <p:sldId id="434" r:id="rId7"/>
    <p:sldId id="435" r:id="rId8"/>
    <p:sldId id="429" r:id="rId9"/>
  </p:sldIdLst>
  <p:sldSz cx="12192000" cy="6858000"/>
  <p:notesSz cx="6858000" cy="9144000"/>
  <p:custDataLst>
    <p:tags r:id="rId12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1E42"/>
    <a:srgbClr val="000000"/>
    <a:srgbClr val="0431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3" autoAdjust="0"/>
    <p:restoredTop sz="93557" autoAdjust="0"/>
  </p:normalViewPr>
  <p:slideViewPr>
    <p:cSldViewPr snapToGrid="0" showGuides="1">
      <p:cViewPr>
        <p:scale>
          <a:sx n="100" d="100"/>
          <a:sy n="100" d="100"/>
        </p:scale>
        <p:origin x="936" y="396"/>
      </p:cViewPr>
      <p:guideLst/>
    </p:cSldViewPr>
  </p:slideViewPr>
  <p:outlineViewPr>
    <p:cViewPr>
      <p:scale>
        <a:sx n="33" d="100"/>
        <a:sy n="33" d="100"/>
      </p:scale>
      <p:origin x="0" y="-597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50" d="100"/>
        <a:sy n="150" d="100"/>
      </p:scale>
      <p:origin x="0" y="-20898"/>
    </p:cViewPr>
  </p:sorterViewPr>
  <p:notesViewPr>
    <p:cSldViewPr snapToGrid="0" showGuides="1">
      <p:cViewPr varScale="1">
        <p:scale>
          <a:sx n="80" d="100"/>
          <a:sy n="80" d="100"/>
        </p:scale>
        <p:origin x="391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02C9555C-46DE-4406-8ABE-45349F5208F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4F3B590-57A4-4D61-9607-3C2EA36AB18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8CE87A-16FF-4C7D-8292-0CB980715C8B}" type="datetimeFigureOut">
              <a:rPr lang="de-DE" smtClean="0"/>
              <a:t>14.12.2022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C6DC5A1-1CCC-484A-AB24-DCA2F05D594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4041CFA-48F6-4759-86C7-790FC637E93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2F6222-CCA6-4FA7-88E0-B7BAE53645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18328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ECA62E-2216-4960-A875-4D2633F4A404}" type="datetimeFigureOut">
              <a:rPr lang="de-DE" smtClean="0"/>
              <a:t>14.12.2022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F93703-73BA-47D5-8B02-C172375928D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33144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6" Type="http://schemas.openxmlformats.org/officeDocument/2006/relationships/image" Target="../media/image3.emf"/><Relationship Id="rId5" Type="http://schemas.openxmlformats.org/officeDocument/2006/relationships/image" Target="../media/image2.jpeg"/><Relationship Id="rId4" Type="http://schemas.openxmlformats.org/officeDocument/2006/relationships/image" Target="../media/image1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Relationship Id="rId5" Type="http://schemas.openxmlformats.org/officeDocument/2006/relationships/image" Target="../media/image3.emf"/><Relationship Id="rId4" Type="http://schemas.openxmlformats.org/officeDocument/2006/relationships/image" Target="../media/image1.emf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Relationship Id="rId4" Type="http://schemas.openxmlformats.org/officeDocument/2006/relationships/image" Target="../media/image1.emf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3.emf"/><Relationship Id="rId7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Relationship Id="rId6" Type="http://schemas.openxmlformats.org/officeDocument/2006/relationships/image" Target="../media/image3.emf"/><Relationship Id="rId5" Type="http://schemas.openxmlformats.org/officeDocument/2006/relationships/image" Target="../media/image4.jpeg"/><Relationship Id="rId4" Type="http://schemas.openxmlformats.org/officeDocument/2006/relationships/image" Target="../media/image1.em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Relationship Id="rId4" Type="http://schemas.openxmlformats.org/officeDocument/2006/relationships/image" Target="../media/image1.emf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Relationship Id="rId4" Type="http://schemas.openxmlformats.org/officeDocument/2006/relationships/image" Target="../media/image1.emf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bild">
    <p:bg bwMode="black"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 hidden="1">
            <a:extLst>
              <a:ext uri="{FF2B5EF4-FFF2-40B4-BE49-F238E27FC236}">
                <a16:creationId xmlns:a16="http://schemas.microsoft.com/office/drawing/2014/main" id="{FA11ADF3-A31B-4EDC-8300-3E710D63EB4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34684249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10" imgH="312" progId="TCLayout.ActiveDocument.1">
                  <p:embed/>
                </p:oleObj>
              </mc:Choice>
              <mc:Fallback>
                <p:oleObj name="think-cell Folie" r:id="rId3" imgW="310" imgH="312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0" name="Bildplatzhalter 6">
            <a:extLst>
              <a:ext uri="{FF2B5EF4-FFF2-40B4-BE49-F238E27FC236}">
                <a16:creationId xmlns:a16="http://schemas.microsoft.com/office/drawing/2014/main" id="{EF473310-6F96-4F43-A21B-21F4329CDEC0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86" y="1627592"/>
            <a:ext cx="12192000" cy="5229226"/>
          </a:xfrm>
          <a:prstGeom prst="rect">
            <a:avLst/>
          </a:prstGeom>
        </p:spPr>
      </p:pic>
      <p:sp>
        <p:nvSpPr>
          <p:cNvPr id="168" name="Textplatzhalter 167">
            <a:extLst>
              <a:ext uri="{FF2B5EF4-FFF2-40B4-BE49-F238E27FC236}">
                <a16:creationId xmlns:a16="http://schemas.microsoft.com/office/drawing/2014/main" id="{91CA67B1-C872-42F5-99A5-C31B319F69A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 bwMode="invGray">
          <a:xfrm>
            <a:off x="0" y="1628775"/>
            <a:ext cx="12192000" cy="5229225"/>
          </a:xfrm>
          <a:gradFill>
            <a:gsLst>
              <a:gs pos="50000">
                <a:schemeClr val="accent3">
                  <a:alpha val="50000"/>
                </a:schemeClr>
              </a:gs>
              <a:gs pos="5000">
                <a:schemeClr val="accent3"/>
              </a:gs>
              <a:gs pos="100000">
                <a:schemeClr val="accent3">
                  <a:alpha val="20000"/>
                </a:schemeClr>
              </a:gs>
            </a:gsLst>
            <a:lin ang="5400000" scaled="1"/>
          </a:gradFill>
        </p:spPr>
        <p:txBody>
          <a:bodyPr vert="horz" wrap="square" lIns="540000" tIns="1188000" rIns="0" bIns="0" rtlCol="0" anchor="t" anchorCtr="0">
            <a:noAutofit/>
          </a:bodyPr>
          <a:lstStyle>
            <a:lvl1pPr>
              <a:defRPr lang="de-DE" sz="4000" b="1" dirty="0"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</a:t>
            </a:r>
          </a:p>
        </p:txBody>
      </p:sp>
      <p:sp>
        <p:nvSpPr>
          <p:cNvPr id="6" name="Freihandform: Form 5">
            <a:extLst>
              <a:ext uri="{FF2B5EF4-FFF2-40B4-BE49-F238E27FC236}">
                <a16:creationId xmlns:a16="http://schemas.microsoft.com/office/drawing/2014/main" id="{DB0B422D-422E-4796-8EA3-E0C93BC35646}"/>
              </a:ext>
            </a:extLst>
          </p:cNvPr>
          <p:cNvSpPr/>
          <p:nvPr userDrawn="1"/>
        </p:nvSpPr>
        <p:spPr>
          <a:xfrm>
            <a:off x="10056938" y="300703"/>
            <a:ext cx="1619125" cy="618155"/>
          </a:xfrm>
          <a:custGeom>
            <a:avLst/>
            <a:gdLst>
              <a:gd name="connsiteX0" fmla="*/ 0 w 1456912"/>
              <a:gd name="connsiteY0" fmla="*/ 51854 h 556225"/>
              <a:gd name="connsiteX1" fmla="*/ 28188 w 1456912"/>
              <a:gd name="connsiteY1" fmla="*/ 23666 h 556225"/>
              <a:gd name="connsiteX2" fmla="*/ 28188 w 1456912"/>
              <a:gd name="connsiteY2" fmla="*/ 535557 h 556225"/>
              <a:gd name="connsiteX3" fmla="*/ 0 w 1456912"/>
              <a:gd name="connsiteY3" fmla="*/ 535557 h 556225"/>
              <a:gd name="connsiteX4" fmla="*/ 0 w 1456912"/>
              <a:gd name="connsiteY4" fmla="*/ 51854 h 556225"/>
              <a:gd name="connsiteX5" fmla="*/ 84564 w 1456912"/>
              <a:gd name="connsiteY5" fmla="*/ 28188 h 556225"/>
              <a:gd name="connsiteX6" fmla="*/ 422811 w 1456912"/>
              <a:gd name="connsiteY6" fmla="*/ 28188 h 556225"/>
              <a:gd name="connsiteX7" fmla="*/ 422811 w 1456912"/>
              <a:gd name="connsiteY7" fmla="*/ 0 h 556225"/>
              <a:gd name="connsiteX8" fmla="*/ 56376 w 1456912"/>
              <a:gd name="connsiteY8" fmla="*/ 0 h 556225"/>
              <a:gd name="connsiteX9" fmla="*/ 56376 w 1456912"/>
              <a:gd name="connsiteY9" fmla="*/ 338244 h 556225"/>
              <a:gd name="connsiteX10" fmla="*/ 367711 w 1456912"/>
              <a:gd name="connsiteY10" fmla="*/ 338244 h 556225"/>
              <a:gd name="connsiteX11" fmla="*/ 367711 w 1456912"/>
              <a:gd name="connsiteY11" fmla="*/ 310062 h 556225"/>
              <a:gd name="connsiteX12" fmla="*/ 84564 w 1456912"/>
              <a:gd name="connsiteY12" fmla="*/ 310062 h 556225"/>
              <a:gd name="connsiteX13" fmla="*/ 84564 w 1456912"/>
              <a:gd name="connsiteY13" fmla="*/ 28188 h 556225"/>
              <a:gd name="connsiteX14" fmla="*/ 410152 w 1456912"/>
              <a:gd name="connsiteY14" fmla="*/ 253686 h 556225"/>
              <a:gd name="connsiteX15" fmla="*/ 140937 w 1456912"/>
              <a:gd name="connsiteY15" fmla="*/ 253686 h 556225"/>
              <a:gd name="connsiteX16" fmla="*/ 140937 w 1456912"/>
              <a:gd name="connsiteY16" fmla="*/ 140940 h 556225"/>
              <a:gd name="connsiteX17" fmla="*/ 371171 w 1456912"/>
              <a:gd name="connsiteY17" fmla="*/ 140940 h 556225"/>
              <a:gd name="connsiteX18" fmla="*/ 399359 w 1456912"/>
              <a:gd name="connsiteY18" fmla="*/ 112752 h 556225"/>
              <a:gd name="connsiteX19" fmla="*/ 140937 w 1456912"/>
              <a:gd name="connsiteY19" fmla="*/ 112752 h 556225"/>
              <a:gd name="connsiteX20" fmla="*/ 140937 w 1456912"/>
              <a:gd name="connsiteY20" fmla="*/ 84564 h 556225"/>
              <a:gd name="connsiteX21" fmla="*/ 422811 w 1456912"/>
              <a:gd name="connsiteY21" fmla="*/ 84564 h 556225"/>
              <a:gd name="connsiteX22" fmla="*/ 422811 w 1456912"/>
              <a:gd name="connsiteY22" fmla="*/ 56376 h 556225"/>
              <a:gd name="connsiteX23" fmla="*/ 112749 w 1456912"/>
              <a:gd name="connsiteY23" fmla="*/ 56376 h 556225"/>
              <a:gd name="connsiteX24" fmla="*/ 112749 w 1456912"/>
              <a:gd name="connsiteY24" fmla="*/ 281874 h 556225"/>
              <a:gd name="connsiteX25" fmla="*/ 382334 w 1456912"/>
              <a:gd name="connsiteY25" fmla="*/ 281874 h 556225"/>
              <a:gd name="connsiteX26" fmla="*/ 410152 w 1456912"/>
              <a:gd name="connsiteY26" fmla="*/ 253686 h 556225"/>
              <a:gd name="connsiteX27" fmla="*/ 56376 w 1456912"/>
              <a:gd name="connsiteY27" fmla="*/ 535557 h 556225"/>
              <a:gd name="connsiteX28" fmla="*/ 84564 w 1456912"/>
              <a:gd name="connsiteY28" fmla="*/ 535557 h 556225"/>
              <a:gd name="connsiteX29" fmla="*/ 84564 w 1456912"/>
              <a:gd name="connsiteY29" fmla="*/ 394620 h 556225"/>
              <a:gd name="connsiteX30" fmla="*/ 112752 w 1456912"/>
              <a:gd name="connsiteY30" fmla="*/ 394620 h 556225"/>
              <a:gd name="connsiteX31" fmla="*/ 112752 w 1456912"/>
              <a:gd name="connsiteY31" fmla="*/ 511890 h 556225"/>
              <a:gd name="connsiteX32" fmla="*/ 140940 w 1456912"/>
              <a:gd name="connsiteY32" fmla="*/ 483705 h 556225"/>
              <a:gd name="connsiteX33" fmla="*/ 140940 w 1456912"/>
              <a:gd name="connsiteY33" fmla="*/ 394620 h 556225"/>
              <a:gd name="connsiteX34" fmla="*/ 367714 w 1456912"/>
              <a:gd name="connsiteY34" fmla="*/ 394620 h 556225"/>
              <a:gd name="connsiteX35" fmla="*/ 367714 w 1456912"/>
              <a:gd name="connsiteY35" fmla="*/ 366435 h 556225"/>
              <a:gd name="connsiteX36" fmla="*/ 56376 w 1456912"/>
              <a:gd name="connsiteY36" fmla="*/ 366435 h 556225"/>
              <a:gd name="connsiteX37" fmla="*/ 56376 w 1456912"/>
              <a:gd name="connsiteY37" fmla="*/ 535557 h 556225"/>
              <a:gd name="connsiteX38" fmla="*/ 1428724 w 1456912"/>
              <a:gd name="connsiteY38" fmla="*/ 0 h 556225"/>
              <a:gd name="connsiteX39" fmla="*/ 1428724 w 1456912"/>
              <a:gd name="connsiteY39" fmla="*/ 324156 h 556225"/>
              <a:gd name="connsiteX40" fmla="*/ 1316539 w 1456912"/>
              <a:gd name="connsiteY40" fmla="*/ 514089 h 556225"/>
              <a:gd name="connsiteX41" fmla="*/ 1315903 w 1456912"/>
              <a:gd name="connsiteY41" fmla="*/ 513258 h 556225"/>
              <a:gd name="connsiteX42" fmla="*/ 1400536 w 1456912"/>
              <a:gd name="connsiteY42" fmla="*/ 351869 h 556225"/>
              <a:gd name="connsiteX43" fmla="*/ 1400536 w 1456912"/>
              <a:gd name="connsiteY43" fmla="*/ 3 h 556225"/>
              <a:gd name="connsiteX44" fmla="*/ 1372348 w 1456912"/>
              <a:gd name="connsiteY44" fmla="*/ 3 h 556225"/>
              <a:gd name="connsiteX45" fmla="*/ 1372348 w 1456912"/>
              <a:gd name="connsiteY45" fmla="*/ 351400 h 556225"/>
              <a:gd name="connsiteX46" fmla="*/ 1189132 w 1456912"/>
              <a:gd name="connsiteY46" fmla="*/ 528510 h 556225"/>
              <a:gd name="connsiteX47" fmla="*/ 1005916 w 1456912"/>
              <a:gd name="connsiteY47" fmla="*/ 351400 h 556225"/>
              <a:gd name="connsiteX48" fmla="*/ 1005916 w 1456912"/>
              <a:gd name="connsiteY48" fmla="*/ 23666 h 556225"/>
              <a:gd name="connsiteX49" fmla="*/ 977728 w 1456912"/>
              <a:gd name="connsiteY49" fmla="*/ 51854 h 556225"/>
              <a:gd name="connsiteX50" fmla="*/ 977728 w 1456912"/>
              <a:gd name="connsiteY50" fmla="*/ 351869 h 556225"/>
              <a:gd name="connsiteX51" fmla="*/ 1189132 w 1456912"/>
              <a:gd name="connsiteY51" fmla="*/ 556226 h 556225"/>
              <a:gd name="connsiteX52" fmla="*/ 1217320 w 1456912"/>
              <a:gd name="connsiteY52" fmla="*/ 556226 h 556225"/>
              <a:gd name="connsiteX53" fmla="*/ 1456912 w 1456912"/>
              <a:gd name="connsiteY53" fmla="*/ 324566 h 556225"/>
              <a:gd name="connsiteX54" fmla="*/ 1456912 w 1456912"/>
              <a:gd name="connsiteY54" fmla="*/ 0 h 556225"/>
              <a:gd name="connsiteX55" fmla="*/ 1428724 w 1456912"/>
              <a:gd name="connsiteY55" fmla="*/ 0 h 556225"/>
              <a:gd name="connsiteX56" fmla="*/ 1189132 w 1456912"/>
              <a:gd name="connsiteY56" fmla="*/ 500322 h 556225"/>
              <a:gd name="connsiteX57" fmla="*/ 1344160 w 1456912"/>
              <a:gd name="connsiteY57" fmla="*/ 351400 h 556225"/>
              <a:gd name="connsiteX58" fmla="*/ 1344160 w 1456912"/>
              <a:gd name="connsiteY58" fmla="*/ 351400 h 556225"/>
              <a:gd name="connsiteX59" fmla="*/ 1344160 w 1456912"/>
              <a:gd name="connsiteY59" fmla="*/ 23666 h 556225"/>
              <a:gd name="connsiteX60" fmla="*/ 1315972 w 1456912"/>
              <a:gd name="connsiteY60" fmla="*/ 51854 h 556225"/>
              <a:gd name="connsiteX61" fmla="*/ 1315972 w 1456912"/>
              <a:gd name="connsiteY61" fmla="*/ 324153 h 556225"/>
              <a:gd name="connsiteX62" fmla="*/ 1217317 w 1456912"/>
              <a:gd name="connsiteY62" fmla="*/ 415761 h 556225"/>
              <a:gd name="connsiteX63" fmla="*/ 1118662 w 1456912"/>
              <a:gd name="connsiteY63" fmla="*/ 324153 h 556225"/>
              <a:gd name="connsiteX64" fmla="*/ 1118662 w 1456912"/>
              <a:gd name="connsiteY64" fmla="*/ 3 h 556225"/>
              <a:gd name="connsiteX65" fmla="*/ 1090474 w 1456912"/>
              <a:gd name="connsiteY65" fmla="*/ 3 h 556225"/>
              <a:gd name="connsiteX66" fmla="*/ 1090474 w 1456912"/>
              <a:gd name="connsiteY66" fmla="*/ 324156 h 556225"/>
              <a:gd name="connsiteX67" fmla="*/ 1217317 w 1456912"/>
              <a:gd name="connsiteY67" fmla="*/ 443951 h 556225"/>
              <a:gd name="connsiteX68" fmla="*/ 1304349 w 1456912"/>
              <a:gd name="connsiteY68" fmla="*/ 404889 h 556225"/>
              <a:gd name="connsiteX69" fmla="*/ 1304982 w 1456912"/>
              <a:gd name="connsiteY69" fmla="*/ 405720 h 556225"/>
              <a:gd name="connsiteX70" fmla="*/ 1189129 w 1456912"/>
              <a:gd name="connsiteY70" fmla="*/ 472139 h 556225"/>
              <a:gd name="connsiteX71" fmla="*/ 1062303 w 1456912"/>
              <a:gd name="connsiteY71" fmla="*/ 352344 h 556225"/>
              <a:gd name="connsiteX72" fmla="*/ 1062286 w 1456912"/>
              <a:gd name="connsiteY72" fmla="*/ 352344 h 556225"/>
              <a:gd name="connsiteX73" fmla="*/ 1062286 w 1456912"/>
              <a:gd name="connsiteY73" fmla="*/ 3 h 556225"/>
              <a:gd name="connsiteX74" fmla="*/ 1034098 w 1456912"/>
              <a:gd name="connsiteY74" fmla="*/ 3 h 556225"/>
              <a:gd name="connsiteX75" fmla="*/ 1034098 w 1456912"/>
              <a:gd name="connsiteY75" fmla="*/ 352341 h 556225"/>
              <a:gd name="connsiteX76" fmla="*/ 1034113 w 1456912"/>
              <a:gd name="connsiteY76" fmla="*/ 352341 h 556225"/>
              <a:gd name="connsiteX77" fmla="*/ 1189132 w 1456912"/>
              <a:gd name="connsiteY77" fmla="*/ 500322 h 556225"/>
              <a:gd name="connsiteX78" fmla="*/ 562774 w 1456912"/>
              <a:gd name="connsiteY78" fmla="*/ 366435 h 556225"/>
              <a:gd name="connsiteX79" fmla="*/ 491494 w 1456912"/>
              <a:gd name="connsiteY79" fmla="*/ 535557 h 556225"/>
              <a:gd name="connsiteX80" fmla="*/ 519684 w 1456912"/>
              <a:gd name="connsiteY80" fmla="*/ 535554 h 556225"/>
              <a:gd name="connsiteX81" fmla="*/ 519682 w 1456912"/>
              <a:gd name="connsiteY81" fmla="*/ 535557 h 556225"/>
              <a:gd name="connsiteX82" fmla="*/ 519684 w 1456912"/>
              <a:gd name="connsiteY82" fmla="*/ 535557 h 556225"/>
              <a:gd name="connsiteX83" fmla="*/ 555322 w 1456912"/>
              <a:gd name="connsiteY83" fmla="*/ 450996 h 556225"/>
              <a:gd name="connsiteX84" fmla="*/ 794138 w 1456912"/>
              <a:gd name="connsiteY84" fmla="*/ 450996 h 556225"/>
              <a:gd name="connsiteX85" fmla="*/ 829744 w 1456912"/>
              <a:gd name="connsiteY85" fmla="*/ 535557 h 556225"/>
              <a:gd name="connsiteX86" fmla="*/ 857932 w 1456912"/>
              <a:gd name="connsiteY86" fmla="*/ 535557 h 556225"/>
              <a:gd name="connsiteX87" fmla="*/ 810457 w 1456912"/>
              <a:gd name="connsiteY87" fmla="*/ 422808 h 556225"/>
              <a:gd name="connsiteX88" fmla="*/ 567200 w 1456912"/>
              <a:gd name="connsiteY88" fmla="*/ 422808 h 556225"/>
              <a:gd name="connsiteX89" fmla="*/ 579078 w 1456912"/>
              <a:gd name="connsiteY89" fmla="*/ 394620 h 556225"/>
              <a:gd name="connsiteX90" fmla="*/ 826776 w 1456912"/>
              <a:gd name="connsiteY90" fmla="*/ 394620 h 556225"/>
              <a:gd name="connsiteX91" fmla="*/ 886120 w 1456912"/>
              <a:gd name="connsiteY91" fmla="*/ 535557 h 556225"/>
              <a:gd name="connsiteX92" fmla="*/ 914308 w 1456912"/>
              <a:gd name="connsiteY92" fmla="*/ 535557 h 556225"/>
              <a:gd name="connsiteX93" fmla="*/ 843097 w 1456912"/>
              <a:gd name="connsiteY93" fmla="*/ 366435 h 556225"/>
              <a:gd name="connsiteX94" fmla="*/ 562774 w 1456912"/>
              <a:gd name="connsiteY94" fmla="*/ 366435 h 556225"/>
              <a:gd name="connsiteX95" fmla="*/ 604248 w 1456912"/>
              <a:gd name="connsiteY95" fmla="*/ 0 h 556225"/>
              <a:gd name="connsiteX96" fmla="*/ 397091 w 1456912"/>
              <a:gd name="connsiteY96" fmla="*/ 491374 h 556225"/>
              <a:gd name="connsiteX97" fmla="*/ 415032 w 1456912"/>
              <a:gd name="connsiteY97" fmla="*/ 515732 h 556225"/>
              <a:gd name="connsiteX98" fmla="*/ 632437 w 1456912"/>
              <a:gd name="connsiteY98" fmla="*/ 0 h 556225"/>
              <a:gd name="connsiteX99" fmla="*/ 604248 w 1456912"/>
              <a:gd name="connsiteY99" fmla="*/ 0 h 556225"/>
              <a:gd name="connsiteX100" fmla="*/ 716998 w 1456912"/>
              <a:gd name="connsiteY100" fmla="*/ 3 h 556225"/>
              <a:gd name="connsiteX101" fmla="*/ 934130 w 1456912"/>
              <a:gd name="connsiteY101" fmla="*/ 515735 h 556225"/>
              <a:gd name="connsiteX102" fmla="*/ 952028 w 1456912"/>
              <a:gd name="connsiteY102" fmla="*/ 491377 h 556225"/>
              <a:gd name="connsiteX103" fmla="*/ 745186 w 1456912"/>
              <a:gd name="connsiteY103" fmla="*/ 3 h 556225"/>
              <a:gd name="connsiteX104" fmla="*/ 716998 w 1456912"/>
              <a:gd name="connsiteY104" fmla="*/ 3 h 556225"/>
              <a:gd name="connsiteX105" fmla="*/ 546409 w 1456912"/>
              <a:gd name="connsiteY105" fmla="*/ 338247 h 556225"/>
              <a:gd name="connsiteX106" fmla="*/ 463042 w 1456912"/>
              <a:gd name="connsiteY106" fmla="*/ 535557 h 556225"/>
              <a:gd name="connsiteX107" fmla="*/ 434854 w 1456912"/>
              <a:gd name="connsiteY107" fmla="*/ 535557 h 556225"/>
              <a:gd name="connsiteX108" fmla="*/ 646528 w 1456912"/>
              <a:gd name="connsiteY108" fmla="*/ 33467 h 556225"/>
              <a:gd name="connsiteX109" fmla="*/ 762988 w 1456912"/>
              <a:gd name="connsiteY109" fmla="*/ 310059 h 556225"/>
              <a:gd name="connsiteX110" fmla="*/ 791176 w 1456912"/>
              <a:gd name="connsiteY110" fmla="*/ 310059 h 556225"/>
              <a:gd name="connsiteX111" fmla="*/ 660624 w 1456912"/>
              <a:gd name="connsiteY111" fmla="*/ 3 h 556225"/>
              <a:gd name="connsiteX112" fmla="*/ 688812 w 1456912"/>
              <a:gd name="connsiteY112" fmla="*/ 3 h 556225"/>
              <a:gd name="connsiteX113" fmla="*/ 831231 w 1456912"/>
              <a:gd name="connsiteY113" fmla="*/ 338247 h 556225"/>
              <a:gd name="connsiteX114" fmla="*/ 546409 w 1456912"/>
              <a:gd name="connsiteY114" fmla="*/ 338247 h 556225"/>
              <a:gd name="connsiteX115" fmla="*/ 674788 w 1456912"/>
              <a:gd name="connsiteY115" fmla="*/ 167531 h 556225"/>
              <a:gd name="connsiteX116" fmla="*/ 614721 w 1456912"/>
              <a:gd name="connsiteY116" fmla="*/ 310062 h 556225"/>
              <a:gd name="connsiteX117" fmla="*/ 734800 w 1456912"/>
              <a:gd name="connsiteY117" fmla="*/ 310062 h 556225"/>
              <a:gd name="connsiteX118" fmla="*/ 674788 w 1456912"/>
              <a:gd name="connsiteY118" fmla="*/ 167531 h 556225"/>
              <a:gd name="connsiteX119" fmla="*/ 558275 w 1456912"/>
              <a:gd name="connsiteY119" fmla="*/ 310062 h 556225"/>
              <a:gd name="connsiteX120" fmla="*/ 586535 w 1456912"/>
              <a:gd name="connsiteY120" fmla="*/ 310062 h 556225"/>
              <a:gd name="connsiteX121" fmla="*/ 660703 w 1456912"/>
              <a:gd name="connsiteY121" fmla="*/ 134072 h 556225"/>
              <a:gd name="connsiteX122" fmla="*/ 646588 w 1456912"/>
              <a:gd name="connsiteY122" fmla="*/ 100553 h 556225"/>
              <a:gd name="connsiteX123" fmla="*/ 558275 w 1456912"/>
              <a:gd name="connsiteY123" fmla="*/ 310062 h 55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</a:cxnLst>
            <a:rect l="l" t="t" r="r" b="b"/>
            <a:pathLst>
              <a:path w="1456912" h="556225">
                <a:moveTo>
                  <a:pt x="0" y="51854"/>
                </a:moveTo>
                <a:lnTo>
                  <a:pt x="28188" y="23666"/>
                </a:lnTo>
                <a:lnTo>
                  <a:pt x="28188" y="535557"/>
                </a:lnTo>
                <a:lnTo>
                  <a:pt x="0" y="535557"/>
                </a:lnTo>
                <a:lnTo>
                  <a:pt x="0" y="51854"/>
                </a:lnTo>
                <a:close/>
                <a:moveTo>
                  <a:pt x="84564" y="28188"/>
                </a:moveTo>
                <a:lnTo>
                  <a:pt x="422811" y="28188"/>
                </a:lnTo>
                <a:lnTo>
                  <a:pt x="422811" y="0"/>
                </a:lnTo>
                <a:lnTo>
                  <a:pt x="56376" y="0"/>
                </a:lnTo>
                <a:lnTo>
                  <a:pt x="56376" y="338244"/>
                </a:lnTo>
                <a:lnTo>
                  <a:pt x="367711" y="338244"/>
                </a:lnTo>
                <a:lnTo>
                  <a:pt x="367711" y="310062"/>
                </a:lnTo>
                <a:lnTo>
                  <a:pt x="84564" y="310062"/>
                </a:lnTo>
                <a:lnTo>
                  <a:pt x="84564" y="28188"/>
                </a:lnTo>
                <a:close/>
                <a:moveTo>
                  <a:pt x="410152" y="253686"/>
                </a:moveTo>
                <a:lnTo>
                  <a:pt x="140937" y="253686"/>
                </a:lnTo>
                <a:lnTo>
                  <a:pt x="140937" y="140940"/>
                </a:lnTo>
                <a:lnTo>
                  <a:pt x="371171" y="140940"/>
                </a:lnTo>
                <a:lnTo>
                  <a:pt x="399359" y="112752"/>
                </a:lnTo>
                <a:lnTo>
                  <a:pt x="140937" y="112752"/>
                </a:lnTo>
                <a:lnTo>
                  <a:pt x="140937" y="84564"/>
                </a:lnTo>
                <a:lnTo>
                  <a:pt x="422811" y="84564"/>
                </a:lnTo>
                <a:lnTo>
                  <a:pt x="422811" y="56376"/>
                </a:lnTo>
                <a:lnTo>
                  <a:pt x="112749" y="56376"/>
                </a:lnTo>
                <a:lnTo>
                  <a:pt x="112749" y="281874"/>
                </a:lnTo>
                <a:lnTo>
                  <a:pt x="382334" y="281874"/>
                </a:lnTo>
                <a:lnTo>
                  <a:pt x="410152" y="253686"/>
                </a:lnTo>
                <a:close/>
                <a:moveTo>
                  <a:pt x="56376" y="535557"/>
                </a:moveTo>
                <a:lnTo>
                  <a:pt x="84564" y="535557"/>
                </a:lnTo>
                <a:lnTo>
                  <a:pt x="84564" y="394620"/>
                </a:lnTo>
                <a:lnTo>
                  <a:pt x="112752" y="394620"/>
                </a:lnTo>
                <a:lnTo>
                  <a:pt x="112752" y="511890"/>
                </a:lnTo>
                <a:lnTo>
                  <a:pt x="140940" y="483705"/>
                </a:lnTo>
                <a:lnTo>
                  <a:pt x="140940" y="394620"/>
                </a:lnTo>
                <a:lnTo>
                  <a:pt x="367714" y="394620"/>
                </a:lnTo>
                <a:lnTo>
                  <a:pt x="367714" y="366435"/>
                </a:lnTo>
                <a:lnTo>
                  <a:pt x="56376" y="366435"/>
                </a:lnTo>
                <a:lnTo>
                  <a:pt x="56376" y="535557"/>
                </a:lnTo>
                <a:close/>
                <a:moveTo>
                  <a:pt x="1428724" y="0"/>
                </a:moveTo>
                <a:lnTo>
                  <a:pt x="1428724" y="324156"/>
                </a:lnTo>
                <a:cubicBezTo>
                  <a:pt x="1428724" y="399584"/>
                  <a:pt x="1395069" y="464387"/>
                  <a:pt x="1316539" y="514089"/>
                </a:cubicBezTo>
                <a:lnTo>
                  <a:pt x="1315903" y="513258"/>
                </a:lnTo>
                <a:cubicBezTo>
                  <a:pt x="1367503" y="472336"/>
                  <a:pt x="1400536" y="419773"/>
                  <a:pt x="1400536" y="351869"/>
                </a:cubicBezTo>
                <a:lnTo>
                  <a:pt x="1400536" y="3"/>
                </a:lnTo>
                <a:lnTo>
                  <a:pt x="1372348" y="3"/>
                </a:lnTo>
                <a:lnTo>
                  <a:pt x="1372348" y="351400"/>
                </a:lnTo>
                <a:cubicBezTo>
                  <a:pt x="1372348" y="452590"/>
                  <a:pt x="1290318" y="528510"/>
                  <a:pt x="1189132" y="528510"/>
                </a:cubicBezTo>
                <a:cubicBezTo>
                  <a:pt x="1087946" y="528510"/>
                  <a:pt x="1005916" y="452587"/>
                  <a:pt x="1005916" y="351400"/>
                </a:cubicBezTo>
                <a:lnTo>
                  <a:pt x="1005916" y="23666"/>
                </a:lnTo>
                <a:lnTo>
                  <a:pt x="977728" y="51854"/>
                </a:lnTo>
                <a:lnTo>
                  <a:pt x="977728" y="351869"/>
                </a:lnTo>
                <a:cubicBezTo>
                  <a:pt x="977728" y="468625"/>
                  <a:pt x="1072376" y="556226"/>
                  <a:pt x="1189132" y="556226"/>
                </a:cubicBezTo>
                <a:cubicBezTo>
                  <a:pt x="1191834" y="556226"/>
                  <a:pt x="1217320" y="556226"/>
                  <a:pt x="1217320" y="556226"/>
                </a:cubicBezTo>
                <a:cubicBezTo>
                  <a:pt x="1332291" y="556226"/>
                  <a:pt x="1456912" y="471321"/>
                  <a:pt x="1456912" y="324566"/>
                </a:cubicBezTo>
                <a:cubicBezTo>
                  <a:pt x="1456912" y="324428"/>
                  <a:pt x="1456912" y="0"/>
                  <a:pt x="1456912" y="0"/>
                </a:cubicBezTo>
                <a:lnTo>
                  <a:pt x="1428724" y="0"/>
                </a:lnTo>
                <a:close/>
                <a:moveTo>
                  <a:pt x="1189132" y="500322"/>
                </a:moveTo>
                <a:cubicBezTo>
                  <a:pt x="1274706" y="500322"/>
                  <a:pt x="1344082" y="436948"/>
                  <a:pt x="1344160" y="351400"/>
                </a:cubicBezTo>
                <a:lnTo>
                  <a:pt x="1344160" y="351400"/>
                </a:lnTo>
                <a:lnTo>
                  <a:pt x="1344160" y="23666"/>
                </a:lnTo>
                <a:lnTo>
                  <a:pt x="1315972" y="51854"/>
                </a:lnTo>
                <a:lnTo>
                  <a:pt x="1315972" y="324153"/>
                </a:lnTo>
                <a:cubicBezTo>
                  <a:pt x="1315972" y="378637"/>
                  <a:pt x="1271801" y="415761"/>
                  <a:pt x="1217317" y="415761"/>
                </a:cubicBezTo>
                <a:cubicBezTo>
                  <a:pt x="1162833" y="415761"/>
                  <a:pt x="1118662" y="378637"/>
                  <a:pt x="1118662" y="324153"/>
                </a:cubicBezTo>
                <a:lnTo>
                  <a:pt x="1118662" y="3"/>
                </a:lnTo>
                <a:lnTo>
                  <a:pt x="1090474" y="3"/>
                </a:lnTo>
                <a:lnTo>
                  <a:pt x="1090474" y="324156"/>
                </a:lnTo>
                <a:cubicBezTo>
                  <a:pt x="1090474" y="394209"/>
                  <a:pt x="1147264" y="443951"/>
                  <a:pt x="1217317" y="443951"/>
                </a:cubicBezTo>
                <a:cubicBezTo>
                  <a:pt x="1245962" y="443951"/>
                  <a:pt x="1280732" y="429800"/>
                  <a:pt x="1304349" y="404889"/>
                </a:cubicBezTo>
                <a:lnTo>
                  <a:pt x="1304982" y="405720"/>
                </a:lnTo>
                <a:cubicBezTo>
                  <a:pt x="1282838" y="446784"/>
                  <a:pt x="1241907" y="472139"/>
                  <a:pt x="1189129" y="472139"/>
                </a:cubicBezTo>
                <a:cubicBezTo>
                  <a:pt x="1119507" y="472139"/>
                  <a:pt x="1062992" y="421734"/>
                  <a:pt x="1062303" y="352344"/>
                </a:cubicBezTo>
                <a:lnTo>
                  <a:pt x="1062286" y="352344"/>
                </a:lnTo>
                <a:lnTo>
                  <a:pt x="1062286" y="3"/>
                </a:lnTo>
                <a:lnTo>
                  <a:pt x="1034098" y="3"/>
                </a:lnTo>
                <a:lnTo>
                  <a:pt x="1034098" y="352341"/>
                </a:lnTo>
                <a:lnTo>
                  <a:pt x="1034113" y="352341"/>
                </a:lnTo>
                <a:cubicBezTo>
                  <a:pt x="1034703" y="437411"/>
                  <a:pt x="1103877" y="500322"/>
                  <a:pt x="1189132" y="500322"/>
                </a:cubicBezTo>
                <a:close/>
                <a:moveTo>
                  <a:pt x="562774" y="366435"/>
                </a:moveTo>
                <a:lnTo>
                  <a:pt x="491494" y="535557"/>
                </a:lnTo>
                <a:lnTo>
                  <a:pt x="519684" y="535554"/>
                </a:lnTo>
                <a:lnTo>
                  <a:pt x="519682" y="535557"/>
                </a:lnTo>
                <a:lnTo>
                  <a:pt x="519684" y="535557"/>
                </a:lnTo>
                <a:lnTo>
                  <a:pt x="555322" y="450996"/>
                </a:lnTo>
                <a:lnTo>
                  <a:pt x="794138" y="450996"/>
                </a:lnTo>
                <a:lnTo>
                  <a:pt x="829744" y="535557"/>
                </a:lnTo>
                <a:lnTo>
                  <a:pt x="857932" y="535557"/>
                </a:lnTo>
                <a:lnTo>
                  <a:pt x="810457" y="422808"/>
                </a:lnTo>
                <a:lnTo>
                  <a:pt x="567200" y="422808"/>
                </a:lnTo>
                <a:lnTo>
                  <a:pt x="579078" y="394620"/>
                </a:lnTo>
                <a:lnTo>
                  <a:pt x="826776" y="394620"/>
                </a:lnTo>
                <a:lnTo>
                  <a:pt x="886120" y="535557"/>
                </a:lnTo>
                <a:lnTo>
                  <a:pt x="914308" y="535557"/>
                </a:lnTo>
                <a:lnTo>
                  <a:pt x="843097" y="366435"/>
                </a:lnTo>
                <a:lnTo>
                  <a:pt x="562774" y="366435"/>
                </a:lnTo>
                <a:close/>
                <a:moveTo>
                  <a:pt x="604248" y="0"/>
                </a:moveTo>
                <a:lnTo>
                  <a:pt x="397091" y="491374"/>
                </a:lnTo>
                <a:lnTo>
                  <a:pt x="415032" y="515732"/>
                </a:lnTo>
                <a:lnTo>
                  <a:pt x="632437" y="0"/>
                </a:lnTo>
                <a:lnTo>
                  <a:pt x="604248" y="0"/>
                </a:lnTo>
                <a:close/>
                <a:moveTo>
                  <a:pt x="716998" y="3"/>
                </a:moveTo>
                <a:lnTo>
                  <a:pt x="934130" y="515735"/>
                </a:lnTo>
                <a:lnTo>
                  <a:pt x="952028" y="491377"/>
                </a:lnTo>
                <a:lnTo>
                  <a:pt x="745186" y="3"/>
                </a:lnTo>
                <a:lnTo>
                  <a:pt x="716998" y="3"/>
                </a:lnTo>
                <a:close/>
                <a:moveTo>
                  <a:pt x="546409" y="338247"/>
                </a:moveTo>
                <a:lnTo>
                  <a:pt x="463042" y="535557"/>
                </a:lnTo>
                <a:lnTo>
                  <a:pt x="434854" y="535557"/>
                </a:lnTo>
                <a:lnTo>
                  <a:pt x="646528" y="33467"/>
                </a:lnTo>
                <a:lnTo>
                  <a:pt x="762988" y="310059"/>
                </a:lnTo>
                <a:lnTo>
                  <a:pt x="791176" y="310059"/>
                </a:lnTo>
                <a:lnTo>
                  <a:pt x="660624" y="3"/>
                </a:lnTo>
                <a:lnTo>
                  <a:pt x="688812" y="3"/>
                </a:lnTo>
                <a:lnTo>
                  <a:pt x="831231" y="338247"/>
                </a:lnTo>
                <a:lnTo>
                  <a:pt x="546409" y="338247"/>
                </a:lnTo>
                <a:close/>
                <a:moveTo>
                  <a:pt x="674788" y="167531"/>
                </a:moveTo>
                <a:lnTo>
                  <a:pt x="614721" y="310062"/>
                </a:lnTo>
                <a:lnTo>
                  <a:pt x="734800" y="310062"/>
                </a:lnTo>
                <a:lnTo>
                  <a:pt x="674788" y="167531"/>
                </a:lnTo>
                <a:close/>
                <a:moveTo>
                  <a:pt x="558275" y="310062"/>
                </a:moveTo>
                <a:lnTo>
                  <a:pt x="586535" y="310062"/>
                </a:lnTo>
                <a:lnTo>
                  <a:pt x="660703" y="134072"/>
                </a:lnTo>
                <a:lnTo>
                  <a:pt x="646588" y="100553"/>
                </a:lnTo>
                <a:lnTo>
                  <a:pt x="558275" y="310062"/>
                </a:lnTo>
                <a:close/>
              </a:path>
            </a:pathLst>
          </a:custGeom>
          <a:solidFill>
            <a:schemeClr val="tx1"/>
          </a:solidFill>
          <a:ln w="2892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86" name="Rechteck 285">
            <a:extLst>
              <a:ext uri="{FF2B5EF4-FFF2-40B4-BE49-F238E27FC236}">
                <a16:creationId xmlns:a16="http://schemas.microsoft.com/office/drawing/2014/main" id="{E92F8CF9-198A-4C8B-9010-0DB32F87536F}"/>
              </a:ext>
            </a:extLst>
          </p:cNvPr>
          <p:cNvSpPr/>
          <p:nvPr userDrawn="1"/>
        </p:nvSpPr>
        <p:spPr>
          <a:xfrm>
            <a:off x="518400" y="1413835"/>
            <a:ext cx="11676062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4" name="Grafik 103">
            <a:extLst>
              <a:ext uri="{FF2B5EF4-FFF2-40B4-BE49-F238E27FC236}">
                <a16:creationId xmlns:a16="http://schemas.microsoft.com/office/drawing/2014/main" id="{7922E846-554F-4AB9-AC00-AEF207AD9863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509578" y="293687"/>
            <a:ext cx="2604169" cy="556887"/>
          </a:xfrm>
          <a:prstGeom prst="rect">
            <a:avLst/>
          </a:prstGeom>
        </p:spPr>
      </p:pic>
      <p:sp>
        <p:nvSpPr>
          <p:cNvPr id="41" name="Titel 1">
            <a:extLst>
              <a:ext uri="{FF2B5EF4-FFF2-40B4-BE49-F238E27FC236}">
                <a16:creationId xmlns:a16="http://schemas.microsoft.com/office/drawing/2014/main" id="{4241266C-710C-4440-8C07-9EDA09237E6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163" y="2913731"/>
            <a:ext cx="11153677" cy="1030539"/>
          </a:xfrm>
        </p:spPr>
        <p:txBody>
          <a:bodyPr vert="horz" wrap="square" tIns="0" rIns="0" anchor="ctr" anchorCtr="0">
            <a:noAutofit/>
          </a:bodyPr>
          <a:lstStyle>
            <a:lvl1pPr algn="l">
              <a:lnSpc>
                <a:spcPct val="11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&lt;Thema&gt;</a:t>
            </a:r>
          </a:p>
        </p:txBody>
      </p:sp>
      <p:sp>
        <p:nvSpPr>
          <p:cNvPr id="42" name="Textplatzhalter 7">
            <a:extLst>
              <a:ext uri="{FF2B5EF4-FFF2-40B4-BE49-F238E27FC236}">
                <a16:creationId xmlns:a16="http://schemas.microsoft.com/office/drawing/2014/main" id="{B1A45644-0A0D-495F-9640-025D2292580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20163" y="5005511"/>
            <a:ext cx="11153677" cy="437236"/>
          </a:xfrm>
        </p:spPr>
        <p:txBody>
          <a:bodyPr wrap="square">
            <a:spAutoFit/>
          </a:bodyPr>
          <a:lstStyle>
            <a:lvl1pPr>
              <a:defRPr sz="2800"/>
            </a:lvl1pPr>
          </a:lstStyle>
          <a:p>
            <a:pPr lvl="0"/>
            <a:r>
              <a:rPr lang="de-DE" noProof="0" dirty="0"/>
              <a:t>&lt;Titel der Veranstaltung&gt; | &lt;Semester&gt;</a:t>
            </a:r>
          </a:p>
        </p:txBody>
      </p:sp>
      <p:sp>
        <p:nvSpPr>
          <p:cNvPr id="43" name="Textplatzhalter 9">
            <a:extLst>
              <a:ext uri="{FF2B5EF4-FFF2-40B4-BE49-F238E27FC236}">
                <a16:creationId xmlns:a16="http://schemas.microsoft.com/office/drawing/2014/main" id="{672CF738-3D16-42E1-97DE-60D7B23DE59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20163" y="6200775"/>
            <a:ext cx="11153677" cy="431800"/>
          </a:xfrm>
        </p:spPr>
        <p:txBody>
          <a:bodyPr rIns="0" anchor="ctr"/>
          <a:lstStyle>
            <a:lvl1pPr>
              <a:defRPr/>
            </a:lvl1pPr>
          </a:lstStyle>
          <a:p>
            <a:pPr lvl="0"/>
            <a:r>
              <a:rPr lang="de-DE" dirty="0"/>
              <a:t>Lehrstuhl für Digital Industrial Service Systems | &lt;Dozent&gt;</a:t>
            </a:r>
          </a:p>
        </p:txBody>
      </p:sp>
    </p:spTree>
    <p:extLst>
      <p:ext uri="{BB962C8B-B14F-4D97-AF65-F5344CB8AC3E}">
        <p14:creationId xmlns:p14="http://schemas.microsoft.com/office/powerpoint/2010/main" val="33309422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 Bild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E0522E-4B59-4195-AD23-1DB4381AB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67F0B-0D69-4F2E-A0A2-F8FA26E3BF7C}" type="datetime4">
              <a:rPr lang="de-DE" smtClean="0"/>
              <a:t>14. Dezember 2022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0F6FD0B-B0A5-4052-BAB6-95BD027E8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5937" y="6634666"/>
            <a:ext cx="9574509" cy="123111"/>
          </a:xfrm>
        </p:spPr>
        <p:txBody>
          <a:bodyPr/>
          <a:lstStyle/>
          <a:p>
            <a:r>
              <a:rPr lang="de-DE"/>
              <a:t>… | Lehrstuhl für Digital Industrial Service Systems | &lt;Name des Dozenten&gt;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0385CA6-0215-4C6D-9658-F37EA26CE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1" name="Textplatzhalter 9">
            <a:extLst>
              <a:ext uri="{FF2B5EF4-FFF2-40B4-BE49-F238E27FC236}">
                <a16:creationId xmlns:a16="http://schemas.microsoft.com/office/drawing/2014/main" id="{391E3CF3-4749-4988-84A7-41187275F95B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518319" y="1631157"/>
            <a:ext cx="5469732" cy="4569619"/>
          </a:xfrm>
        </p:spPr>
        <p:txBody>
          <a:bodyPr wrap="square">
            <a:noAutofit/>
          </a:bodyPr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DE" noProof="0" dirty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8531AA6C-45F6-4DAB-84E5-02BCC876C604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8319" y="6221277"/>
            <a:ext cx="11157742" cy="132149"/>
          </a:xfrm>
        </p:spPr>
        <p:txBody>
          <a:bodyPr rIns="0">
            <a:noAutofit/>
          </a:bodyPr>
          <a:lstStyle>
            <a:lvl1pPr algn="r">
              <a:lnSpc>
                <a:spcPct val="100000"/>
              </a:lnSpc>
              <a:spcAft>
                <a:spcPts val="0"/>
              </a:spcAft>
              <a:defRPr sz="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de-DE" dirty="0"/>
              <a:t>Quelle:</a:t>
            </a:r>
          </a:p>
        </p:txBody>
      </p:sp>
      <p:sp>
        <p:nvSpPr>
          <p:cNvPr id="18" name="Titelplatzhalter 1">
            <a:extLst>
              <a:ext uri="{FF2B5EF4-FFF2-40B4-BE49-F238E27FC236}">
                <a16:creationId xmlns:a16="http://schemas.microsoft.com/office/drawing/2014/main" id="{8D91CC63-EC57-4924-A724-1CDFF2666E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318" y="301183"/>
            <a:ext cx="9574509" cy="666000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rmAutofit/>
          </a:bodyPr>
          <a:lstStyle/>
          <a:p>
            <a:r>
              <a:rPr lang="de-DE" noProof="0" dirty="0"/>
              <a:t>[Action-Title]: Kernaussage des Bilds ausdrücken, </a:t>
            </a:r>
            <a:br>
              <a:rPr lang="de-DE" noProof="0" dirty="0"/>
            </a:br>
            <a:r>
              <a:rPr lang="de-DE" noProof="0" dirty="0"/>
              <a:t>maximal zwei Zeilen, „sprechende Titel“</a:t>
            </a:r>
            <a:endParaRPr lang="de-DE" dirty="0"/>
          </a:p>
        </p:txBody>
      </p:sp>
      <p:sp>
        <p:nvSpPr>
          <p:cNvPr id="19" name="Textplatzhalter 6">
            <a:extLst>
              <a:ext uri="{FF2B5EF4-FFF2-40B4-BE49-F238E27FC236}">
                <a16:creationId xmlns:a16="http://schemas.microsoft.com/office/drawing/2014/main" id="{E76EDA7A-C3DC-4A17-8264-EF17021BD3D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8318" y="987403"/>
            <a:ext cx="9574510" cy="281103"/>
          </a:xfrm>
        </p:spPr>
        <p:txBody>
          <a:bodyPr anchor="ctr">
            <a:normAutofit/>
          </a:bodyPr>
          <a:lstStyle>
            <a:lvl1pPr>
              <a:defRPr sz="1800">
                <a:solidFill>
                  <a:srgbClr val="041E42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3"/>
              </a:buClr>
              <a:buSzTx/>
              <a:buFont typeface="Symbol" panose="05050102010706020507" pitchFamily="18" charset="2"/>
              <a:buNone/>
              <a:tabLst/>
              <a:defRPr/>
            </a:pPr>
            <a:r>
              <a:rPr lang="de-DE" noProof="0" dirty="0"/>
              <a:t>[</a:t>
            </a:r>
            <a:r>
              <a:rPr lang="de-DE" noProof="0" dirty="0" err="1"/>
              <a:t>Subtitle</a:t>
            </a:r>
            <a:r>
              <a:rPr lang="de-DE" noProof="0" dirty="0"/>
              <a:t>]: Zusammenfassung in Stichwörtern, keine Sätze</a:t>
            </a:r>
          </a:p>
        </p:txBody>
      </p:sp>
      <p:sp>
        <p:nvSpPr>
          <p:cNvPr id="6" name="Bildplatzhalter 5">
            <a:extLst>
              <a:ext uri="{FF2B5EF4-FFF2-40B4-BE49-F238E27FC236}">
                <a16:creationId xmlns:a16="http://schemas.microsoft.com/office/drawing/2014/main" id="{C430DEB5-C59E-46B3-A544-7EB8BB997497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>
          <a:xfrm>
            <a:off x="6206329" y="1631156"/>
            <a:ext cx="5469732" cy="4569619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35474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- Text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E0522E-4B59-4195-AD23-1DB4381AB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2F941-E76D-416A-AF33-65B53D3785A5}" type="datetime4">
              <a:rPr lang="de-DE" smtClean="0"/>
              <a:t>14. Dezember 2022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0F6FD0B-B0A5-4052-BAB6-95BD027E8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5937" y="6634666"/>
            <a:ext cx="9574509" cy="123111"/>
          </a:xfrm>
        </p:spPr>
        <p:txBody>
          <a:bodyPr/>
          <a:lstStyle/>
          <a:p>
            <a:r>
              <a:rPr lang="de-DE"/>
              <a:t>… | Lehrstuhl für Digital Industrial Service Systems | &lt;Name des Dozenten&gt;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0385CA6-0215-4C6D-9658-F37EA26CE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6" name="Bildplatzhalter 5">
            <a:extLst>
              <a:ext uri="{FF2B5EF4-FFF2-40B4-BE49-F238E27FC236}">
                <a16:creationId xmlns:a16="http://schemas.microsoft.com/office/drawing/2014/main" id="{C430DEB5-C59E-46B3-A544-7EB8BB997497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>
          <a:xfrm>
            <a:off x="518319" y="1631157"/>
            <a:ext cx="5469732" cy="4569619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 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8531AA6C-45F6-4DAB-84E5-02BCC876C604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8319" y="6221277"/>
            <a:ext cx="11157742" cy="132149"/>
          </a:xfrm>
        </p:spPr>
        <p:txBody>
          <a:bodyPr rIns="0">
            <a:noAutofit/>
          </a:bodyPr>
          <a:lstStyle>
            <a:lvl1pPr algn="r">
              <a:lnSpc>
                <a:spcPct val="100000"/>
              </a:lnSpc>
              <a:spcAft>
                <a:spcPts val="0"/>
              </a:spcAft>
              <a:defRPr sz="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de-DE" dirty="0"/>
              <a:t>Quelle:</a:t>
            </a:r>
          </a:p>
        </p:txBody>
      </p:sp>
      <p:sp>
        <p:nvSpPr>
          <p:cNvPr id="18" name="Titelplatzhalter 1">
            <a:extLst>
              <a:ext uri="{FF2B5EF4-FFF2-40B4-BE49-F238E27FC236}">
                <a16:creationId xmlns:a16="http://schemas.microsoft.com/office/drawing/2014/main" id="{8D91CC63-EC57-4924-A724-1CDFF2666E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318" y="301183"/>
            <a:ext cx="9574509" cy="666000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rmAutofit/>
          </a:bodyPr>
          <a:lstStyle/>
          <a:p>
            <a:r>
              <a:rPr lang="de-DE" noProof="0" dirty="0"/>
              <a:t>[Action-Title]: Kernaussage des Bilds ausdrücken, </a:t>
            </a:r>
            <a:br>
              <a:rPr lang="de-DE" noProof="0" dirty="0"/>
            </a:br>
            <a:r>
              <a:rPr lang="de-DE" noProof="0" dirty="0"/>
              <a:t>maximal zwei Zeilen, „sprechende Titel“</a:t>
            </a:r>
            <a:endParaRPr lang="de-DE" dirty="0"/>
          </a:p>
        </p:txBody>
      </p:sp>
      <p:sp>
        <p:nvSpPr>
          <p:cNvPr id="19" name="Textplatzhalter 6">
            <a:extLst>
              <a:ext uri="{FF2B5EF4-FFF2-40B4-BE49-F238E27FC236}">
                <a16:creationId xmlns:a16="http://schemas.microsoft.com/office/drawing/2014/main" id="{E76EDA7A-C3DC-4A17-8264-EF17021BD3D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8318" y="987403"/>
            <a:ext cx="9574510" cy="281103"/>
          </a:xfrm>
        </p:spPr>
        <p:txBody>
          <a:bodyPr anchor="ctr">
            <a:normAutofit/>
          </a:bodyPr>
          <a:lstStyle>
            <a:lvl1pPr>
              <a:defRPr sz="1800">
                <a:solidFill>
                  <a:srgbClr val="041E42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3"/>
              </a:buClr>
              <a:buSzTx/>
              <a:buFont typeface="Symbol" panose="05050102010706020507" pitchFamily="18" charset="2"/>
              <a:buNone/>
              <a:tabLst/>
              <a:defRPr/>
            </a:pPr>
            <a:r>
              <a:rPr lang="de-DE" noProof="0" dirty="0"/>
              <a:t>[</a:t>
            </a:r>
            <a:r>
              <a:rPr lang="de-DE" noProof="0" dirty="0" err="1"/>
              <a:t>Subtitle</a:t>
            </a:r>
            <a:r>
              <a:rPr lang="de-DE" noProof="0" dirty="0"/>
              <a:t>]: Zusammenfassung in Stichwörtern, keine Sätze</a:t>
            </a:r>
          </a:p>
        </p:txBody>
      </p:sp>
      <p:sp>
        <p:nvSpPr>
          <p:cNvPr id="11" name="Textplatzhalter 9">
            <a:extLst>
              <a:ext uri="{FF2B5EF4-FFF2-40B4-BE49-F238E27FC236}">
                <a16:creationId xmlns:a16="http://schemas.microsoft.com/office/drawing/2014/main" id="{391E3CF3-4749-4988-84A7-41187275F95B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6206329" y="1631156"/>
            <a:ext cx="5469732" cy="4569619"/>
          </a:xfrm>
        </p:spPr>
        <p:txBody>
          <a:bodyPr wrap="square">
            <a:noAutofit/>
          </a:bodyPr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2163356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folie | mit Stör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5">
            <a:extLst>
              <a:ext uri="{FF2B5EF4-FFF2-40B4-BE49-F238E27FC236}">
                <a16:creationId xmlns:a16="http://schemas.microsoft.com/office/drawing/2014/main" id="{C430DEB5-C59E-46B3-A544-7EB8BB997497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>
          <a:xfrm>
            <a:off x="0" y="0"/>
            <a:ext cx="12192000" cy="6857999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 </a:t>
            </a:r>
          </a:p>
        </p:txBody>
      </p:sp>
      <p:sp>
        <p:nvSpPr>
          <p:cNvPr id="11" name="Textplatzhalter 9">
            <a:extLst>
              <a:ext uri="{FF2B5EF4-FFF2-40B4-BE49-F238E27FC236}">
                <a16:creationId xmlns:a16="http://schemas.microsoft.com/office/drawing/2014/main" id="{391E3CF3-4749-4988-84A7-41187275F95B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518319" y="3431382"/>
            <a:ext cx="3571199" cy="2769394"/>
          </a:xfrm>
          <a:solidFill>
            <a:schemeClr val="bg2"/>
          </a:solidFill>
        </p:spPr>
        <p:txBody>
          <a:bodyPr wrap="square" lIns="180000" tIns="180000" bIns="180000">
            <a:noAutofit/>
          </a:bodyPr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40525504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folie | 1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E0522E-4B59-4195-AD23-1DB4381AB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FEB1C-484B-4899-98E6-EB362BE13A10}" type="datetime4">
              <a:rPr lang="de-DE" smtClean="0"/>
              <a:t>14. Dezember 2022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0F6FD0B-B0A5-4052-BAB6-95BD027E8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5937" y="6634666"/>
            <a:ext cx="9574509" cy="123111"/>
          </a:xfrm>
        </p:spPr>
        <p:txBody>
          <a:bodyPr/>
          <a:lstStyle/>
          <a:p>
            <a:r>
              <a:rPr lang="de-DE"/>
              <a:t>… | Lehrstuhl für Digital Industrial Service Systems | &lt;Name des Dozenten&gt;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0385CA6-0215-4C6D-9658-F37EA26CE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8531AA6C-45F6-4DAB-84E5-02BCC876C604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8319" y="6221277"/>
            <a:ext cx="11157742" cy="132149"/>
          </a:xfrm>
        </p:spPr>
        <p:txBody>
          <a:bodyPr rIns="0">
            <a:noAutofit/>
          </a:bodyPr>
          <a:lstStyle>
            <a:lvl1pPr algn="r">
              <a:lnSpc>
                <a:spcPct val="100000"/>
              </a:lnSpc>
              <a:spcAft>
                <a:spcPts val="0"/>
              </a:spcAft>
              <a:defRPr sz="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de-DE" dirty="0"/>
              <a:t>Quelle:</a:t>
            </a:r>
          </a:p>
        </p:txBody>
      </p:sp>
      <p:sp>
        <p:nvSpPr>
          <p:cNvPr id="18" name="Titelplatzhalter 1">
            <a:extLst>
              <a:ext uri="{FF2B5EF4-FFF2-40B4-BE49-F238E27FC236}">
                <a16:creationId xmlns:a16="http://schemas.microsoft.com/office/drawing/2014/main" id="{8D91CC63-EC57-4924-A724-1CDFF2666E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318" y="301183"/>
            <a:ext cx="9574509" cy="666000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rmAutofit/>
          </a:bodyPr>
          <a:lstStyle/>
          <a:p>
            <a:r>
              <a:rPr lang="de-DE" noProof="0" dirty="0"/>
              <a:t>[Action-Title]: Kernaussage des Bilds ausdrücken, </a:t>
            </a:r>
            <a:br>
              <a:rPr lang="de-DE" noProof="0" dirty="0"/>
            </a:br>
            <a:r>
              <a:rPr lang="de-DE" noProof="0" dirty="0"/>
              <a:t>maximal zwei Zeilen, „sprechende Titel“</a:t>
            </a:r>
            <a:endParaRPr lang="de-DE" dirty="0"/>
          </a:p>
        </p:txBody>
      </p:sp>
      <p:sp>
        <p:nvSpPr>
          <p:cNvPr id="19" name="Textplatzhalter 6">
            <a:extLst>
              <a:ext uri="{FF2B5EF4-FFF2-40B4-BE49-F238E27FC236}">
                <a16:creationId xmlns:a16="http://schemas.microsoft.com/office/drawing/2014/main" id="{E76EDA7A-C3DC-4A17-8264-EF17021BD3D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8318" y="987403"/>
            <a:ext cx="9574510" cy="281103"/>
          </a:xfrm>
        </p:spPr>
        <p:txBody>
          <a:bodyPr anchor="ctr">
            <a:normAutofit/>
          </a:bodyPr>
          <a:lstStyle>
            <a:lvl1pPr>
              <a:defRPr sz="1800">
                <a:solidFill>
                  <a:srgbClr val="041E42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3"/>
              </a:buClr>
              <a:buSzTx/>
              <a:buFont typeface="Symbol" panose="05050102010706020507" pitchFamily="18" charset="2"/>
              <a:buNone/>
              <a:tabLst/>
              <a:defRPr/>
            </a:pPr>
            <a:r>
              <a:rPr lang="de-DE" noProof="0" dirty="0"/>
              <a:t>[</a:t>
            </a:r>
            <a:r>
              <a:rPr lang="de-DE" noProof="0" dirty="0" err="1"/>
              <a:t>Subtitle</a:t>
            </a:r>
            <a:r>
              <a:rPr lang="de-DE" noProof="0" dirty="0"/>
              <a:t>]: Zusammenfassung in Stichwörtern, keine Sätze</a:t>
            </a:r>
          </a:p>
        </p:txBody>
      </p:sp>
      <p:sp>
        <p:nvSpPr>
          <p:cNvPr id="6" name="Bildplatzhalter 5">
            <a:extLst>
              <a:ext uri="{FF2B5EF4-FFF2-40B4-BE49-F238E27FC236}">
                <a16:creationId xmlns:a16="http://schemas.microsoft.com/office/drawing/2014/main" id="{6108856A-1EE1-4005-9979-7573C6030809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>
          <a:xfrm>
            <a:off x="518319" y="1631156"/>
            <a:ext cx="11157742" cy="3951163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 </a:t>
            </a: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B415DB86-72ED-45B4-8011-E6610E41A9E3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518319" y="5690271"/>
            <a:ext cx="11157742" cy="511084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3"/>
              </a:buClr>
              <a:buSzTx/>
              <a:buFont typeface="Symbol" panose="05050102010706020507" pitchFamily="18" charset="2"/>
              <a:buNone/>
              <a:tabLst/>
              <a:defRPr/>
            </a:pPr>
            <a:r>
              <a:rPr lang="de-DE" dirty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0103907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folie | 2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E0522E-4B59-4195-AD23-1DB4381AB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AF896-8D1C-46DE-9E9E-9010894131BC}" type="datetime4">
              <a:rPr lang="de-DE" smtClean="0"/>
              <a:t>14. Dezember 2022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0F6FD0B-B0A5-4052-BAB6-95BD027E8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5937" y="6634666"/>
            <a:ext cx="9574509" cy="123111"/>
          </a:xfrm>
        </p:spPr>
        <p:txBody>
          <a:bodyPr/>
          <a:lstStyle/>
          <a:p>
            <a:r>
              <a:rPr lang="de-DE"/>
              <a:t>… | Lehrstuhl für Digital Industrial Service Systems | &lt;Name des Dozenten&gt;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0385CA6-0215-4C6D-9658-F37EA26CE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8531AA6C-45F6-4DAB-84E5-02BCC876C604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8319" y="6221277"/>
            <a:ext cx="11157742" cy="132149"/>
          </a:xfrm>
        </p:spPr>
        <p:txBody>
          <a:bodyPr rIns="0">
            <a:noAutofit/>
          </a:bodyPr>
          <a:lstStyle>
            <a:lvl1pPr algn="r">
              <a:lnSpc>
                <a:spcPct val="100000"/>
              </a:lnSpc>
              <a:spcAft>
                <a:spcPts val="0"/>
              </a:spcAft>
              <a:defRPr sz="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de-DE" dirty="0"/>
              <a:t>Quelle:</a:t>
            </a:r>
          </a:p>
        </p:txBody>
      </p:sp>
      <p:sp>
        <p:nvSpPr>
          <p:cNvPr id="18" name="Titelplatzhalter 1">
            <a:extLst>
              <a:ext uri="{FF2B5EF4-FFF2-40B4-BE49-F238E27FC236}">
                <a16:creationId xmlns:a16="http://schemas.microsoft.com/office/drawing/2014/main" id="{8D91CC63-EC57-4924-A724-1CDFF2666E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318" y="301183"/>
            <a:ext cx="9574509" cy="666000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rmAutofit/>
          </a:bodyPr>
          <a:lstStyle/>
          <a:p>
            <a:r>
              <a:rPr lang="de-DE" noProof="0" dirty="0"/>
              <a:t>[Action-Title]: Kernaussage des Bilds ausdrücken, </a:t>
            </a:r>
            <a:br>
              <a:rPr lang="de-DE" noProof="0" dirty="0"/>
            </a:br>
            <a:r>
              <a:rPr lang="de-DE" noProof="0" dirty="0"/>
              <a:t>maximal zwei Zeilen, „sprechende Titel“</a:t>
            </a:r>
            <a:endParaRPr lang="de-DE" dirty="0"/>
          </a:p>
        </p:txBody>
      </p:sp>
      <p:sp>
        <p:nvSpPr>
          <p:cNvPr id="19" name="Textplatzhalter 6">
            <a:extLst>
              <a:ext uri="{FF2B5EF4-FFF2-40B4-BE49-F238E27FC236}">
                <a16:creationId xmlns:a16="http://schemas.microsoft.com/office/drawing/2014/main" id="{E76EDA7A-C3DC-4A17-8264-EF17021BD3D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8318" y="987403"/>
            <a:ext cx="9574510" cy="281103"/>
          </a:xfrm>
        </p:spPr>
        <p:txBody>
          <a:bodyPr anchor="ctr">
            <a:normAutofit/>
          </a:bodyPr>
          <a:lstStyle>
            <a:lvl1pPr>
              <a:defRPr sz="1800">
                <a:solidFill>
                  <a:srgbClr val="041E42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3"/>
              </a:buClr>
              <a:buSzTx/>
              <a:buFont typeface="Symbol" panose="05050102010706020507" pitchFamily="18" charset="2"/>
              <a:buNone/>
              <a:tabLst/>
              <a:defRPr/>
            </a:pPr>
            <a:r>
              <a:rPr lang="de-DE" noProof="0" dirty="0"/>
              <a:t>[</a:t>
            </a:r>
            <a:r>
              <a:rPr lang="de-DE" noProof="0" dirty="0" err="1"/>
              <a:t>Subtitle</a:t>
            </a:r>
            <a:r>
              <a:rPr lang="de-DE" noProof="0" dirty="0"/>
              <a:t>]: Zusammenfassung in Stichwörtern, keine Sätze</a:t>
            </a:r>
          </a:p>
        </p:txBody>
      </p:sp>
      <p:sp>
        <p:nvSpPr>
          <p:cNvPr id="6" name="Bildplatzhalter 5">
            <a:extLst>
              <a:ext uri="{FF2B5EF4-FFF2-40B4-BE49-F238E27FC236}">
                <a16:creationId xmlns:a16="http://schemas.microsoft.com/office/drawing/2014/main" id="{6108856A-1EE1-4005-9979-7573C6030809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>
          <a:xfrm>
            <a:off x="518319" y="1631156"/>
            <a:ext cx="5469732" cy="3951163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 </a:t>
            </a: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B415DB86-72ED-45B4-8011-E6610E41A9E3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518319" y="5690271"/>
            <a:ext cx="5469732" cy="511084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3"/>
              </a:buClr>
              <a:buSzTx/>
              <a:buFont typeface="Symbol" panose="05050102010706020507" pitchFamily="18" charset="2"/>
              <a:buNone/>
              <a:tabLst/>
              <a:defRPr/>
            </a:pPr>
            <a:r>
              <a:rPr lang="de-DE" dirty="0"/>
              <a:t>Mastertextformat bearbeiten</a:t>
            </a:r>
          </a:p>
        </p:txBody>
      </p:sp>
      <p:sp>
        <p:nvSpPr>
          <p:cNvPr id="7" name="Bildplatzhalter 6">
            <a:extLst>
              <a:ext uri="{FF2B5EF4-FFF2-40B4-BE49-F238E27FC236}">
                <a16:creationId xmlns:a16="http://schemas.microsoft.com/office/drawing/2014/main" id="{7AEA8F67-E60D-40EF-B469-0865A9BBB6C5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6206329" y="1631156"/>
            <a:ext cx="5469732" cy="3951163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 </a:t>
            </a:r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A3234D82-3D7C-4C35-ACF1-5A06F1E2F098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6206329" y="5689692"/>
            <a:ext cx="5469732" cy="511084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3"/>
              </a:buClr>
              <a:buSzTx/>
              <a:buFont typeface="Symbol" panose="05050102010706020507" pitchFamily="18" charset="2"/>
              <a:buNone/>
              <a:tabLst/>
              <a:defRPr/>
            </a:pPr>
            <a:r>
              <a:rPr lang="de-DE" dirty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5627371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folie | 3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E0522E-4B59-4195-AD23-1DB4381AB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C76E-A77D-4F48-8F46-063559FB155D}" type="datetime4">
              <a:rPr lang="de-DE" smtClean="0"/>
              <a:t>14. Dezember 2022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0F6FD0B-B0A5-4052-BAB6-95BD027E8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5937" y="6634666"/>
            <a:ext cx="9574509" cy="123111"/>
          </a:xfrm>
        </p:spPr>
        <p:txBody>
          <a:bodyPr/>
          <a:lstStyle/>
          <a:p>
            <a:r>
              <a:rPr lang="de-DE"/>
              <a:t>… | Lehrstuhl für Digital Industrial Service Systems | &lt;Name des Dozenten&gt;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0385CA6-0215-4C6D-9658-F37EA26CE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8531AA6C-45F6-4DAB-84E5-02BCC876C604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8319" y="6221277"/>
            <a:ext cx="11157742" cy="132149"/>
          </a:xfrm>
        </p:spPr>
        <p:txBody>
          <a:bodyPr rIns="0">
            <a:noAutofit/>
          </a:bodyPr>
          <a:lstStyle>
            <a:lvl1pPr algn="r">
              <a:lnSpc>
                <a:spcPct val="100000"/>
              </a:lnSpc>
              <a:spcAft>
                <a:spcPts val="0"/>
              </a:spcAft>
              <a:defRPr sz="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de-DE" dirty="0"/>
              <a:t>Quelle:</a:t>
            </a:r>
          </a:p>
        </p:txBody>
      </p:sp>
      <p:sp>
        <p:nvSpPr>
          <p:cNvPr id="18" name="Titelplatzhalter 1">
            <a:extLst>
              <a:ext uri="{FF2B5EF4-FFF2-40B4-BE49-F238E27FC236}">
                <a16:creationId xmlns:a16="http://schemas.microsoft.com/office/drawing/2014/main" id="{8D91CC63-EC57-4924-A724-1CDFF2666E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318" y="301183"/>
            <a:ext cx="9574509" cy="666000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rmAutofit/>
          </a:bodyPr>
          <a:lstStyle/>
          <a:p>
            <a:r>
              <a:rPr lang="de-DE" noProof="0" dirty="0"/>
              <a:t>[Action-Title]: Kernaussage des Bilds ausdrücken, </a:t>
            </a:r>
            <a:br>
              <a:rPr lang="de-DE" noProof="0" dirty="0"/>
            </a:br>
            <a:r>
              <a:rPr lang="de-DE" noProof="0" dirty="0"/>
              <a:t>maximal zwei Zeilen, „sprechende Titel“</a:t>
            </a:r>
            <a:endParaRPr lang="de-DE" dirty="0"/>
          </a:p>
        </p:txBody>
      </p:sp>
      <p:sp>
        <p:nvSpPr>
          <p:cNvPr id="19" name="Textplatzhalter 6">
            <a:extLst>
              <a:ext uri="{FF2B5EF4-FFF2-40B4-BE49-F238E27FC236}">
                <a16:creationId xmlns:a16="http://schemas.microsoft.com/office/drawing/2014/main" id="{E76EDA7A-C3DC-4A17-8264-EF17021BD3D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8318" y="987403"/>
            <a:ext cx="9574510" cy="281103"/>
          </a:xfrm>
        </p:spPr>
        <p:txBody>
          <a:bodyPr anchor="ctr">
            <a:normAutofit/>
          </a:bodyPr>
          <a:lstStyle>
            <a:lvl1pPr>
              <a:defRPr sz="1800">
                <a:solidFill>
                  <a:srgbClr val="041E42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3"/>
              </a:buClr>
              <a:buSzTx/>
              <a:buFont typeface="Symbol" panose="05050102010706020507" pitchFamily="18" charset="2"/>
              <a:buNone/>
              <a:tabLst/>
              <a:defRPr/>
            </a:pPr>
            <a:r>
              <a:rPr lang="de-DE" noProof="0" dirty="0"/>
              <a:t>[</a:t>
            </a:r>
            <a:r>
              <a:rPr lang="de-DE" noProof="0" dirty="0" err="1"/>
              <a:t>Subtitle</a:t>
            </a:r>
            <a:r>
              <a:rPr lang="de-DE" noProof="0" dirty="0"/>
              <a:t>]: Zusammenfassung in Stichwörtern, keine Sätze</a:t>
            </a:r>
          </a:p>
        </p:txBody>
      </p:sp>
      <p:sp>
        <p:nvSpPr>
          <p:cNvPr id="6" name="Bildplatzhalter 5">
            <a:extLst>
              <a:ext uri="{FF2B5EF4-FFF2-40B4-BE49-F238E27FC236}">
                <a16:creationId xmlns:a16="http://schemas.microsoft.com/office/drawing/2014/main" id="{6108856A-1EE1-4005-9979-7573C6030809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>
          <a:xfrm>
            <a:off x="518319" y="1631156"/>
            <a:ext cx="3569758" cy="3951163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 </a:t>
            </a: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B415DB86-72ED-45B4-8011-E6610E41A9E3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518319" y="5690271"/>
            <a:ext cx="3569758" cy="511084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3"/>
              </a:buClr>
              <a:buSzTx/>
              <a:buFont typeface="Symbol" panose="05050102010706020507" pitchFamily="18" charset="2"/>
              <a:buNone/>
              <a:tabLst/>
              <a:defRPr/>
            </a:pPr>
            <a:r>
              <a:rPr lang="de-DE" dirty="0"/>
              <a:t>Mastertextformat bearbeiten</a:t>
            </a:r>
          </a:p>
        </p:txBody>
      </p:sp>
      <p:sp>
        <p:nvSpPr>
          <p:cNvPr id="7" name="Bildplatzhalter 6">
            <a:extLst>
              <a:ext uri="{FF2B5EF4-FFF2-40B4-BE49-F238E27FC236}">
                <a16:creationId xmlns:a16="http://schemas.microsoft.com/office/drawing/2014/main" id="{7AEA8F67-E60D-40EF-B469-0865A9BBB6C5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4312311" y="1631156"/>
            <a:ext cx="3569758" cy="3951163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 </a:t>
            </a:r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A3234D82-3D7C-4C35-ACF1-5A06F1E2F098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4312311" y="5689692"/>
            <a:ext cx="3569758" cy="511084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3"/>
              </a:buClr>
              <a:buSzTx/>
              <a:buFont typeface="Symbol" panose="05050102010706020507" pitchFamily="18" charset="2"/>
              <a:buNone/>
              <a:tabLst/>
              <a:defRPr/>
            </a:pPr>
            <a:r>
              <a:rPr lang="de-DE" dirty="0"/>
              <a:t>Mastertextformat bearbeiten</a:t>
            </a:r>
          </a:p>
        </p:txBody>
      </p:sp>
      <p:sp>
        <p:nvSpPr>
          <p:cNvPr id="10" name="Bildplatzhalter 9">
            <a:extLst>
              <a:ext uri="{FF2B5EF4-FFF2-40B4-BE49-F238E27FC236}">
                <a16:creationId xmlns:a16="http://schemas.microsoft.com/office/drawing/2014/main" id="{54AF4E7F-828A-4F93-A224-CC37323F22EB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8106303" y="1631156"/>
            <a:ext cx="3569758" cy="3951163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 </a:t>
            </a:r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B62F2321-99BF-46DA-82FB-5C0D110A571D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8106303" y="5689693"/>
            <a:ext cx="3569758" cy="511084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3"/>
              </a:buClr>
              <a:buSzTx/>
              <a:buFont typeface="Symbol" panose="05050102010706020507" pitchFamily="18" charset="2"/>
              <a:buNone/>
              <a:tabLst/>
              <a:defRPr/>
            </a:pPr>
            <a:r>
              <a:rPr lang="de-DE" dirty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1955611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E0522E-4B59-4195-AD23-1DB4381AB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1F75B-8E06-41EA-9095-78DA6F8CBA18}" type="datetime4">
              <a:rPr lang="de-DE" smtClean="0"/>
              <a:t>14. Dezember 2022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0F6FD0B-B0A5-4052-BAB6-95BD027E8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5937" y="6634666"/>
            <a:ext cx="9574509" cy="123111"/>
          </a:xfrm>
        </p:spPr>
        <p:txBody>
          <a:bodyPr/>
          <a:lstStyle/>
          <a:p>
            <a:r>
              <a:rPr lang="de-DE"/>
              <a:t>… | Lehrstuhl für Digital Industrial Service Systems | &lt;Name des Dozenten&gt;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0385CA6-0215-4C6D-9658-F37EA26CE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8531AA6C-45F6-4DAB-84E5-02BCC876C604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8319" y="6221277"/>
            <a:ext cx="11157742" cy="132149"/>
          </a:xfrm>
        </p:spPr>
        <p:txBody>
          <a:bodyPr rIns="0">
            <a:noAutofit/>
          </a:bodyPr>
          <a:lstStyle>
            <a:lvl1pPr algn="r">
              <a:lnSpc>
                <a:spcPct val="100000"/>
              </a:lnSpc>
              <a:spcAft>
                <a:spcPts val="0"/>
              </a:spcAft>
              <a:defRPr sz="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de-DE" dirty="0"/>
              <a:t>Quelle:</a:t>
            </a:r>
          </a:p>
        </p:txBody>
      </p:sp>
      <p:sp>
        <p:nvSpPr>
          <p:cNvPr id="18" name="Titelplatzhalter 1">
            <a:extLst>
              <a:ext uri="{FF2B5EF4-FFF2-40B4-BE49-F238E27FC236}">
                <a16:creationId xmlns:a16="http://schemas.microsoft.com/office/drawing/2014/main" id="{8D91CC63-EC57-4924-A724-1CDFF2666E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318" y="301183"/>
            <a:ext cx="9574509" cy="666000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rmAutofit/>
          </a:bodyPr>
          <a:lstStyle/>
          <a:p>
            <a:r>
              <a:rPr lang="de-DE" noProof="0" dirty="0"/>
              <a:t>[Action-Title]: Kernaussage des Bilds ausdrücken, </a:t>
            </a:r>
            <a:br>
              <a:rPr lang="de-DE" noProof="0" dirty="0"/>
            </a:br>
            <a:r>
              <a:rPr lang="de-DE" noProof="0" dirty="0"/>
              <a:t>maximal zwei Zeilen, „sprechende Titel“</a:t>
            </a:r>
            <a:endParaRPr lang="de-DE" dirty="0"/>
          </a:p>
        </p:txBody>
      </p:sp>
      <p:sp>
        <p:nvSpPr>
          <p:cNvPr id="19" name="Textplatzhalter 6">
            <a:extLst>
              <a:ext uri="{FF2B5EF4-FFF2-40B4-BE49-F238E27FC236}">
                <a16:creationId xmlns:a16="http://schemas.microsoft.com/office/drawing/2014/main" id="{E76EDA7A-C3DC-4A17-8264-EF17021BD3D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8318" y="987403"/>
            <a:ext cx="9574510" cy="281103"/>
          </a:xfrm>
        </p:spPr>
        <p:txBody>
          <a:bodyPr anchor="ctr">
            <a:normAutofit/>
          </a:bodyPr>
          <a:lstStyle>
            <a:lvl1pPr>
              <a:defRPr sz="1800">
                <a:solidFill>
                  <a:srgbClr val="041E42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3"/>
              </a:buClr>
              <a:buSzTx/>
              <a:buFont typeface="Symbol" panose="05050102010706020507" pitchFamily="18" charset="2"/>
              <a:buNone/>
              <a:tabLst/>
              <a:defRPr/>
            </a:pPr>
            <a:r>
              <a:rPr lang="de-DE" noProof="0" dirty="0"/>
              <a:t>[</a:t>
            </a:r>
            <a:r>
              <a:rPr lang="de-DE" noProof="0" dirty="0" err="1"/>
              <a:t>Subtitle</a:t>
            </a:r>
            <a:r>
              <a:rPr lang="de-DE" noProof="0" dirty="0"/>
              <a:t>]: Zusammenfassung in Stichwörtern, keine Sätze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B9594F1-3737-4DC4-9EAD-CF98FA91051F}"/>
              </a:ext>
            </a:extLst>
          </p:cNvPr>
          <p:cNvSpPr>
            <a:spLocks noGrp="1"/>
          </p:cNvSpPr>
          <p:nvPr>
            <p:ph sz="quarter" idx="40" hasCustomPrompt="1"/>
          </p:nvPr>
        </p:nvSpPr>
        <p:spPr>
          <a:xfrm>
            <a:off x="518319" y="1631156"/>
            <a:ext cx="11157742" cy="456962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749375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| zw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E0522E-4B59-4195-AD23-1DB4381AB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DCD38-B7CE-40BA-8A02-00BA6D6B4613}" type="datetime4">
              <a:rPr lang="de-DE" smtClean="0"/>
              <a:t>14. Dezember 2022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0F6FD0B-B0A5-4052-BAB6-95BD027E8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5937" y="6634666"/>
            <a:ext cx="9574509" cy="123111"/>
          </a:xfrm>
        </p:spPr>
        <p:txBody>
          <a:bodyPr/>
          <a:lstStyle/>
          <a:p>
            <a:r>
              <a:rPr lang="de-DE"/>
              <a:t>… | Lehrstuhl für Digital Industrial Service Systems | &lt;Name des Dozenten&gt;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0385CA6-0215-4C6D-9658-F37EA26CE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8531AA6C-45F6-4DAB-84E5-02BCC876C604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8319" y="6221277"/>
            <a:ext cx="11157742" cy="132149"/>
          </a:xfrm>
        </p:spPr>
        <p:txBody>
          <a:bodyPr rIns="0">
            <a:noAutofit/>
          </a:bodyPr>
          <a:lstStyle>
            <a:lvl1pPr algn="r">
              <a:lnSpc>
                <a:spcPct val="100000"/>
              </a:lnSpc>
              <a:spcAft>
                <a:spcPts val="0"/>
              </a:spcAft>
              <a:defRPr sz="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de-DE" dirty="0"/>
              <a:t>Quelle:</a:t>
            </a:r>
          </a:p>
        </p:txBody>
      </p:sp>
      <p:sp>
        <p:nvSpPr>
          <p:cNvPr id="18" name="Titelplatzhalter 1">
            <a:extLst>
              <a:ext uri="{FF2B5EF4-FFF2-40B4-BE49-F238E27FC236}">
                <a16:creationId xmlns:a16="http://schemas.microsoft.com/office/drawing/2014/main" id="{8D91CC63-EC57-4924-A724-1CDFF2666E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318" y="301183"/>
            <a:ext cx="9574509" cy="666000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rmAutofit/>
          </a:bodyPr>
          <a:lstStyle/>
          <a:p>
            <a:r>
              <a:rPr lang="de-DE" noProof="0" dirty="0"/>
              <a:t>[Action-Title]: Kernaussage des Bilds ausdrücken, </a:t>
            </a:r>
            <a:br>
              <a:rPr lang="de-DE" noProof="0" dirty="0"/>
            </a:br>
            <a:r>
              <a:rPr lang="de-DE" noProof="0" dirty="0"/>
              <a:t>maximal zwei Zeilen, „sprechende Titel“</a:t>
            </a:r>
            <a:endParaRPr lang="de-DE" dirty="0"/>
          </a:p>
        </p:txBody>
      </p:sp>
      <p:sp>
        <p:nvSpPr>
          <p:cNvPr id="19" name="Textplatzhalter 6">
            <a:extLst>
              <a:ext uri="{FF2B5EF4-FFF2-40B4-BE49-F238E27FC236}">
                <a16:creationId xmlns:a16="http://schemas.microsoft.com/office/drawing/2014/main" id="{E76EDA7A-C3DC-4A17-8264-EF17021BD3D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8318" y="987403"/>
            <a:ext cx="9574510" cy="281103"/>
          </a:xfrm>
        </p:spPr>
        <p:txBody>
          <a:bodyPr anchor="ctr">
            <a:normAutofit/>
          </a:bodyPr>
          <a:lstStyle>
            <a:lvl1pPr>
              <a:defRPr sz="1800">
                <a:solidFill>
                  <a:srgbClr val="041E42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3"/>
              </a:buClr>
              <a:buSzTx/>
              <a:buFont typeface="Symbol" panose="05050102010706020507" pitchFamily="18" charset="2"/>
              <a:buNone/>
              <a:tabLst/>
              <a:defRPr/>
            </a:pPr>
            <a:r>
              <a:rPr lang="de-DE" noProof="0" dirty="0"/>
              <a:t>[</a:t>
            </a:r>
            <a:r>
              <a:rPr lang="de-DE" noProof="0" dirty="0" err="1"/>
              <a:t>Subtitle</a:t>
            </a:r>
            <a:r>
              <a:rPr lang="de-DE" noProof="0" dirty="0"/>
              <a:t>]: Zusammenfassung in Stichwörtern, keine Sätze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B9594F1-3737-4DC4-9EAD-CF98FA91051F}"/>
              </a:ext>
            </a:extLst>
          </p:cNvPr>
          <p:cNvSpPr>
            <a:spLocks noGrp="1"/>
          </p:cNvSpPr>
          <p:nvPr>
            <p:ph sz="quarter" idx="40" hasCustomPrompt="1"/>
          </p:nvPr>
        </p:nvSpPr>
        <p:spPr>
          <a:xfrm>
            <a:off x="518320" y="1631156"/>
            <a:ext cx="5469733" cy="456962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9CAB6B1D-E17E-47DF-93D9-FB8A06ED58F2}"/>
              </a:ext>
            </a:extLst>
          </p:cNvPr>
          <p:cNvSpPr>
            <a:spLocks noGrp="1"/>
          </p:cNvSpPr>
          <p:nvPr>
            <p:ph sz="quarter" idx="41" hasCustomPrompt="1"/>
          </p:nvPr>
        </p:nvSpPr>
        <p:spPr>
          <a:xfrm>
            <a:off x="6206328" y="1631156"/>
            <a:ext cx="5469733" cy="456962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381036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| mi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E0522E-4B59-4195-AD23-1DB4381AB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F881E-3DED-43D6-A417-A7C186EE56EA}" type="datetime4">
              <a:rPr lang="de-DE" smtClean="0"/>
              <a:t>14. Dezember 2022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0F6FD0B-B0A5-4052-BAB6-95BD027E8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… | Lehrstuhl für Digital Industrial Service Systems | &lt;Name des Dozenten&gt;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0385CA6-0215-4C6D-9658-F37EA26CE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6A3EEDC1-9ABB-471E-855E-52CC8C208FB3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518317" y="1631156"/>
            <a:ext cx="7363752" cy="4569619"/>
          </a:xfrm>
        </p:spPr>
        <p:txBody>
          <a:bodyPr/>
          <a:lstStyle/>
          <a:p>
            <a:pPr lvl="0"/>
            <a:r>
              <a:rPr lang="de-DE" dirty="0"/>
              <a:t> </a:t>
            </a:r>
          </a:p>
        </p:txBody>
      </p:sp>
      <p:sp>
        <p:nvSpPr>
          <p:cNvPr id="14" name="Textplatzhalter 7">
            <a:extLst>
              <a:ext uri="{FF2B5EF4-FFF2-40B4-BE49-F238E27FC236}">
                <a16:creationId xmlns:a16="http://schemas.microsoft.com/office/drawing/2014/main" id="{78AF47B9-8A91-4A40-8EEC-F1FF348CA6B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8319" y="6221277"/>
            <a:ext cx="11157742" cy="132149"/>
          </a:xfrm>
        </p:spPr>
        <p:txBody>
          <a:bodyPr rIns="0">
            <a:noAutofit/>
          </a:bodyPr>
          <a:lstStyle>
            <a:lvl1pPr algn="r">
              <a:lnSpc>
                <a:spcPct val="100000"/>
              </a:lnSpc>
              <a:spcAft>
                <a:spcPts val="0"/>
              </a:spcAft>
              <a:defRPr sz="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de-DE" dirty="0"/>
              <a:t>Quelle:</a:t>
            </a:r>
          </a:p>
        </p:txBody>
      </p:sp>
      <p:sp>
        <p:nvSpPr>
          <p:cNvPr id="15" name="Titelplatzhalter 1">
            <a:extLst>
              <a:ext uri="{FF2B5EF4-FFF2-40B4-BE49-F238E27FC236}">
                <a16:creationId xmlns:a16="http://schemas.microsoft.com/office/drawing/2014/main" id="{400092CC-C52C-43A0-B095-9A4345B3851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318" y="301183"/>
            <a:ext cx="9574509" cy="666000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rmAutofit/>
          </a:bodyPr>
          <a:lstStyle/>
          <a:p>
            <a:r>
              <a:rPr lang="de-DE" noProof="0" dirty="0"/>
              <a:t>[Action-Title]: Kernaussage des Bilds ausdrücken, </a:t>
            </a:r>
            <a:br>
              <a:rPr lang="de-DE" noProof="0" dirty="0"/>
            </a:br>
            <a:r>
              <a:rPr lang="de-DE" noProof="0" dirty="0"/>
              <a:t>maximal zwei Zeilen, „sprechende Titel“</a:t>
            </a:r>
            <a:endParaRPr lang="de-DE" dirty="0"/>
          </a:p>
        </p:txBody>
      </p:sp>
      <p:sp>
        <p:nvSpPr>
          <p:cNvPr id="16" name="Textplatzhalter 6">
            <a:extLst>
              <a:ext uri="{FF2B5EF4-FFF2-40B4-BE49-F238E27FC236}">
                <a16:creationId xmlns:a16="http://schemas.microsoft.com/office/drawing/2014/main" id="{FF7514CA-58B6-4149-8F50-89E095FEE6C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8318" y="987403"/>
            <a:ext cx="9574510" cy="281103"/>
          </a:xfrm>
        </p:spPr>
        <p:txBody>
          <a:bodyPr anchor="ctr">
            <a:normAutofit/>
          </a:bodyPr>
          <a:lstStyle>
            <a:lvl1pPr>
              <a:defRPr sz="1800">
                <a:solidFill>
                  <a:srgbClr val="041E42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3"/>
              </a:buClr>
              <a:buSzTx/>
              <a:buFont typeface="Symbol" panose="05050102010706020507" pitchFamily="18" charset="2"/>
              <a:buNone/>
              <a:tabLst/>
              <a:defRPr/>
            </a:pPr>
            <a:r>
              <a:rPr lang="de-DE" noProof="0" dirty="0"/>
              <a:t>[</a:t>
            </a:r>
            <a:r>
              <a:rPr lang="de-DE" noProof="0" dirty="0" err="1"/>
              <a:t>Subtitle</a:t>
            </a:r>
            <a:r>
              <a:rPr lang="de-DE" noProof="0" dirty="0"/>
              <a:t>]: Zusammenfassung in Stichwörtern, keine Sätze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08EA3E77-72F7-436C-81B1-2C534F9DE627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8104863" y="1631156"/>
            <a:ext cx="3571199" cy="456962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424784103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 | Rot">
    <p:bg bwMode="ltGray"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E0522E-4B59-4195-AD23-1DB4381AB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023A5-0DD9-4EDE-B3F8-AE8B566D171E}" type="datetime4">
              <a:rPr lang="de-DE" smtClean="0"/>
              <a:t>14. Dezember 2022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0F6FD0B-B0A5-4052-BAB6-95BD027E8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5937" y="6634666"/>
            <a:ext cx="9574509" cy="123111"/>
          </a:xfrm>
        </p:spPr>
        <p:txBody>
          <a:bodyPr/>
          <a:lstStyle/>
          <a:p>
            <a:r>
              <a:rPr lang="de-DE"/>
              <a:t>… | Lehrstuhl für Digital Industrial Service Systems | &lt;Name des Dozenten&gt;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0385CA6-0215-4C6D-9658-F37EA26CE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8531AA6C-45F6-4DAB-84E5-02BCC876C604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8319" y="6221277"/>
            <a:ext cx="11157742" cy="132149"/>
          </a:xfrm>
        </p:spPr>
        <p:txBody>
          <a:bodyPr rIns="0">
            <a:noAutofit/>
          </a:bodyPr>
          <a:lstStyle>
            <a:lvl1pPr algn="r">
              <a:lnSpc>
                <a:spcPct val="100000"/>
              </a:lnSpc>
              <a:spcAft>
                <a:spcPts val="0"/>
              </a:spcAft>
              <a:defRPr sz="800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Quelle:</a:t>
            </a:r>
          </a:p>
        </p:txBody>
      </p:sp>
      <p:sp>
        <p:nvSpPr>
          <p:cNvPr id="18" name="Titelplatzhalter 1">
            <a:extLst>
              <a:ext uri="{FF2B5EF4-FFF2-40B4-BE49-F238E27FC236}">
                <a16:creationId xmlns:a16="http://schemas.microsoft.com/office/drawing/2014/main" id="{8D91CC63-EC57-4924-A724-1CDFF2666E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318" y="301183"/>
            <a:ext cx="9574509" cy="666000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 noProof="0" dirty="0"/>
              <a:t>[Action-Title]: Kernaussage des Bilds ausdrücken, </a:t>
            </a:r>
            <a:br>
              <a:rPr lang="de-DE" noProof="0" dirty="0"/>
            </a:br>
            <a:r>
              <a:rPr lang="de-DE" noProof="0" dirty="0"/>
              <a:t>maximal zwei Zeilen, „sprechende Titel“</a:t>
            </a:r>
            <a:endParaRPr lang="de-DE" dirty="0"/>
          </a:p>
        </p:txBody>
      </p:sp>
      <p:sp>
        <p:nvSpPr>
          <p:cNvPr id="19" name="Textplatzhalter 6">
            <a:extLst>
              <a:ext uri="{FF2B5EF4-FFF2-40B4-BE49-F238E27FC236}">
                <a16:creationId xmlns:a16="http://schemas.microsoft.com/office/drawing/2014/main" id="{E76EDA7A-C3DC-4A17-8264-EF17021BD3D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8318" y="987403"/>
            <a:ext cx="9574510" cy="281103"/>
          </a:xfrm>
        </p:spPr>
        <p:txBody>
          <a:bodyPr anchor="ctr">
            <a:normAutofit/>
          </a:bodyPr>
          <a:lstStyle>
            <a:lvl1pPr>
              <a:defRPr sz="1800">
                <a:solidFill>
                  <a:schemeClr val="tx2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3"/>
              </a:buClr>
              <a:buSzTx/>
              <a:buFont typeface="Symbol" panose="05050102010706020507" pitchFamily="18" charset="2"/>
              <a:buNone/>
              <a:tabLst/>
              <a:defRPr/>
            </a:pPr>
            <a:r>
              <a:rPr lang="de-DE" noProof="0" dirty="0"/>
              <a:t>[</a:t>
            </a:r>
            <a:r>
              <a:rPr lang="de-DE" noProof="0" dirty="0" err="1"/>
              <a:t>Subtitle</a:t>
            </a:r>
            <a:r>
              <a:rPr lang="de-DE" noProof="0" dirty="0"/>
              <a:t>]: Zusammenfassung in Stichwörtern, keine Sätze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1985FC13-022A-4A6C-8471-9677A9BF0B1E}"/>
              </a:ext>
            </a:extLst>
          </p:cNvPr>
          <p:cNvSpPr/>
          <p:nvPr userDrawn="1"/>
        </p:nvSpPr>
        <p:spPr>
          <a:xfrm>
            <a:off x="517200" y="6538526"/>
            <a:ext cx="11674800" cy="10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E529CD0F-6647-46B4-9F3B-E2446A352E8D}"/>
              </a:ext>
            </a:extLst>
          </p:cNvPr>
          <p:cNvSpPr/>
          <p:nvPr userDrawn="1"/>
        </p:nvSpPr>
        <p:spPr>
          <a:xfrm>
            <a:off x="518400" y="1413835"/>
            <a:ext cx="11676062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Freihandform: Form 11">
            <a:extLst>
              <a:ext uri="{FF2B5EF4-FFF2-40B4-BE49-F238E27FC236}">
                <a16:creationId xmlns:a16="http://schemas.microsoft.com/office/drawing/2014/main" id="{332B3A29-F89E-40B3-9284-D5FA2A1AC13E}"/>
              </a:ext>
            </a:extLst>
          </p:cNvPr>
          <p:cNvSpPr>
            <a:spLocks noChangeAspect="1"/>
          </p:cNvSpPr>
          <p:nvPr userDrawn="1"/>
        </p:nvSpPr>
        <p:spPr>
          <a:xfrm>
            <a:off x="10596063" y="299346"/>
            <a:ext cx="1080000" cy="412328"/>
          </a:xfrm>
          <a:custGeom>
            <a:avLst/>
            <a:gdLst>
              <a:gd name="connsiteX0" fmla="*/ 0 w 4797018"/>
              <a:gd name="connsiteY0" fmla="*/ 170736 h 1831428"/>
              <a:gd name="connsiteX1" fmla="*/ 92812 w 4797018"/>
              <a:gd name="connsiteY1" fmla="*/ 77924 h 1831428"/>
              <a:gd name="connsiteX2" fmla="*/ 92812 w 4797018"/>
              <a:gd name="connsiteY2" fmla="*/ 1763373 h 1831428"/>
              <a:gd name="connsiteX3" fmla="*/ 0 w 4797018"/>
              <a:gd name="connsiteY3" fmla="*/ 1763373 h 1831428"/>
              <a:gd name="connsiteX4" fmla="*/ 0 w 4797018"/>
              <a:gd name="connsiteY4" fmla="*/ 170736 h 1831428"/>
              <a:gd name="connsiteX5" fmla="*/ 278425 w 4797018"/>
              <a:gd name="connsiteY5" fmla="*/ 92812 h 1831428"/>
              <a:gd name="connsiteX6" fmla="*/ 1392136 w 4797018"/>
              <a:gd name="connsiteY6" fmla="*/ 92812 h 1831428"/>
              <a:gd name="connsiteX7" fmla="*/ 1392136 w 4797018"/>
              <a:gd name="connsiteY7" fmla="*/ 0 h 1831428"/>
              <a:gd name="connsiteX8" fmla="*/ 185614 w 4797018"/>
              <a:gd name="connsiteY8" fmla="*/ 0 h 1831428"/>
              <a:gd name="connsiteX9" fmla="*/ 185614 w 4797018"/>
              <a:gd name="connsiteY9" fmla="*/ 1113701 h 1831428"/>
              <a:gd name="connsiteX10" fmla="*/ 1210723 w 4797018"/>
              <a:gd name="connsiteY10" fmla="*/ 1113701 h 1831428"/>
              <a:gd name="connsiteX11" fmla="*/ 1210723 w 4797018"/>
              <a:gd name="connsiteY11" fmla="*/ 1020899 h 1831428"/>
              <a:gd name="connsiteX12" fmla="*/ 278425 w 4797018"/>
              <a:gd name="connsiteY12" fmla="*/ 1020899 h 1831428"/>
              <a:gd name="connsiteX13" fmla="*/ 278425 w 4797018"/>
              <a:gd name="connsiteY13" fmla="*/ 92812 h 1831428"/>
              <a:gd name="connsiteX14" fmla="*/ 1350464 w 4797018"/>
              <a:gd name="connsiteY14" fmla="*/ 835285 h 1831428"/>
              <a:gd name="connsiteX15" fmla="*/ 464048 w 4797018"/>
              <a:gd name="connsiteY15" fmla="*/ 835285 h 1831428"/>
              <a:gd name="connsiteX16" fmla="*/ 464048 w 4797018"/>
              <a:gd name="connsiteY16" fmla="*/ 464048 h 1831428"/>
              <a:gd name="connsiteX17" fmla="*/ 1222124 w 4797018"/>
              <a:gd name="connsiteY17" fmla="*/ 464048 h 1831428"/>
              <a:gd name="connsiteX18" fmla="*/ 1314926 w 4797018"/>
              <a:gd name="connsiteY18" fmla="*/ 371237 h 1831428"/>
              <a:gd name="connsiteX19" fmla="*/ 464048 w 4797018"/>
              <a:gd name="connsiteY19" fmla="*/ 371237 h 1831428"/>
              <a:gd name="connsiteX20" fmla="*/ 464048 w 4797018"/>
              <a:gd name="connsiteY20" fmla="*/ 278425 h 1831428"/>
              <a:gd name="connsiteX21" fmla="*/ 1392146 w 4797018"/>
              <a:gd name="connsiteY21" fmla="*/ 278425 h 1831428"/>
              <a:gd name="connsiteX22" fmla="*/ 1392146 w 4797018"/>
              <a:gd name="connsiteY22" fmla="*/ 185614 h 1831428"/>
              <a:gd name="connsiteX23" fmla="*/ 371237 w 4797018"/>
              <a:gd name="connsiteY23" fmla="*/ 185614 h 1831428"/>
              <a:gd name="connsiteX24" fmla="*/ 371237 w 4797018"/>
              <a:gd name="connsiteY24" fmla="*/ 928087 h 1831428"/>
              <a:gd name="connsiteX25" fmla="*/ 1258872 w 4797018"/>
              <a:gd name="connsiteY25" fmla="*/ 928087 h 1831428"/>
              <a:gd name="connsiteX26" fmla="*/ 1350464 w 4797018"/>
              <a:gd name="connsiteY26" fmla="*/ 835285 h 1831428"/>
              <a:gd name="connsiteX27" fmla="*/ 185614 w 4797018"/>
              <a:gd name="connsiteY27" fmla="*/ 1763373 h 1831428"/>
              <a:gd name="connsiteX28" fmla="*/ 278425 w 4797018"/>
              <a:gd name="connsiteY28" fmla="*/ 1763373 h 1831428"/>
              <a:gd name="connsiteX29" fmla="*/ 278425 w 4797018"/>
              <a:gd name="connsiteY29" fmla="*/ 1299324 h 1831428"/>
              <a:gd name="connsiteX30" fmla="*/ 371237 w 4797018"/>
              <a:gd name="connsiteY30" fmla="*/ 1299324 h 1831428"/>
              <a:gd name="connsiteX31" fmla="*/ 371237 w 4797018"/>
              <a:gd name="connsiteY31" fmla="*/ 1685449 h 1831428"/>
              <a:gd name="connsiteX32" fmla="*/ 464039 w 4797018"/>
              <a:gd name="connsiteY32" fmla="*/ 1592647 h 1831428"/>
              <a:gd name="connsiteX33" fmla="*/ 464039 w 4797018"/>
              <a:gd name="connsiteY33" fmla="*/ 1299324 h 1831428"/>
              <a:gd name="connsiteX34" fmla="*/ 1210723 w 4797018"/>
              <a:gd name="connsiteY34" fmla="*/ 1299324 h 1831428"/>
              <a:gd name="connsiteX35" fmla="*/ 1210723 w 4797018"/>
              <a:gd name="connsiteY35" fmla="*/ 1206522 h 1831428"/>
              <a:gd name="connsiteX36" fmla="*/ 185614 w 4797018"/>
              <a:gd name="connsiteY36" fmla="*/ 1206522 h 1831428"/>
              <a:gd name="connsiteX37" fmla="*/ 185614 w 4797018"/>
              <a:gd name="connsiteY37" fmla="*/ 1763373 h 1831428"/>
              <a:gd name="connsiteX38" fmla="*/ 4704207 w 4797018"/>
              <a:gd name="connsiteY38" fmla="*/ 0 h 1831428"/>
              <a:gd name="connsiteX39" fmla="*/ 4704207 w 4797018"/>
              <a:gd name="connsiteY39" fmla="*/ 1067314 h 1831428"/>
              <a:gd name="connsiteX40" fmla="*/ 4334837 w 4797018"/>
              <a:gd name="connsiteY40" fmla="*/ 1692688 h 1831428"/>
              <a:gd name="connsiteX41" fmla="*/ 4332742 w 4797018"/>
              <a:gd name="connsiteY41" fmla="*/ 1689954 h 1831428"/>
              <a:gd name="connsiteX42" fmla="*/ 4611405 w 4797018"/>
              <a:gd name="connsiteY42" fmla="*/ 1158564 h 1831428"/>
              <a:gd name="connsiteX43" fmla="*/ 4611405 w 4797018"/>
              <a:gd name="connsiteY43" fmla="*/ 0 h 1831428"/>
              <a:gd name="connsiteX44" fmla="*/ 4518594 w 4797018"/>
              <a:gd name="connsiteY44" fmla="*/ 0 h 1831428"/>
              <a:gd name="connsiteX45" fmla="*/ 4518594 w 4797018"/>
              <a:gd name="connsiteY45" fmla="*/ 1157021 h 1831428"/>
              <a:gd name="connsiteX46" fmla="*/ 3915337 w 4797018"/>
              <a:gd name="connsiteY46" fmla="*/ 1740170 h 1831428"/>
              <a:gd name="connsiteX47" fmla="*/ 3312081 w 4797018"/>
              <a:gd name="connsiteY47" fmla="*/ 1157021 h 1831428"/>
              <a:gd name="connsiteX48" fmla="*/ 3312081 w 4797018"/>
              <a:gd name="connsiteY48" fmla="*/ 77924 h 1831428"/>
              <a:gd name="connsiteX49" fmla="*/ 3219269 w 4797018"/>
              <a:gd name="connsiteY49" fmla="*/ 170736 h 1831428"/>
              <a:gd name="connsiteX50" fmla="*/ 3219269 w 4797018"/>
              <a:gd name="connsiteY50" fmla="*/ 1158564 h 1831428"/>
              <a:gd name="connsiteX51" fmla="*/ 3915337 w 4797018"/>
              <a:gd name="connsiteY51" fmla="*/ 1831429 h 1831428"/>
              <a:gd name="connsiteX52" fmla="*/ 4008139 w 4797018"/>
              <a:gd name="connsiteY52" fmla="*/ 1831429 h 1831428"/>
              <a:gd name="connsiteX53" fmla="*/ 4797019 w 4797018"/>
              <a:gd name="connsiteY53" fmla="*/ 1068667 h 1831428"/>
              <a:gd name="connsiteX54" fmla="*/ 4797019 w 4797018"/>
              <a:gd name="connsiteY54" fmla="*/ 0 h 1831428"/>
              <a:gd name="connsiteX55" fmla="*/ 4704207 w 4797018"/>
              <a:gd name="connsiteY55" fmla="*/ 0 h 1831428"/>
              <a:gd name="connsiteX56" fmla="*/ 3915328 w 4797018"/>
              <a:gd name="connsiteY56" fmla="*/ 1647358 h 1831428"/>
              <a:gd name="connsiteX57" fmla="*/ 4425773 w 4797018"/>
              <a:gd name="connsiteY57" fmla="*/ 1157021 h 1831428"/>
              <a:gd name="connsiteX58" fmla="*/ 4425782 w 4797018"/>
              <a:gd name="connsiteY58" fmla="*/ 1157021 h 1831428"/>
              <a:gd name="connsiteX59" fmla="*/ 4425782 w 4797018"/>
              <a:gd name="connsiteY59" fmla="*/ 77924 h 1831428"/>
              <a:gd name="connsiteX60" fmla="*/ 4332970 w 4797018"/>
              <a:gd name="connsiteY60" fmla="*/ 170736 h 1831428"/>
              <a:gd name="connsiteX61" fmla="*/ 4332970 w 4797018"/>
              <a:gd name="connsiteY61" fmla="*/ 1067305 h 1831428"/>
              <a:gd name="connsiteX62" fmla="*/ 4008130 w 4797018"/>
              <a:gd name="connsiteY62" fmla="*/ 1368933 h 1831428"/>
              <a:gd name="connsiteX63" fmla="*/ 3683298 w 4797018"/>
              <a:gd name="connsiteY63" fmla="*/ 1067305 h 1831428"/>
              <a:gd name="connsiteX64" fmla="*/ 3683289 w 4797018"/>
              <a:gd name="connsiteY64" fmla="*/ 0 h 1831428"/>
              <a:gd name="connsiteX65" fmla="*/ 3590487 w 4797018"/>
              <a:gd name="connsiteY65" fmla="*/ 0 h 1831428"/>
              <a:gd name="connsiteX66" fmla="*/ 3590487 w 4797018"/>
              <a:gd name="connsiteY66" fmla="*/ 1067305 h 1831428"/>
              <a:gd name="connsiteX67" fmla="*/ 4008130 w 4797018"/>
              <a:gd name="connsiteY67" fmla="*/ 1461745 h 1831428"/>
              <a:gd name="connsiteX68" fmla="*/ 4294699 w 4797018"/>
              <a:gd name="connsiteY68" fmla="*/ 1333129 h 1831428"/>
              <a:gd name="connsiteX69" fmla="*/ 4296785 w 4797018"/>
              <a:gd name="connsiteY69" fmla="*/ 1335862 h 1831428"/>
              <a:gd name="connsiteX70" fmla="*/ 3915328 w 4797018"/>
              <a:gd name="connsiteY70" fmla="*/ 1554556 h 1831428"/>
              <a:gd name="connsiteX71" fmla="*/ 3497742 w 4797018"/>
              <a:gd name="connsiteY71" fmla="*/ 1160116 h 1831428"/>
              <a:gd name="connsiteX72" fmla="*/ 3497685 w 4797018"/>
              <a:gd name="connsiteY72" fmla="*/ 1160116 h 1831428"/>
              <a:gd name="connsiteX73" fmla="*/ 3497685 w 4797018"/>
              <a:gd name="connsiteY73" fmla="*/ 0 h 1831428"/>
              <a:gd name="connsiteX74" fmla="*/ 3404873 w 4797018"/>
              <a:gd name="connsiteY74" fmla="*/ 0 h 1831428"/>
              <a:gd name="connsiteX75" fmla="*/ 3404873 w 4797018"/>
              <a:gd name="connsiteY75" fmla="*/ 1160107 h 1831428"/>
              <a:gd name="connsiteX76" fmla="*/ 3404921 w 4797018"/>
              <a:gd name="connsiteY76" fmla="*/ 1160107 h 1831428"/>
              <a:gd name="connsiteX77" fmla="*/ 3915328 w 4797018"/>
              <a:gd name="connsiteY77" fmla="*/ 1647358 h 1831428"/>
              <a:gd name="connsiteX78" fmla="*/ 1852984 w 4797018"/>
              <a:gd name="connsiteY78" fmla="*/ 1206522 h 1831428"/>
              <a:gd name="connsiteX79" fmla="*/ 1618288 w 4797018"/>
              <a:gd name="connsiteY79" fmla="*/ 1763373 h 1831428"/>
              <a:gd name="connsiteX80" fmla="*/ 1711119 w 4797018"/>
              <a:gd name="connsiteY80" fmla="*/ 1763363 h 1831428"/>
              <a:gd name="connsiteX81" fmla="*/ 1711100 w 4797018"/>
              <a:gd name="connsiteY81" fmla="*/ 1763373 h 1831428"/>
              <a:gd name="connsiteX82" fmla="*/ 1711119 w 4797018"/>
              <a:gd name="connsiteY82" fmla="*/ 1763373 h 1831428"/>
              <a:gd name="connsiteX83" fmla="*/ 1828448 w 4797018"/>
              <a:gd name="connsiteY83" fmla="*/ 1484948 h 1831428"/>
              <a:gd name="connsiteX84" fmla="*/ 2614774 w 4797018"/>
              <a:gd name="connsiteY84" fmla="*/ 1484948 h 1831428"/>
              <a:gd name="connsiteX85" fmla="*/ 2732018 w 4797018"/>
              <a:gd name="connsiteY85" fmla="*/ 1763373 h 1831428"/>
              <a:gd name="connsiteX86" fmla="*/ 2824820 w 4797018"/>
              <a:gd name="connsiteY86" fmla="*/ 1763373 h 1831428"/>
              <a:gd name="connsiteX87" fmla="*/ 2668515 w 4797018"/>
              <a:gd name="connsiteY87" fmla="*/ 1392136 h 1831428"/>
              <a:gd name="connsiteX88" fmla="*/ 1867567 w 4797018"/>
              <a:gd name="connsiteY88" fmla="*/ 1392136 h 1831428"/>
              <a:gd name="connsiteX89" fmla="*/ 1906676 w 4797018"/>
              <a:gd name="connsiteY89" fmla="*/ 1299324 h 1831428"/>
              <a:gd name="connsiteX90" fmla="*/ 2722236 w 4797018"/>
              <a:gd name="connsiteY90" fmla="*/ 1299324 h 1831428"/>
              <a:gd name="connsiteX91" fmla="*/ 2917632 w 4797018"/>
              <a:gd name="connsiteY91" fmla="*/ 1763373 h 1831428"/>
              <a:gd name="connsiteX92" fmla="*/ 3010443 w 4797018"/>
              <a:gd name="connsiteY92" fmla="*/ 1763373 h 1831428"/>
              <a:gd name="connsiteX93" fmla="*/ 2775976 w 4797018"/>
              <a:gd name="connsiteY93" fmla="*/ 1206522 h 1831428"/>
              <a:gd name="connsiteX94" fmla="*/ 1852984 w 4797018"/>
              <a:gd name="connsiteY94" fmla="*/ 1206522 h 1831428"/>
              <a:gd name="connsiteX95" fmla="*/ 1989544 w 4797018"/>
              <a:gd name="connsiteY95" fmla="*/ 0 h 1831428"/>
              <a:gd name="connsiteX96" fmla="*/ 1307459 w 4797018"/>
              <a:gd name="connsiteY96" fmla="*/ 1617898 h 1831428"/>
              <a:gd name="connsiteX97" fmla="*/ 1366533 w 4797018"/>
              <a:gd name="connsiteY97" fmla="*/ 1698098 h 1831428"/>
              <a:gd name="connsiteX98" fmla="*/ 2082356 w 4797018"/>
              <a:gd name="connsiteY98" fmla="*/ 0 h 1831428"/>
              <a:gd name="connsiteX99" fmla="*/ 1989544 w 4797018"/>
              <a:gd name="connsiteY99" fmla="*/ 0 h 1831428"/>
              <a:gd name="connsiteX100" fmla="*/ 2360771 w 4797018"/>
              <a:gd name="connsiteY100" fmla="*/ 0 h 1831428"/>
              <a:gd name="connsiteX101" fmla="*/ 3075708 w 4797018"/>
              <a:gd name="connsiteY101" fmla="*/ 1698098 h 1831428"/>
              <a:gd name="connsiteX102" fmla="*/ 3134639 w 4797018"/>
              <a:gd name="connsiteY102" fmla="*/ 1617898 h 1831428"/>
              <a:gd name="connsiteX103" fmla="*/ 2453592 w 4797018"/>
              <a:gd name="connsiteY103" fmla="*/ 0 h 1831428"/>
              <a:gd name="connsiteX104" fmla="*/ 2360771 w 4797018"/>
              <a:gd name="connsiteY104" fmla="*/ 0 h 1831428"/>
              <a:gd name="connsiteX105" fmla="*/ 1799101 w 4797018"/>
              <a:gd name="connsiteY105" fmla="*/ 1113711 h 1831428"/>
              <a:gd name="connsiteX106" fmla="*/ 1524610 w 4797018"/>
              <a:gd name="connsiteY106" fmla="*/ 1763373 h 1831428"/>
              <a:gd name="connsiteX107" fmla="*/ 1431798 w 4797018"/>
              <a:gd name="connsiteY107" fmla="*/ 1763373 h 1831428"/>
              <a:gd name="connsiteX108" fmla="*/ 2128761 w 4797018"/>
              <a:gd name="connsiteY108" fmla="*/ 110195 h 1831428"/>
              <a:gd name="connsiteX109" fmla="*/ 2512219 w 4797018"/>
              <a:gd name="connsiteY109" fmla="*/ 1020899 h 1831428"/>
              <a:gd name="connsiteX110" fmla="*/ 2605021 w 4797018"/>
              <a:gd name="connsiteY110" fmla="*/ 1020899 h 1831428"/>
              <a:gd name="connsiteX111" fmla="*/ 2175158 w 4797018"/>
              <a:gd name="connsiteY111" fmla="*/ 0 h 1831428"/>
              <a:gd name="connsiteX112" fmla="*/ 2267969 w 4797018"/>
              <a:gd name="connsiteY112" fmla="*/ 0 h 1831428"/>
              <a:gd name="connsiteX113" fmla="*/ 2736895 w 4797018"/>
              <a:gd name="connsiteY113" fmla="*/ 1113701 h 1831428"/>
              <a:gd name="connsiteX114" fmla="*/ 1799101 w 4797018"/>
              <a:gd name="connsiteY114" fmla="*/ 1113701 h 1831428"/>
              <a:gd name="connsiteX115" fmla="*/ 2221802 w 4797018"/>
              <a:gd name="connsiteY115" fmla="*/ 551602 h 1831428"/>
              <a:gd name="connsiteX116" fmla="*/ 2024015 w 4797018"/>
              <a:gd name="connsiteY116" fmla="*/ 1020899 h 1831428"/>
              <a:gd name="connsiteX117" fmla="*/ 2419398 w 4797018"/>
              <a:gd name="connsiteY117" fmla="*/ 1020899 h 1831428"/>
              <a:gd name="connsiteX118" fmla="*/ 2221802 w 4797018"/>
              <a:gd name="connsiteY118" fmla="*/ 551602 h 1831428"/>
              <a:gd name="connsiteX119" fmla="*/ 1838163 w 4797018"/>
              <a:gd name="connsiteY119" fmla="*/ 1020899 h 1831428"/>
              <a:gd name="connsiteX120" fmla="*/ 1931213 w 4797018"/>
              <a:gd name="connsiteY120" fmla="*/ 1020899 h 1831428"/>
              <a:gd name="connsiteX121" fmla="*/ 2175415 w 4797018"/>
              <a:gd name="connsiteY121" fmla="*/ 441436 h 1831428"/>
              <a:gd name="connsiteX122" fmla="*/ 2128942 w 4797018"/>
              <a:gd name="connsiteY122" fmla="*/ 331070 h 1831428"/>
              <a:gd name="connsiteX123" fmla="*/ 1838163 w 4797018"/>
              <a:gd name="connsiteY123" fmla="*/ 1020899 h 1831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</a:cxnLst>
            <a:rect l="l" t="t" r="r" b="b"/>
            <a:pathLst>
              <a:path w="4797018" h="1831428">
                <a:moveTo>
                  <a:pt x="0" y="170736"/>
                </a:moveTo>
                <a:lnTo>
                  <a:pt x="92812" y="77924"/>
                </a:lnTo>
                <a:lnTo>
                  <a:pt x="92812" y="1763373"/>
                </a:lnTo>
                <a:lnTo>
                  <a:pt x="0" y="1763373"/>
                </a:lnTo>
                <a:lnTo>
                  <a:pt x="0" y="170736"/>
                </a:lnTo>
                <a:close/>
                <a:moveTo>
                  <a:pt x="278425" y="92812"/>
                </a:moveTo>
                <a:lnTo>
                  <a:pt x="1392136" y="92812"/>
                </a:lnTo>
                <a:lnTo>
                  <a:pt x="1392136" y="0"/>
                </a:lnTo>
                <a:lnTo>
                  <a:pt x="185614" y="0"/>
                </a:lnTo>
                <a:lnTo>
                  <a:pt x="185614" y="1113701"/>
                </a:lnTo>
                <a:lnTo>
                  <a:pt x="1210723" y="1113701"/>
                </a:lnTo>
                <a:lnTo>
                  <a:pt x="1210723" y="1020899"/>
                </a:lnTo>
                <a:lnTo>
                  <a:pt x="278425" y="1020899"/>
                </a:lnTo>
                <a:lnTo>
                  <a:pt x="278425" y="92812"/>
                </a:lnTo>
                <a:close/>
                <a:moveTo>
                  <a:pt x="1350464" y="835285"/>
                </a:moveTo>
                <a:lnTo>
                  <a:pt x="464048" y="835285"/>
                </a:lnTo>
                <a:lnTo>
                  <a:pt x="464048" y="464048"/>
                </a:lnTo>
                <a:lnTo>
                  <a:pt x="1222124" y="464048"/>
                </a:lnTo>
                <a:lnTo>
                  <a:pt x="1314926" y="371237"/>
                </a:lnTo>
                <a:lnTo>
                  <a:pt x="464048" y="371237"/>
                </a:lnTo>
                <a:lnTo>
                  <a:pt x="464048" y="278425"/>
                </a:lnTo>
                <a:lnTo>
                  <a:pt x="1392146" y="278425"/>
                </a:lnTo>
                <a:lnTo>
                  <a:pt x="1392146" y="185614"/>
                </a:lnTo>
                <a:lnTo>
                  <a:pt x="371237" y="185614"/>
                </a:lnTo>
                <a:lnTo>
                  <a:pt x="371237" y="928087"/>
                </a:lnTo>
                <a:lnTo>
                  <a:pt x="1258872" y="928087"/>
                </a:lnTo>
                <a:lnTo>
                  <a:pt x="1350464" y="835285"/>
                </a:lnTo>
                <a:close/>
                <a:moveTo>
                  <a:pt x="185614" y="1763373"/>
                </a:moveTo>
                <a:lnTo>
                  <a:pt x="278425" y="1763373"/>
                </a:lnTo>
                <a:lnTo>
                  <a:pt x="278425" y="1299324"/>
                </a:lnTo>
                <a:lnTo>
                  <a:pt x="371237" y="1299324"/>
                </a:lnTo>
                <a:lnTo>
                  <a:pt x="371237" y="1685449"/>
                </a:lnTo>
                <a:lnTo>
                  <a:pt x="464039" y="1592647"/>
                </a:lnTo>
                <a:lnTo>
                  <a:pt x="464039" y="1299324"/>
                </a:lnTo>
                <a:lnTo>
                  <a:pt x="1210723" y="1299324"/>
                </a:lnTo>
                <a:lnTo>
                  <a:pt x="1210723" y="1206522"/>
                </a:lnTo>
                <a:lnTo>
                  <a:pt x="185614" y="1206522"/>
                </a:lnTo>
                <a:lnTo>
                  <a:pt x="185614" y="1763373"/>
                </a:lnTo>
                <a:close/>
                <a:moveTo>
                  <a:pt x="4704207" y="0"/>
                </a:moveTo>
                <a:lnTo>
                  <a:pt x="4704207" y="1067314"/>
                </a:lnTo>
                <a:cubicBezTo>
                  <a:pt x="4704207" y="1315669"/>
                  <a:pt x="4593393" y="1529039"/>
                  <a:pt x="4334837" y="1692688"/>
                </a:cubicBezTo>
                <a:lnTo>
                  <a:pt x="4332742" y="1689954"/>
                </a:lnTo>
                <a:cubicBezTo>
                  <a:pt x="4502639" y="1555213"/>
                  <a:pt x="4611405" y="1382144"/>
                  <a:pt x="4611405" y="1158564"/>
                </a:cubicBezTo>
                <a:lnTo>
                  <a:pt x="4611405" y="0"/>
                </a:lnTo>
                <a:lnTo>
                  <a:pt x="4518594" y="0"/>
                </a:lnTo>
                <a:lnTo>
                  <a:pt x="4518594" y="1157021"/>
                </a:lnTo>
                <a:cubicBezTo>
                  <a:pt x="4518594" y="1490196"/>
                  <a:pt x="4248512" y="1740170"/>
                  <a:pt x="3915337" y="1740170"/>
                </a:cubicBezTo>
                <a:cubicBezTo>
                  <a:pt x="3582162" y="1740170"/>
                  <a:pt x="3312081" y="1490186"/>
                  <a:pt x="3312081" y="1157021"/>
                </a:cubicBezTo>
                <a:lnTo>
                  <a:pt x="3312081" y="77924"/>
                </a:lnTo>
                <a:lnTo>
                  <a:pt x="3219269" y="170736"/>
                </a:lnTo>
                <a:lnTo>
                  <a:pt x="3219269" y="1158564"/>
                </a:lnTo>
                <a:cubicBezTo>
                  <a:pt x="3219269" y="1542993"/>
                  <a:pt x="3530908" y="1831429"/>
                  <a:pt x="3915337" y="1831429"/>
                </a:cubicBezTo>
                <a:cubicBezTo>
                  <a:pt x="3924233" y="1831429"/>
                  <a:pt x="4008139" y="1831429"/>
                  <a:pt x="4008139" y="1831429"/>
                </a:cubicBezTo>
                <a:cubicBezTo>
                  <a:pt x="4386691" y="1831429"/>
                  <a:pt x="4797019" y="1551870"/>
                  <a:pt x="4797019" y="1068667"/>
                </a:cubicBezTo>
                <a:cubicBezTo>
                  <a:pt x="4797019" y="1068210"/>
                  <a:pt x="4797019" y="0"/>
                  <a:pt x="4797019" y="0"/>
                </a:cubicBezTo>
                <a:lnTo>
                  <a:pt x="4704207" y="0"/>
                </a:lnTo>
                <a:close/>
                <a:moveTo>
                  <a:pt x="3915328" y="1647358"/>
                </a:moveTo>
                <a:cubicBezTo>
                  <a:pt x="4197077" y="1647358"/>
                  <a:pt x="4425515" y="1438694"/>
                  <a:pt x="4425773" y="1157021"/>
                </a:cubicBezTo>
                <a:lnTo>
                  <a:pt x="4425782" y="1157021"/>
                </a:lnTo>
                <a:lnTo>
                  <a:pt x="4425782" y="77924"/>
                </a:lnTo>
                <a:lnTo>
                  <a:pt x="4332970" y="170736"/>
                </a:lnTo>
                <a:lnTo>
                  <a:pt x="4332970" y="1067305"/>
                </a:lnTo>
                <a:cubicBezTo>
                  <a:pt x="4332970" y="1246699"/>
                  <a:pt x="4187533" y="1368933"/>
                  <a:pt x="4008130" y="1368933"/>
                </a:cubicBezTo>
                <a:cubicBezTo>
                  <a:pt x="3828736" y="1368933"/>
                  <a:pt x="3683298" y="1246699"/>
                  <a:pt x="3683298" y="1067305"/>
                </a:cubicBezTo>
                <a:lnTo>
                  <a:pt x="3683289" y="0"/>
                </a:lnTo>
                <a:lnTo>
                  <a:pt x="3590487" y="0"/>
                </a:lnTo>
                <a:lnTo>
                  <a:pt x="3590487" y="1067305"/>
                </a:lnTo>
                <a:cubicBezTo>
                  <a:pt x="3590487" y="1297962"/>
                  <a:pt x="3777472" y="1461745"/>
                  <a:pt x="4008130" y="1461745"/>
                </a:cubicBezTo>
                <a:cubicBezTo>
                  <a:pt x="4102446" y="1461745"/>
                  <a:pt x="4216937" y="1415148"/>
                  <a:pt x="4294699" y="1333129"/>
                </a:cubicBezTo>
                <a:lnTo>
                  <a:pt x="4296785" y="1335862"/>
                </a:lnTo>
                <a:cubicBezTo>
                  <a:pt x="4223881" y="1471070"/>
                  <a:pt x="4089102" y="1554556"/>
                  <a:pt x="3915328" y="1554556"/>
                </a:cubicBezTo>
                <a:cubicBezTo>
                  <a:pt x="3686090" y="1554556"/>
                  <a:pt x="3500009" y="1388593"/>
                  <a:pt x="3497742" y="1160116"/>
                </a:cubicBezTo>
                <a:lnTo>
                  <a:pt x="3497685" y="1160116"/>
                </a:lnTo>
                <a:lnTo>
                  <a:pt x="3497685" y="0"/>
                </a:lnTo>
                <a:lnTo>
                  <a:pt x="3404873" y="0"/>
                </a:lnTo>
                <a:lnTo>
                  <a:pt x="3404873" y="1160107"/>
                </a:lnTo>
                <a:lnTo>
                  <a:pt x="3404921" y="1160107"/>
                </a:lnTo>
                <a:cubicBezTo>
                  <a:pt x="3406855" y="1440218"/>
                  <a:pt x="3634616" y="1647358"/>
                  <a:pt x="3915328" y="1647358"/>
                </a:cubicBezTo>
                <a:close/>
                <a:moveTo>
                  <a:pt x="1852984" y="1206522"/>
                </a:moveTo>
                <a:lnTo>
                  <a:pt x="1618288" y="1763373"/>
                </a:lnTo>
                <a:lnTo>
                  <a:pt x="1711119" y="1763363"/>
                </a:lnTo>
                <a:lnTo>
                  <a:pt x="1711100" y="1763373"/>
                </a:lnTo>
                <a:lnTo>
                  <a:pt x="1711119" y="1763373"/>
                </a:lnTo>
                <a:lnTo>
                  <a:pt x="1828448" y="1484948"/>
                </a:lnTo>
                <a:lnTo>
                  <a:pt x="2614774" y="1484948"/>
                </a:lnTo>
                <a:lnTo>
                  <a:pt x="2732018" y="1763373"/>
                </a:lnTo>
                <a:lnTo>
                  <a:pt x="2824820" y="1763373"/>
                </a:lnTo>
                <a:lnTo>
                  <a:pt x="2668515" y="1392136"/>
                </a:lnTo>
                <a:lnTo>
                  <a:pt x="1867567" y="1392136"/>
                </a:lnTo>
                <a:lnTo>
                  <a:pt x="1906676" y="1299324"/>
                </a:lnTo>
                <a:lnTo>
                  <a:pt x="2722236" y="1299324"/>
                </a:lnTo>
                <a:lnTo>
                  <a:pt x="2917632" y="1763373"/>
                </a:lnTo>
                <a:lnTo>
                  <a:pt x="3010443" y="1763373"/>
                </a:lnTo>
                <a:lnTo>
                  <a:pt x="2775976" y="1206522"/>
                </a:lnTo>
                <a:lnTo>
                  <a:pt x="1852984" y="1206522"/>
                </a:lnTo>
                <a:close/>
                <a:moveTo>
                  <a:pt x="1989544" y="0"/>
                </a:moveTo>
                <a:lnTo>
                  <a:pt x="1307459" y="1617898"/>
                </a:lnTo>
                <a:lnTo>
                  <a:pt x="1366533" y="1698098"/>
                </a:lnTo>
                <a:lnTo>
                  <a:pt x="2082356" y="0"/>
                </a:lnTo>
                <a:lnTo>
                  <a:pt x="1989544" y="0"/>
                </a:lnTo>
                <a:close/>
                <a:moveTo>
                  <a:pt x="2360771" y="0"/>
                </a:moveTo>
                <a:lnTo>
                  <a:pt x="3075708" y="1698098"/>
                </a:lnTo>
                <a:lnTo>
                  <a:pt x="3134639" y="1617898"/>
                </a:lnTo>
                <a:lnTo>
                  <a:pt x="2453592" y="0"/>
                </a:lnTo>
                <a:lnTo>
                  <a:pt x="2360771" y="0"/>
                </a:lnTo>
                <a:close/>
                <a:moveTo>
                  <a:pt x="1799101" y="1113711"/>
                </a:moveTo>
                <a:lnTo>
                  <a:pt x="1524610" y="1763373"/>
                </a:lnTo>
                <a:lnTo>
                  <a:pt x="1431798" y="1763373"/>
                </a:lnTo>
                <a:lnTo>
                  <a:pt x="2128761" y="110195"/>
                </a:lnTo>
                <a:lnTo>
                  <a:pt x="2512219" y="1020899"/>
                </a:lnTo>
                <a:lnTo>
                  <a:pt x="2605021" y="1020899"/>
                </a:lnTo>
                <a:lnTo>
                  <a:pt x="2175158" y="0"/>
                </a:lnTo>
                <a:lnTo>
                  <a:pt x="2267969" y="0"/>
                </a:lnTo>
                <a:lnTo>
                  <a:pt x="2736895" y="1113701"/>
                </a:lnTo>
                <a:lnTo>
                  <a:pt x="1799101" y="1113701"/>
                </a:lnTo>
                <a:close/>
                <a:moveTo>
                  <a:pt x="2221802" y="551602"/>
                </a:moveTo>
                <a:lnTo>
                  <a:pt x="2024015" y="1020899"/>
                </a:lnTo>
                <a:lnTo>
                  <a:pt x="2419398" y="1020899"/>
                </a:lnTo>
                <a:lnTo>
                  <a:pt x="2221802" y="551602"/>
                </a:lnTo>
                <a:close/>
                <a:moveTo>
                  <a:pt x="1838163" y="1020899"/>
                </a:moveTo>
                <a:lnTo>
                  <a:pt x="1931213" y="1020899"/>
                </a:lnTo>
                <a:lnTo>
                  <a:pt x="2175415" y="441436"/>
                </a:lnTo>
                <a:lnTo>
                  <a:pt x="2128942" y="331070"/>
                </a:lnTo>
                <a:lnTo>
                  <a:pt x="1838163" y="1020899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81527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bild | mit Bild">
    <p:bg bwMode="black"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 hidden="1">
            <a:extLst>
              <a:ext uri="{FF2B5EF4-FFF2-40B4-BE49-F238E27FC236}">
                <a16:creationId xmlns:a16="http://schemas.microsoft.com/office/drawing/2014/main" id="{368AAEB4-E335-41F2-8B59-BDA22239A0B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21474122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10" imgH="312" progId="TCLayout.ActiveDocument.1">
                  <p:embed/>
                </p:oleObj>
              </mc:Choice>
              <mc:Fallback>
                <p:oleObj name="think-cell Folie" r:id="rId3" imgW="310" imgH="312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8" name="Textplatzhalter 167">
            <a:extLst>
              <a:ext uri="{FF2B5EF4-FFF2-40B4-BE49-F238E27FC236}">
                <a16:creationId xmlns:a16="http://schemas.microsoft.com/office/drawing/2014/main" id="{91CA67B1-C872-42F5-99A5-C31B319F69A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628775"/>
            <a:ext cx="12192000" cy="5229225"/>
          </a:xfrm>
          <a:gradFill>
            <a:gsLst>
              <a:gs pos="50000">
                <a:schemeClr val="accent3">
                  <a:alpha val="50000"/>
                </a:schemeClr>
              </a:gs>
              <a:gs pos="5000">
                <a:schemeClr val="accent3"/>
              </a:gs>
              <a:gs pos="100000">
                <a:schemeClr val="accent3">
                  <a:alpha val="20000"/>
                </a:schemeClr>
              </a:gs>
            </a:gsLst>
            <a:lin ang="5400000" scaled="1"/>
          </a:gradFill>
        </p:spPr>
        <p:txBody>
          <a:bodyPr vert="horz" wrap="square" lIns="540000" tIns="1188000" rIns="0" bIns="0" rtlCol="0" anchor="t" anchorCtr="0">
            <a:noAutofit/>
          </a:bodyPr>
          <a:lstStyle>
            <a:lvl1pPr>
              <a:defRPr lang="de-DE" sz="4000" b="1" dirty="0"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</a:t>
            </a:r>
          </a:p>
        </p:txBody>
      </p:sp>
      <p:sp>
        <p:nvSpPr>
          <p:cNvPr id="100" name="Bildplatzhalter 60">
            <a:extLst>
              <a:ext uri="{FF2B5EF4-FFF2-40B4-BE49-F238E27FC236}">
                <a16:creationId xmlns:a16="http://schemas.microsoft.com/office/drawing/2014/main" id="{93766078-34F5-4986-9D9B-648C76B00D8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 bwMode="auto">
          <a:xfrm>
            <a:off x="0" y="1628775"/>
            <a:ext cx="12192000" cy="5229226"/>
          </a:xfrm>
          <a:solidFill>
            <a:schemeClr val="tx1">
              <a:lumMod val="95000"/>
            </a:schemeClr>
          </a:solidFill>
        </p:spPr>
        <p:txBody>
          <a:bodyPr/>
          <a:lstStyle/>
          <a:p>
            <a:r>
              <a:rPr lang="de-DE" dirty="0"/>
              <a:t> </a:t>
            </a:r>
          </a:p>
        </p:txBody>
      </p:sp>
      <p:sp>
        <p:nvSpPr>
          <p:cNvPr id="6" name="Freihandform: Form 5">
            <a:extLst>
              <a:ext uri="{FF2B5EF4-FFF2-40B4-BE49-F238E27FC236}">
                <a16:creationId xmlns:a16="http://schemas.microsoft.com/office/drawing/2014/main" id="{DB0B422D-422E-4796-8EA3-E0C93BC35646}"/>
              </a:ext>
            </a:extLst>
          </p:cNvPr>
          <p:cNvSpPr/>
          <p:nvPr/>
        </p:nvSpPr>
        <p:spPr>
          <a:xfrm>
            <a:off x="10056938" y="300703"/>
            <a:ext cx="1619125" cy="618155"/>
          </a:xfrm>
          <a:custGeom>
            <a:avLst/>
            <a:gdLst>
              <a:gd name="connsiteX0" fmla="*/ 0 w 1456912"/>
              <a:gd name="connsiteY0" fmla="*/ 51854 h 556225"/>
              <a:gd name="connsiteX1" fmla="*/ 28188 w 1456912"/>
              <a:gd name="connsiteY1" fmla="*/ 23666 h 556225"/>
              <a:gd name="connsiteX2" fmla="*/ 28188 w 1456912"/>
              <a:gd name="connsiteY2" fmla="*/ 535557 h 556225"/>
              <a:gd name="connsiteX3" fmla="*/ 0 w 1456912"/>
              <a:gd name="connsiteY3" fmla="*/ 535557 h 556225"/>
              <a:gd name="connsiteX4" fmla="*/ 0 w 1456912"/>
              <a:gd name="connsiteY4" fmla="*/ 51854 h 556225"/>
              <a:gd name="connsiteX5" fmla="*/ 84564 w 1456912"/>
              <a:gd name="connsiteY5" fmla="*/ 28188 h 556225"/>
              <a:gd name="connsiteX6" fmla="*/ 422811 w 1456912"/>
              <a:gd name="connsiteY6" fmla="*/ 28188 h 556225"/>
              <a:gd name="connsiteX7" fmla="*/ 422811 w 1456912"/>
              <a:gd name="connsiteY7" fmla="*/ 0 h 556225"/>
              <a:gd name="connsiteX8" fmla="*/ 56376 w 1456912"/>
              <a:gd name="connsiteY8" fmla="*/ 0 h 556225"/>
              <a:gd name="connsiteX9" fmla="*/ 56376 w 1456912"/>
              <a:gd name="connsiteY9" fmla="*/ 338244 h 556225"/>
              <a:gd name="connsiteX10" fmla="*/ 367711 w 1456912"/>
              <a:gd name="connsiteY10" fmla="*/ 338244 h 556225"/>
              <a:gd name="connsiteX11" fmla="*/ 367711 w 1456912"/>
              <a:gd name="connsiteY11" fmla="*/ 310062 h 556225"/>
              <a:gd name="connsiteX12" fmla="*/ 84564 w 1456912"/>
              <a:gd name="connsiteY12" fmla="*/ 310062 h 556225"/>
              <a:gd name="connsiteX13" fmla="*/ 84564 w 1456912"/>
              <a:gd name="connsiteY13" fmla="*/ 28188 h 556225"/>
              <a:gd name="connsiteX14" fmla="*/ 410152 w 1456912"/>
              <a:gd name="connsiteY14" fmla="*/ 253686 h 556225"/>
              <a:gd name="connsiteX15" fmla="*/ 140937 w 1456912"/>
              <a:gd name="connsiteY15" fmla="*/ 253686 h 556225"/>
              <a:gd name="connsiteX16" fmla="*/ 140937 w 1456912"/>
              <a:gd name="connsiteY16" fmla="*/ 140940 h 556225"/>
              <a:gd name="connsiteX17" fmla="*/ 371171 w 1456912"/>
              <a:gd name="connsiteY17" fmla="*/ 140940 h 556225"/>
              <a:gd name="connsiteX18" fmla="*/ 399359 w 1456912"/>
              <a:gd name="connsiteY18" fmla="*/ 112752 h 556225"/>
              <a:gd name="connsiteX19" fmla="*/ 140937 w 1456912"/>
              <a:gd name="connsiteY19" fmla="*/ 112752 h 556225"/>
              <a:gd name="connsiteX20" fmla="*/ 140937 w 1456912"/>
              <a:gd name="connsiteY20" fmla="*/ 84564 h 556225"/>
              <a:gd name="connsiteX21" fmla="*/ 422811 w 1456912"/>
              <a:gd name="connsiteY21" fmla="*/ 84564 h 556225"/>
              <a:gd name="connsiteX22" fmla="*/ 422811 w 1456912"/>
              <a:gd name="connsiteY22" fmla="*/ 56376 h 556225"/>
              <a:gd name="connsiteX23" fmla="*/ 112749 w 1456912"/>
              <a:gd name="connsiteY23" fmla="*/ 56376 h 556225"/>
              <a:gd name="connsiteX24" fmla="*/ 112749 w 1456912"/>
              <a:gd name="connsiteY24" fmla="*/ 281874 h 556225"/>
              <a:gd name="connsiteX25" fmla="*/ 382334 w 1456912"/>
              <a:gd name="connsiteY25" fmla="*/ 281874 h 556225"/>
              <a:gd name="connsiteX26" fmla="*/ 410152 w 1456912"/>
              <a:gd name="connsiteY26" fmla="*/ 253686 h 556225"/>
              <a:gd name="connsiteX27" fmla="*/ 56376 w 1456912"/>
              <a:gd name="connsiteY27" fmla="*/ 535557 h 556225"/>
              <a:gd name="connsiteX28" fmla="*/ 84564 w 1456912"/>
              <a:gd name="connsiteY28" fmla="*/ 535557 h 556225"/>
              <a:gd name="connsiteX29" fmla="*/ 84564 w 1456912"/>
              <a:gd name="connsiteY29" fmla="*/ 394620 h 556225"/>
              <a:gd name="connsiteX30" fmla="*/ 112752 w 1456912"/>
              <a:gd name="connsiteY30" fmla="*/ 394620 h 556225"/>
              <a:gd name="connsiteX31" fmla="*/ 112752 w 1456912"/>
              <a:gd name="connsiteY31" fmla="*/ 511890 h 556225"/>
              <a:gd name="connsiteX32" fmla="*/ 140940 w 1456912"/>
              <a:gd name="connsiteY32" fmla="*/ 483705 h 556225"/>
              <a:gd name="connsiteX33" fmla="*/ 140940 w 1456912"/>
              <a:gd name="connsiteY33" fmla="*/ 394620 h 556225"/>
              <a:gd name="connsiteX34" fmla="*/ 367714 w 1456912"/>
              <a:gd name="connsiteY34" fmla="*/ 394620 h 556225"/>
              <a:gd name="connsiteX35" fmla="*/ 367714 w 1456912"/>
              <a:gd name="connsiteY35" fmla="*/ 366435 h 556225"/>
              <a:gd name="connsiteX36" fmla="*/ 56376 w 1456912"/>
              <a:gd name="connsiteY36" fmla="*/ 366435 h 556225"/>
              <a:gd name="connsiteX37" fmla="*/ 56376 w 1456912"/>
              <a:gd name="connsiteY37" fmla="*/ 535557 h 556225"/>
              <a:gd name="connsiteX38" fmla="*/ 1428724 w 1456912"/>
              <a:gd name="connsiteY38" fmla="*/ 0 h 556225"/>
              <a:gd name="connsiteX39" fmla="*/ 1428724 w 1456912"/>
              <a:gd name="connsiteY39" fmla="*/ 324156 h 556225"/>
              <a:gd name="connsiteX40" fmla="*/ 1316539 w 1456912"/>
              <a:gd name="connsiteY40" fmla="*/ 514089 h 556225"/>
              <a:gd name="connsiteX41" fmla="*/ 1315903 w 1456912"/>
              <a:gd name="connsiteY41" fmla="*/ 513258 h 556225"/>
              <a:gd name="connsiteX42" fmla="*/ 1400536 w 1456912"/>
              <a:gd name="connsiteY42" fmla="*/ 351869 h 556225"/>
              <a:gd name="connsiteX43" fmla="*/ 1400536 w 1456912"/>
              <a:gd name="connsiteY43" fmla="*/ 3 h 556225"/>
              <a:gd name="connsiteX44" fmla="*/ 1372348 w 1456912"/>
              <a:gd name="connsiteY44" fmla="*/ 3 h 556225"/>
              <a:gd name="connsiteX45" fmla="*/ 1372348 w 1456912"/>
              <a:gd name="connsiteY45" fmla="*/ 351400 h 556225"/>
              <a:gd name="connsiteX46" fmla="*/ 1189132 w 1456912"/>
              <a:gd name="connsiteY46" fmla="*/ 528510 h 556225"/>
              <a:gd name="connsiteX47" fmla="*/ 1005916 w 1456912"/>
              <a:gd name="connsiteY47" fmla="*/ 351400 h 556225"/>
              <a:gd name="connsiteX48" fmla="*/ 1005916 w 1456912"/>
              <a:gd name="connsiteY48" fmla="*/ 23666 h 556225"/>
              <a:gd name="connsiteX49" fmla="*/ 977728 w 1456912"/>
              <a:gd name="connsiteY49" fmla="*/ 51854 h 556225"/>
              <a:gd name="connsiteX50" fmla="*/ 977728 w 1456912"/>
              <a:gd name="connsiteY50" fmla="*/ 351869 h 556225"/>
              <a:gd name="connsiteX51" fmla="*/ 1189132 w 1456912"/>
              <a:gd name="connsiteY51" fmla="*/ 556226 h 556225"/>
              <a:gd name="connsiteX52" fmla="*/ 1217320 w 1456912"/>
              <a:gd name="connsiteY52" fmla="*/ 556226 h 556225"/>
              <a:gd name="connsiteX53" fmla="*/ 1456912 w 1456912"/>
              <a:gd name="connsiteY53" fmla="*/ 324566 h 556225"/>
              <a:gd name="connsiteX54" fmla="*/ 1456912 w 1456912"/>
              <a:gd name="connsiteY54" fmla="*/ 0 h 556225"/>
              <a:gd name="connsiteX55" fmla="*/ 1428724 w 1456912"/>
              <a:gd name="connsiteY55" fmla="*/ 0 h 556225"/>
              <a:gd name="connsiteX56" fmla="*/ 1189132 w 1456912"/>
              <a:gd name="connsiteY56" fmla="*/ 500322 h 556225"/>
              <a:gd name="connsiteX57" fmla="*/ 1344160 w 1456912"/>
              <a:gd name="connsiteY57" fmla="*/ 351400 h 556225"/>
              <a:gd name="connsiteX58" fmla="*/ 1344160 w 1456912"/>
              <a:gd name="connsiteY58" fmla="*/ 351400 h 556225"/>
              <a:gd name="connsiteX59" fmla="*/ 1344160 w 1456912"/>
              <a:gd name="connsiteY59" fmla="*/ 23666 h 556225"/>
              <a:gd name="connsiteX60" fmla="*/ 1315972 w 1456912"/>
              <a:gd name="connsiteY60" fmla="*/ 51854 h 556225"/>
              <a:gd name="connsiteX61" fmla="*/ 1315972 w 1456912"/>
              <a:gd name="connsiteY61" fmla="*/ 324153 h 556225"/>
              <a:gd name="connsiteX62" fmla="*/ 1217317 w 1456912"/>
              <a:gd name="connsiteY62" fmla="*/ 415761 h 556225"/>
              <a:gd name="connsiteX63" fmla="*/ 1118662 w 1456912"/>
              <a:gd name="connsiteY63" fmla="*/ 324153 h 556225"/>
              <a:gd name="connsiteX64" fmla="*/ 1118662 w 1456912"/>
              <a:gd name="connsiteY64" fmla="*/ 3 h 556225"/>
              <a:gd name="connsiteX65" fmla="*/ 1090474 w 1456912"/>
              <a:gd name="connsiteY65" fmla="*/ 3 h 556225"/>
              <a:gd name="connsiteX66" fmla="*/ 1090474 w 1456912"/>
              <a:gd name="connsiteY66" fmla="*/ 324156 h 556225"/>
              <a:gd name="connsiteX67" fmla="*/ 1217317 w 1456912"/>
              <a:gd name="connsiteY67" fmla="*/ 443951 h 556225"/>
              <a:gd name="connsiteX68" fmla="*/ 1304349 w 1456912"/>
              <a:gd name="connsiteY68" fmla="*/ 404889 h 556225"/>
              <a:gd name="connsiteX69" fmla="*/ 1304982 w 1456912"/>
              <a:gd name="connsiteY69" fmla="*/ 405720 h 556225"/>
              <a:gd name="connsiteX70" fmla="*/ 1189129 w 1456912"/>
              <a:gd name="connsiteY70" fmla="*/ 472139 h 556225"/>
              <a:gd name="connsiteX71" fmla="*/ 1062303 w 1456912"/>
              <a:gd name="connsiteY71" fmla="*/ 352344 h 556225"/>
              <a:gd name="connsiteX72" fmla="*/ 1062286 w 1456912"/>
              <a:gd name="connsiteY72" fmla="*/ 352344 h 556225"/>
              <a:gd name="connsiteX73" fmla="*/ 1062286 w 1456912"/>
              <a:gd name="connsiteY73" fmla="*/ 3 h 556225"/>
              <a:gd name="connsiteX74" fmla="*/ 1034098 w 1456912"/>
              <a:gd name="connsiteY74" fmla="*/ 3 h 556225"/>
              <a:gd name="connsiteX75" fmla="*/ 1034098 w 1456912"/>
              <a:gd name="connsiteY75" fmla="*/ 352341 h 556225"/>
              <a:gd name="connsiteX76" fmla="*/ 1034113 w 1456912"/>
              <a:gd name="connsiteY76" fmla="*/ 352341 h 556225"/>
              <a:gd name="connsiteX77" fmla="*/ 1189132 w 1456912"/>
              <a:gd name="connsiteY77" fmla="*/ 500322 h 556225"/>
              <a:gd name="connsiteX78" fmla="*/ 562774 w 1456912"/>
              <a:gd name="connsiteY78" fmla="*/ 366435 h 556225"/>
              <a:gd name="connsiteX79" fmla="*/ 491494 w 1456912"/>
              <a:gd name="connsiteY79" fmla="*/ 535557 h 556225"/>
              <a:gd name="connsiteX80" fmla="*/ 519684 w 1456912"/>
              <a:gd name="connsiteY80" fmla="*/ 535554 h 556225"/>
              <a:gd name="connsiteX81" fmla="*/ 519682 w 1456912"/>
              <a:gd name="connsiteY81" fmla="*/ 535557 h 556225"/>
              <a:gd name="connsiteX82" fmla="*/ 519684 w 1456912"/>
              <a:gd name="connsiteY82" fmla="*/ 535557 h 556225"/>
              <a:gd name="connsiteX83" fmla="*/ 555322 w 1456912"/>
              <a:gd name="connsiteY83" fmla="*/ 450996 h 556225"/>
              <a:gd name="connsiteX84" fmla="*/ 794138 w 1456912"/>
              <a:gd name="connsiteY84" fmla="*/ 450996 h 556225"/>
              <a:gd name="connsiteX85" fmla="*/ 829744 w 1456912"/>
              <a:gd name="connsiteY85" fmla="*/ 535557 h 556225"/>
              <a:gd name="connsiteX86" fmla="*/ 857932 w 1456912"/>
              <a:gd name="connsiteY86" fmla="*/ 535557 h 556225"/>
              <a:gd name="connsiteX87" fmla="*/ 810457 w 1456912"/>
              <a:gd name="connsiteY87" fmla="*/ 422808 h 556225"/>
              <a:gd name="connsiteX88" fmla="*/ 567200 w 1456912"/>
              <a:gd name="connsiteY88" fmla="*/ 422808 h 556225"/>
              <a:gd name="connsiteX89" fmla="*/ 579078 w 1456912"/>
              <a:gd name="connsiteY89" fmla="*/ 394620 h 556225"/>
              <a:gd name="connsiteX90" fmla="*/ 826776 w 1456912"/>
              <a:gd name="connsiteY90" fmla="*/ 394620 h 556225"/>
              <a:gd name="connsiteX91" fmla="*/ 886120 w 1456912"/>
              <a:gd name="connsiteY91" fmla="*/ 535557 h 556225"/>
              <a:gd name="connsiteX92" fmla="*/ 914308 w 1456912"/>
              <a:gd name="connsiteY92" fmla="*/ 535557 h 556225"/>
              <a:gd name="connsiteX93" fmla="*/ 843097 w 1456912"/>
              <a:gd name="connsiteY93" fmla="*/ 366435 h 556225"/>
              <a:gd name="connsiteX94" fmla="*/ 562774 w 1456912"/>
              <a:gd name="connsiteY94" fmla="*/ 366435 h 556225"/>
              <a:gd name="connsiteX95" fmla="*/ 604248 w 1456912"/>
              <a:gd name="connsiteY95" fmla="*/ 0 h 556225"/>
              <a:gd name="connsiteX96" fmla="*/ 397091 w 1456912"/>
              <a:gd name="connsiteY96" fmla="*/ 491374 h 556225"/>
              <a:gd name="connsiteX97" fmla="*/ 415032 w 1456912"/>
              <a:gd name="connsiteY97" fmla="*/ 515732 h 556225"/>
              <a:gd name="connsiteX98" fmla="*/ 632437 w 1456912"/>
              <a:gd name="connsiteY98" fmla="*/ 0 h 556225"/>
              <a:gd name="connsiteX99" fmla="*/ 604248 w 1456912"/>
              <a:gd name="connsiteY99" fmla="*/ 0 h 556225"/>
              <a:gd name="connsiteX100" fmla="*/ 716998 w 1456912"/>
              <a:gd name="connsiteY100" fmla="*/ 3 h 556225"/>
              <a:gd name="connsiteX101" fmla="*/ 934130 w 1456912"/>
              <a:gd name="connsiteY101" fmla="*/ 515735 h 556225"/>
              <a:gd name="connsiteX102" fmla="*/ 952028 w 1456912"/>
              <a:gd name="connsiteY102" fmla="*/ 491377 h 556225"/>
              <a:gd name="connsiteX103" fmla="*/ 745186 w 1456912"/>
              <a:gd name="connsiteY103" fmla="*/ 3 h 556225"/>
              <a:gd name="connsiteX104" fmla="*/ 716998 w 1456912"/>
              <a:gd name="connsiteY104" fmla="*/ 3 h 556225"/>
              <a:gd name="connsiteX105" fmla="*/ 546409 w 1456912"/>
              <a:gd name="connsiteY105" fmla="*/ 338247 h 556225"/>
              <a:gd name="connsiteX106" fmla="*/ 463042 w 1456912"/>
              <a:gd name="connsiteY106" fmla="*/ 535557 h 556225"/>
              <a:gd name="connsiteX107" fmla="*/ 434854 w 1456912"/>
              <a:gd name="connsiteY107" fmla="*/ 535557 h 556225"/>
              <a:gd name="connsiteX108" fmla="*/ 646528 w 1456912"/>
              <a:gd name="connsiteY108" fmla="*/ 33467 h 556225"/>
              <a:gd name="connsiteX109" fmla="*/ 762988 w 1456912"/>
              <a:gd name="connsiteY109" fmla="*/ 310059 h 556225"/>
              <a:gd name="connsiteX110" fmla="*/ 791176 w 1456912"/>
              <a:gd name="connsiteY110" fmla="*/ 310059 h 556225"/>
              <a:gd name="connsiteX111" fmla="*/ 660624 w 1456912"/>
              <a:gd name="connsiteY111" fmla="*/ 3 h 556225"/>
              <a:gd name="connsiteX112" fmla="*/ 688812 w 1456912"/>
              <a:gd name="connsiteY112" fmla="*/ 3 h 556225"/>
              <a:gd name="connsiteX113" fmla="*/ 831231 w 1456912"/>
              <a:gd name="connsiteY113" fmla="*/ 338247 h 556225"/>
              <a:gd name="connsiteX114" fmla="*/ 546409 w 1456912"/>
              <a:gd name="connsiteY114" fmla="*/ 338247 h 556225"/>
              <a:gd name="connsiteX115" fmla="*/ 674788 w 1456912"/>
              <a:gd name="connsiteY115" fmla="*/ 167531 h 556225"/>
              <a:gd name="connsiteX116" fmla="*/ 614721 w 1456912"/>
              <a:gd name="connsiteY116" fmla="*/ 310062 h 556225"/>
              <a:gd name="connsiteX117" fmla="*/ 734800 w 1456912"/>
              <a:gd name="connsiteY117" fmla="*/ 310062 h 556225"/>
              <a:gd name="connsiteX118" fmla="*/ 674788 w 1456912"/>
              <a:gd name="connsiteY118" fmla="*/ 167531 h 556225"/>
              <a:gd name="connsiteX119" fmla="*/ 558275 w 1456912"/>
              <a:gd name="connsiteY119" fmla="*/ 310062 h 556225"/>
              <a:gd name="connsiteX120" fmla="*/ 586535 w 1456912"/>
              <a:gd name="connsiteY120" fmla="*/ 310062 h 556225"/>
              <a:gd name="connsiteX121" fmla="*/ 660703 w 1456912"/>
              <a:gd name="connsiteY121" fmla="*/ 134072 h 556225"/>
              <a:gd name="connsiteX122" fmla="*/ 646588 w 1456912"/>
              <a:gd name="connsiteY122" fmla="*/ 100553 h 556225"/>
              <a:gd name="connsiteX123" fmla="*/ 558275 w 1456912"/>
              <a:gd name="connsiteY123" fmla="*/ 310062 h 55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</a:cxnLst>
            <a:rect l="l" t="t" r="r" b="b"/>
            <a:pathLst>
              <a:path w="1456912" h="556225">
                <a:moveTo>
                  <a:pt x="0" y="51854"/>
                </a:moveTo>
                <a:lnTo>
                  <a:pt x="28188" y="23666"/>
                </a:lnTo>
                <a:lnTo>
                  <a:pt x="28188" y="535557"/>
                </a:lnTo>
                <a:lnTo>
                  <a:pt x="0" y="535557"/>
                </a:lnTo>
                <a:lnTo>
                  <a:pt x="0" y="51854"/>
                </a:lnTo>
                <a:close/>
                <a:moveTo>
                  <a:pt x="84564" y="28188"/>
                </a:moveTo>
                <a:lnTo>
                  <a:pt x="422811" y="28188"/>
                </a:lnTo>
                <a:lnTo>
                  <a:pt x="422811" y="0"/>
                </a:lnTo>
                <a:lnTo>
                  <a:pt x="56376" y="0"/>
                </a:lnTo>
                <a:lnTo>
                  <a:pt x="56376" y="338244"/>
                </a:lnTo>
                <a:lnTo>
                  <a:pt x="367711" y="338244"/>
                </a:lnTo>
                <a:lnTo>
                  <a:pt x="367711" y="310062"/>
                </a:lnTo>
                <a:lnTo>
                  <a:pt x="84564" y="310062"/>
                </a:lnTo>
                <a:lnTo>
                  <a:pt x="84564" y="28188"/>
                </a:lnTo>
                <a:close/>
                <a:moveTo>
                  <a:pt x="410152" y="253686"/>
                </a:moveTo>
                <a:lnTo>
                  <a:pt x="140937" y="253686"/>
                </a:lnTo>
                <a:lnTo>
                  <a:pt x="140937" y="140940"/>
                </a:lnTo>
                <a:lnTo>
                  <a:pt x="371171" y="140940"/>
                </a:lnTo>
                <a:lnTo>
                  <a:pt x="399359" y="112752"/>
                </a:lnTo>
                <a:lnTo>
                  <a:pt x="140937" y="112752"/>
                </a:lnTo>
                <a:lnTo>
                  <a:pt x="140937" y="84564"/>
                </a:lnTo>
                <a:lnTo>
                  <a:pt x="422811" y="84564"/>
                </a:lnTo>
                <a:lnTo>
                  <a:pt x="422811" y="56376"/>
                </a:lnTo>
                <a:lnTo>
                  <a:pt x="112749" y="56376"/>
                </a:lnTo>
                <a:lnTo>
                  <a:pt x="112749" y="281874"/>
                </a:lnTo>
                <a:lnTo>
                  <a:pt x="382334" y="281874"/>
                </a:lnTo>
                <a:lnTo>
                  <a:pt x="410152" y="253686"/>
                </a:lnTo>
                <a:close/>
                <a:moveTo>
                  <a:pt x="56376" y="535557"/>
                </a:moveTo>
                <a:lnTo>
                  <a:pt x="84564" y="535557"/>
                </a:lnTo>
                <a:lnTo>
                  <a:pt x="84564" y="394620"/>
                </a:lnTo>
                <a:lnTo>
                  <a:pt x="112752" y="394620"/>
                </a:lnTo>
                <a:lnTo>
                  <a:pt x="112752" y="511890"/>
                </a:lnTo>
                <a:lnTo>
                  <a:pt x="140940" y="483705"/>
                </a:lnTo>
                <a:lnTo>
                  <a:pt x="140940" y="394620"/>
                </a:lnTo>
                <a:lnTo>
                  <a:pt x="367714" y="394620"/>
                </a:lnTo>
                <a:lnTo>
                  <a:pt x="367714" y="366435"/>
                </a:lnTo>
                <a:lnTo>
                  <a:pt x="56376" y="366435"/>
                </a:lnTo>
                <a:lnTo>
                  <a:pt x="56376" y="535557"/>
                </a:lnTo>
                <a:close/>
                <a:moveTo>
                  <a:pt x="1428724" y="0"/>
                </a:moveTo>
                <a:lnTo>
                  <a:pt x="1428724" y="324156"/>
                </a:lnTo>
                <a:cubicBezTo>
                  <a:pt x="1428724" y="399584"/>
                  <a:pt x="1395069" y="464387"/>
                  <a:pt x="1316539" y="514089"/>
                </a:cubicBezTo>
                <a:lnTo>
                  <a:pt x="1315903" y="513258"/>
                </a:lnTo>
                <a:cubicBezTo>
                  <a:pt x="1367503" y="472336"/>
                  <a:pt x="1400536" y="419773"/>
                  <a:pt x="1400536" y="351869"/>
                </a:cubicBezTo>
                <a:lnTo>
                  <a:pt x="1400536" y="3"/>
                </a:lnTo>
                <a:lnTo>
                  <a:pt x="1372348" y="3"/>
                </a:lnTo>
                <a:lnTo>
                  <a:pt x="1372348" y="351400"/>
                </a:lnTo>
                <a:cubicBezTo>
                  <a:pt x="1372348" y="452590"/>
                  <a:pt x="1290318" y="528510"/>
                  <a:pt x="1189132" y="528510"/>
                </a:cubicBezTo>
                <a:cubicBezTo>
                  <a:pt x="1087946" y="528510"/>
                  <a:pt x="1005916" y="452587"/>
                  <a:pt x="1005916" y="351400"/>
                </a:cubicBezTo>
                <a:lnTo>
                  <a:pt x="1005916" y="23666"/>
                </a:lnTo>
                <a:lnTo>
                  <a:pt x="977728" y="51854"/>
                </a:lnTo>
                <a:lnTo>
                  <a:pt x="977728" y="351869"/>
                </a:lnTo>
                <a:cubicBezTo>
                  <a:pt x="977728" y="468625"/>
                  <a:pt x="1072376" y="556226"/>
                  <a:pt x="1189132" y="556226"/>
                </a:cubicBezTo>
                <a:cubicBezTo>
                  <a:pt x="1191834" y="556226"/>
                  <a:pt x="1217320" y="556226"/>
                  <a:pt x="1217320" y="556226"/>
                </a:cubicBezTo>
                <a:cubicBezTo>
                  <a:pt x="1332291" y="556226"/>
                  <a:pt x="1456912" y="471321"/>
                  <a:pt x="1456912" y="324566"/>
                </a:cubicBezTo>
                <a:cubicBezTo>
                  <a:pt x="1456912" y="324428"/>
                  <a:pt x="1456912" y="0"/>
                  <a:pt x="1456912" y="0"/>
                </a:cubicBezTo>
                <a:lnTo>
                  <a:pt x="1428724" y="0"/>
                </a:lnTo>
                <a:close/>
                <a:moveTo>
                  <a:pt x="1189132" y="500322"/>
                </a:moveTo>
                <a:cubicBezTo>
                  <a:pt x="1274706" y="500322"/>
                  <a:pt x="1344082" y="436948"/>
                  <a:pt x="1344160" y="351400"/>
                </a:cubicBezTo>
                <a:lnTo>
                  <a:pt x="1344160" y="351400"/>
                </a:lnTo>
                <a:lnTo>
                  <a:pt x="1344160" y="23666"/>
                </a:lnTo>
                <a:lnTo>
                  <a:pt x="1315972" y="51854"/>
                </a:lnTo>
                <a:lnTo>
                  <a:pt x="1315972" y="324153"/>
                </a:lnTo>
                <a:cubicBezTo>
                  <a:pt x="1315972" y="378637"/>
                  <a:pt x="1271801" y="415761"/>
                  <a:pt x="1217317" y="415761"/>
                </a:cubicBezTo>
                <a:cubicBezTo>
                  <a:pt x="1162833" y="415761"/>
                  <a:pt x="1118662" y="378637"/>
                  <a:pt x="1118662" y="324153"/>
                </a:cubicBezTo>
                <a:lnTo>
                  <a:pt x="1118662" y="3"/>
                </a:lnTo>
                <a:lnTo>
                  <a:pt x="1090474" y="3"/>
                </a:lnTo>
                <a:lnTo>
                  <a:pt x="1090474" y="324156"/>
                </a:lnTo>
                <a:cubicBezTo>
                  <a:pt x="1090474" y="394209"/>
                  <a:pt x="1147264" y="443951"/>
                  <a:pt x="1217317" y="443951"/>
                </a:cubicBezTo>
                <a:cubicBezTo>
                  <a:pt x="1245962" y="443951"/>
                  <a:pt x="1280732" y="429800"/>
                  <a:pt x="1304349" y="404889"/>
                </a:cubicBezTo>
                <a:lnTo>
                  <a:pt x="1304982" y="405720"/>
                </a:lnTo>
                <a:cubicBezTo>
                  <a:pt x="1282838" y="446784"/>
                  <a:pt x="1241907" y="472139"/>
                  <a:pt x="1189129" y="472139"/>
                </a:cubicBezTo>
                <a:cubicBezTo>
                  <a:pt x="1119507" y="472139"/>
                  <a:pt x="1062992" y="421734"/>
                  <a:pt x="1062303" y="352344"/>
                </a:cubicBezTo>
                <a:lnTo>
                  <a:pt x="1062286" y="352344"/>
                </a:lnTo>
                <a:lnTo>
                  <a:pt x="1062286" y="3"/>
                </a:lnTo>
                <a:lnTo>
                  <a:pt x="1034098" y="3"/>
                </a:lnTo>
                <a:lnTo>
                  <a:pt x="1034098" y="352341"/>
                </a:lnTo>
                <a:lnTo>
                  <a:pt x="1034113" y="352341"/>
                </a:lnTo>
                <a:cubicBezTo>
                  <a:pt x="1034703" y="437411"/>
                  <a:pt x="1103877" y="500322"/>
                  <a:pt x="1189132" y="500322"/>
                </a:cubicBezTo>
                <a:close/>
                <a:moveTo>
                  <a:pt x="562774" y="366435"/>
                </a:moveTo>
                <a:lnTo>
                  <a:pt x="491494" y="535557"/>
                </a:lnTo>
                <a:lnTo>
                  <a:pt x="519684" y="535554"/>
                </a:lnTo>
                <a:lnTo>
                  <a:pt x="519682" y="535557"/>
                </a:lnTo>
                <a:lnTo>
                  <a:pt x="519684" y="535557"/>
                </a:lnTo>
                <a:lnTo>
                  <a:pt x="555322" y="450996"/>
                </a:lnTo>
                <a:lnTo>
                  <a:pt x="794138" y="450996"/>
                </a:lnTo>
                <a:lnTo>
                  <a:pt x="829744" y="535557"/>
                </a:lnTo>
                <a:lnTo>
                  <a:pt x="857932" y="535557"/>
                </a:lnTo>
                <a:lnTo>
                  <a:pt x="810457" y="422808"/>
                </a:lnTo>
                <a:lnTo>
                  <a:pt x="567200" y="422808"/>
                </a:lnTo>
                <a:lnTo>
                  <a:pt x="579078" y="394620"/>
                </a:lnTo>
                <a:lnTo>
                  <a:pt x="826776" y="394620"/>
                </a:lnTo>
                <a:lnTo>
                  <a:pt x="886120" y="535557"/>
                </a:lnTo>
                <a:lnTo>
                  <a:pt x="914308" y="535557"/>
                </a:lnTo>
                <a:lnTo>
                  <a:pt x="843097" y="366435"/>
                </a:lnTo>
                <a:lnTo>
                  <a:pt x="562774" y="366435"/>
                </a:lnTo>
                <a:close/>
                <a:moveTo>
                  <a:pt x="604248" y="0"/>
                </a:moveTo>
                <a:lnTo>
                  <a:pt x="397091" y="491374"/>
                </a:lnTo>
                <a:lnTo>
                  <a:pt x="415032" y="515732"/>
                </a:lnTo>
                <a:lnTo>
                  <a:pt x="632437" y="0"/>
                </a:lnTo>
                <a:lnTo>
                  <a:pt x="604248" y="0"/>
                </a:lnTo>
                <a:close/>
                <a:moveTo>
                  <a:pt x="716998" y="3"/>
                </a:moveTo>
                <a:lnTo>
                  <a:pt x="934130" y="515735"/>
                </a:lnTo>
                <a:lnTo>
                  <a:pt x="952028" y="491377"/>
                </a:lnTo>
                <a:lnTo>
                  <a:pt x="745186" y="3"/>
                </a:lnTo>
                <a:lnTo>
                  <a:pt x="716998" y="3"/>
                </a:lnTo>
                <a:close/>
                <a:moveTo>
                  <a:pt x="546409" y="338247"/>
                </a:moveTo>
                <a:lnTo>
                  <a:pt x="463042" y="535557"/>
                </a:lnTo>
                <a:lnTo>
                  <a:pt x="434854" y="535557"/>
                </a:lnTo>
                <a:lnTo>
                  <a:pt x="646528" y="33467"/>
                </a:lnTo>
                <a:lnTo>
                  <a:pt x="762988" y="310059"/>
                </a:lnTo>
                <a:lnTo>
                  <a:pt x="791176" y="310059"/>
                </a:lnTo>
                <a:lnTo>
                  <a:pt x="660624" y="3"/>
                </a:lnTo>
                <a:lnTo>
                  <a:pt x="688812" y="3"/>
                </a:lnTo>
                <a:lnTo>
                  <a:pt x="831231" y="338247"/>
                </a:lnTo>
                <a:lnTo>
                  <a:pt x="546409" y="338247"/>
                </a:lnTo>
                <a:close/>
                <a:moveTo>
                  <a:pt x="674788" y="167531"/>
                </a:moveTo>
                <a:lnTo>
                  <a:pt x="614721" y="310062"/>
                </a:lnTo>
                <a:lnTo>
                  <a:pt x="734800" y="310062"/>
                </a:lnTo>
                <a:lnTo>
                  <a:pt x="674788" y="167531"/>
                </a:lnTo>
                <a:close/>
                <a:moveTo>
                  <a:pt x="558275" y="310062"/>
                </a:moveTo>
                <a:lnTo>
                  <a:pt x="586535" y="310062"/>
                </a:lnTo>
                <a:lnTo>
                  <a:pt x="660703" y="134072"/>
                </a:lnTo>
                <a:lnTo>
                  <a:pt x="646588" y="100553"/>
                </a:lnTo>
                <a:lnTo>
                  <a:pt x="558275" y="310062"/>
                </a:lnTo>
                <a:close/>
              </a:path>
            </a:pathLst>
          </a:custGeom>
          <a:solidFill>
            <a:schemeClr val="tx1"/>
          </a:solidFill>
          <a:ln w="2892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86" name="Rechteck 285">
            <a:extLst>
              <a:ext uri="{FF2B5EF4-FFF2-40B4-BE49-F238E27FC236}">
                <a16:creationId xmlns:a16="http://schemas.microsoft.com/office/drawing/2014/main" id="{E92F8CF9-198A-4C8B-9010-0DB32F87536F}"/>
              </a:ext>
            </a:extLst>
          </p:cNvPr>
          <p:cNvSpPr/>
          <p:nvPr userDrawn="1"/>
        </p:nvSpPr>
        <p:spPr>
          <a:xfrm>
            <a:off x="518400" y="1413835"/>
            <a:ext cx="11676062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4" name="Grafik 103">
            <a:extLst>
              <a:ext uri="{FF2B5EF4-FFF2-40B4-BE49-F238E27FC236}">
                <a16:creationId xmlns:a16="http://schemas.microsoft.com/office/drawing/2014/main" id="{7922E846-554F-4AB9-AC00-AEF207AD9863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509578" y="293687"/>
            <a:ext cx="2604169" cy="556887"/>
          </a:xfrm>
          <a:prstGeom prst="rect">
            <a:avLst/>
          </a:prstGeom>
        </p:spPr>
      </p:pic>
      <p:sp>
        <p:nvSpPr>
          <p:cNvPr id="105" name="Titel 1">
            <a:extLst>
              <a:ext uri="{FF2B5EF4-FFF2-40B4-BE49-F238E27FC236}">
                <a16:creationId xmlns:a16="http://schemas.microsoft.com/office/drawing/2014/main" id="{5E72A545-D18A-4387-8A1E-ABB5A2C2A05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163" y="2913731"/>
            <a:ext cx="11153677" cy="1030539"/>
          </a:xfrm>
        </p:spPr>
        <p:txBody>
          <a:bodyPr vert="horz" wrap="square" tIns="0" rIns="0" anchor="ctr" anchorCtr="0">
            <a:noAutofit/>
          </a:bodyPr>
          <a:lstStyle>
            <a:lvl1pPr algn="l">
              <a:lnSpc>
                <a:spcPct val="11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&lt;Thema&gt;</a:t>
            </a:r>
          </a:p>
        </p:txBody>
      </p:sp>
      <p:sp>
        <p:nvSpPr>
          <p:cNvPr id="106" name="Textplatzhalter 7">
            <a:extLst>
              <a:ext uri="{FF2B5EF4-FFF2-40B4-BE49-F238E27FC236}">
                <a16:creationId xmlns:a16="http://schemas.microsoft.com/office/drawing/2014/main" id="{80310260-E29F-4335-A559-D4992C1B949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20163" y="5005511"/>
            <a:ext cx="11153677" cy="437236"/>
          </a:xfrm>
        </p:spPr>
        <p:txBody>
          <a:bodyPr wrap="square">
            <a:spAutoFit/>
          </a:bodyPr>
          <a:lstStyle>
            <a:lvl1pPr>
              <a:defRPr sz="2800"/>
            </a:lvl1pPr>
          </a:lstStyle>
          <a:p>
            <a:pPr lvl="0"/>
            <a:r>
              <a:rPr lang="de-DE" noProof="0" dirty="0"/>
              <a:t>&lt;Titel der Veranstaltung&gt; | &lt;Semester&gt;</a:t>
            </a:r>
          </a:p>
        </p:txBody>
      </p:sp>
      <p:sp>
        <p:nvSpPr>
          <p:cNvPr id="41" name="Textplatzhalter 9">
            <a:extLst>
              <a:ext uri="{FF2B5EF4-FFF2-40B4-BE49-F238E27FC236}">
                <a16:creationId xmlns:a16="http://schemas.microsoft.com/office/drawing/2014/main" id="{1BD7CCEE-7BB6-421E-A2F7-578C84A24F8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20163" y="6200775"/>
            <a:ext cx="11153677" cy="431800"/>
          </a:xfrm>
        </p:spPr>
        <p:txBody>
          <a:bodyPr rIns="0" anchor="ctr"/>
          <a:lstStyle>
            <a:lvl1pPr>
              <a:defRPr/>
            </a:lvl1pPr>
          </a:lstStyle>
          <a:p>
            <a:pPr lvl="0"/>
            <a:r>
              <a:rPr lang="de-DE" dirty="0"/>
              <a:t>Lehrstuhl für Digital Industrial Service Systems | &lt;Dozent&gt;</a:t>
            </a:r>
          </a:p>
        </p:txBody>
      </p:sp>
    </p:spTree>
    <p:extLst>
      <p:ext uri="{BB962C8B-B14F-4D97-AF65-F5344CB8AC3E}">
        <p14:creationId xmlns:p14="http://schemas.microsoft.com/office/powerpoint/2010/main" val="24985262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 | weiß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kt 5" hidden="1">
            <a:extLst>
              <a:ext uri="{FF2B5EF4-FFF2-40B4-BE49-F238E27FC236}">
                <a16:creationId xmlns:a16="http://schemas.microsoft.com/office/drawing/2014/main" id="{08416C23-A1C9-4A3C-A02C-B83D990600B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40255096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10" imgH="312" progId="TCLayout.ActiveDocument.1">
                  <p:embed/>
                </p:oleObj>
              </mc:Choice>
              <mc:Fallback>
                <p:oleObj name="think-cell Folie" r:id="rId3" imgW="310" imgH="312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E0522E-4B59-4195-AD23-1DB4381AB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FFFAF-2C94-4296-A519-F2AFC9B633BB}" type="datetime4">
              <a:rPr lang="de-DE" smtClean="0"/>
              <a:t>14. Dezember 2022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0F6FD0B-B0A5-4052-BAB6-95BD027E8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5937" y="6634666"/>
            <a:ext cx="9574509" cy="123111"/>
          </a:xfrm>
        </p:spPr>
        <p:txBody>
          <a:bodyPr/>
          <a:lstStyle/>
          <a:p>
            <a:r>
              <a:rPr lang="de-DE"/>
              <a:t>… | Lehrstuhl für Digital Industrial Service Systems | &lt;Name des Dozenten&gt;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0385CA6-0215-4C6D-9658-F37EA26CE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8531AA6C-45F6-4DAB-84E5-02BCC876C604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8319" y="6221277"/>
            <a:ext cx="11157742" cy="132149"/>
          </a:xfrm>
        </p:spPr>
        <p:txBody>
          <a:bodyPr rIns="0">
            <a:noAutofit/>
          </a:bodyPr>
          <a:lstStyle>
            <a:lvl1pPr algn="r">
              <a:lnSpc>
                <a:spcPct val="100000"/>
              </a:lnSpc>
              <a:spcAft>
                <a:spcPts val="0"/>
              </a:spcAft>
              <a:defRPr sz="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de-DE" dirty="0"/>
              <a:t>Quelle:</a:t>
            </a:r>
          </a:p>
        </p:txBody>
      </p:sp>
      <p:sp>
        <p:nvSpPr>
          <p:cNvPr id="18" name="Titelplatzhalter 1">
            <a:extLst>
              <a:ext uri="{FF2B5EF4-FFF2-40B4-BE49-F238E27FC236}">
                <a16:creationId xmlns:a16="http://schemas.microsoft.com/office/drawing/2014/main" id="{8D91CC63-EC57-4924-A724-1CDFF2666E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318" y="301183"/>
            <a:ext cx="9574509" cy="666000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r>
              <a:rPr lang="de-DE" noProof="0" dirty="0"/>
              <a:t>[Action-Title]: Kernaussage des Bilds ausdrücken, </a:t>
            </a:r>
            <a:br>
              <a:rPr lang="de-DE" noProof="0" dirty="0"/>
            </a:br>
            <a:r>
              <a:rPr lang="de-DE" noProof="0" dirty="0"/>
              <a:t>maximal zwei Zeilen, „sprechende Titel“</a:t>
            </a:r>
            <a:endParaRPr lang="de-DE" dirty="0"/>
          </a:p>
        </p:txBody>
      </p:sp>
      <p:sp>
        <p:nvSpPr>
          <p:cNvPr id="19" name="Textplatzhalter 6">
            <a:extLst>
              <a:ext uri="{FF2B5EF4-FFF2-40B4-BE49-F238E27FC236}">
                <a16:creationId xmlns:a16="http://schemas.microsoft.com/office/drawing/2014/main" id="{E76EDA7A-C3DC-4A17-8264-EF17021BD3D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8318" y="987403"/>
            <a:ext cx="9574510" cy="281103"/>
          </a:xfrm>
        </p:spPr>
        <p:txBody>
          <a:bodyPr anchor="ctr">
            <a:normAutofit/>
          </a:bodyPr>
          <a:lstStyle>
            <a:lvl1pPr>
              <a:defRPr sz="1800">
                <a:solidFill>
                  <a:srgbClr val="041E42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3"/>
              </a:buClr>
              <a:buSzTx/>
              <a:buFont typeface="Symbol" panose="05050102010706020507" pitchFamily="18" charset="2"/>
              <a:buNone/>
              <a:tabLst/>
              <a:defRPr/>
            </a:pPr>
            <a:r>
              <a:rPr lang="de-DE" noProof="0" dirty="0"/>
              <a:t>[</a:t>
            </a:r>
            <a:r>
              <a:rPr lang="de-DE" noProof="0" dirty="0" err="1"/>
              <a:t>Subtitle</a:t>
            </a:r>
            <a:r>
              <a:rPr lang="de-DE" noProof="0" dirty="0"/>
              <a:t>]: Zusammenfassung in Stichwörtern, keine Sätze</a:t>
            </a:r>
          </a:p>
        </p:txBody>
      </p:sp>
    </p:spTree>
    <p:extLst>
      <p:ext uri="{BB962C8B-B14F-4D97-AF65-F5344CB8AC3E}">
        <p14:creationId xmlns:p14="http://schemas.microsoft.com/office/powerpoint/2010/main" val="2934090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E0522E-4B59-4195-AD23-1DB4381AB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214D8-8053-4DB4-874E-70E28250261A}" type="datetime4">
              <a:rPr lang="de-DE" smtClean="0"/>
              <a:t>14. Dezember 2022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0F6FD0B-B0A5-4052-BAB6-95BD027E8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5937" y="6634666"/>
            <a:ext cx="9574509" cy="123111"/>
          </a:xfrm>
        </p:spPr>
        <p:txBody>
          <a:bodyPr/>
          <a:lstStyle/>
          <a:p>
            <a:r>
              <a:rPr lang="de-DE"/>
              <a:t>… | Lehrstuhl für Digital Industrial Service Systems | &lt;Name des Dozenten&gt;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0385CA6-0215-4C6D-9658-F37EA26CE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1" name="Textplatzhalter 9">
            <a:extLst>
              <a:ext uri="{FF2B5EF4-FFF2-40B4-BE49-F238E27FC236}">
                <a16:creationId xmlns:a16="http://schemas.microsoft.com/office/drawing/2014/main" id="{391E3CF3-4749-4988-84A7-41187275F95B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518319" y="1631157"/>
            <a:ext cx="11157742" cy="4569619"/>
          </a:xfrm>
          <a:solidFill>
            <a:schemeClr val="accent4"/>
          </a:solidFill>
        </p:spPr>
        <p:txBody>
          <a:bodyPr wrap="square" lIns="540000" tIns="540000" rIns="540000" bIns="540000" anchor="ctr">
            <a:noAutofit/>
          </a:bodyPr>
          <a:lstStyle>
            <a:lvl1pPr algn="ctr">
              <a:defRPr sz="2000" i="1">
                <a:solidFill>
                  <a:srgbClr val="041E42"/>
                </a:solidFill>
              </a:defRPr>
            </a:lvl1pPr>
          </a:lstStyle>
          <a:p>
            <a:pPr lvl="0"/>
            <a:r>
              <a:rPr lang="de-DE" dirty="0"/>
              <a:t>„Mastertextformat bearbeiten“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8531AA6C-45F6-4DAB-84E5-02BCC876C604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8319" y="6221277"/>
            <a:ext cx="11157742" cy="132149"/>
          </a:xfrm>
        </p:spPr>
        <p:txBody>
          <a:bodyPr rIns="0">
            <a:noAutofit/>
          </a:bodyPr>
          <a:lstStyle>
            <a:lvl1pPr algn="r">
              <a:lnSpc>
                <a:spcPct val="100000"/>
              </a:lnSpc>
              <a:spcAft>
                <a:spcPts val="0"/>
              </a:spcAft>
              <a:defRPr sz="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de-DE" dirty="0"/>
              <a:t>Quelle:</a:t>
            </a:r>
          </a:p>
        </p:txBody>
      </p:sp>
      <p:sp>
        <p:nvSpPr>
          <p:cNvPr id="18" name="Titelplatzhalter 1">
            <a:extLst>
              <a:ext uri="{FF2B5EF4-FFF2-40B4-BE49-F238E27FC236}">
                <a16:creationId xmlns:a16="http://schemas.microsoft.com/office/drawing/2014/main" id="{8D91CC63-EC57-4924-A724-1CDFF2666E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318" y="301183"/>
            <a:ext cx="9574509" cy="666000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rmAutofit/>
          </a:bodyPr>
          <a:lstStyle/>
          <a:p>
            <a:r>
              <a:rPr lang="de-DE" noProof="0" dirty="0"/>
              <a:t>[Action-Title]: Kernaussage des Bilds ausdrücken, </a:t>
            </a:r>
            <a:br>
              <a:rPr lang="de-DE" noProof="0" dirty="0"/>
            </a:br>
            <a:r>
              <a:rPr lang="de-DE" noProof="0" dirty="0"/>
              <a:t>maximal zwei Zeilen, „sprechende Titel“</a:t>
            </a:r>
            <a:endParaRPr lang="de-DE" dirty="0"/>
          </a:p>
        </p:txBody>
      </p:sp>
      <p:sp>
        <p:nvSpPr>
          <p:cNvPr id="19" name="Textplatzhalter 6">
            <a:extLst>
              <a:ext uri="{FF2B5EF4-FFF2-40B4-BE49-F238E27FC236}">
                <a16:creationId xmlns:a16="http://schemas.microsoft.com/office/drawing/2014/main" id="{E76EDA7A-C3DC-4A17-8264-EF17021BD3D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8318" y="987403"/>
            <a:ext cx="9574510" cy="281103"/>
          </a:xfrm>
        </p:spPr>
        <p:txBody>
          <a:bodyPr anchor="ctr">
            <a:normAutofit/>
          </a:bodyPr>
          <a:lstStyle>
            <a:lvl1pPr>
              <a:defRPr sz="1800">
                <a:solidFill>
                  <a:srgbClr val="041E42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3"/>
              </a:buClr>
              <a:buSzTx/>
              <a:buFont typeface="Symbol" panose="05050102010706020507" pitchFamily="18" charset="2"/>
              <a:buNone/>
              <a:tabLst/>
              <a:defRPr/>
            </a:pPr>
            <a:r>
              <a:rPr lang="de-DE" noProof="0" dirty="0"/>
              <a:t>[</a:t>
            </a:r>
            <a:r>
              <a:rPr lang="de-DE" noProof="0" dirty="0" err="1"/>
              <a:t>Subtitle</a:t>
            </a:r>
            <a:r>
              <a:rPr lang="de-DE" noProof="0" dirty="0"/>
              <a:t>]: Zusammenfassung in Stichwörtern, keine Sätze</a:t>
            </a:r>
          </a:p>
        </p:txBody>
      </p:sp>
    </p:spTree>
    <p:extLst>
      <p:ext uri="{BB962C8B-B14F-4D97-AF65-F5344CB8AC3E}">
        <p14:creationId xmlns:p14="http://schemas.microsoft.com/office/powerpoint/2010/main" val="137641148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chlussfolie">
    <p:bg bwMode="black"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platzhalter 167">
            <a:extLst>
              <a:ext uri="{FF2B5EF4-FFF2-40B4-BE49-F238E27FC236}">
                <a16:creationId xmlns:a16="http://schemas.microsoft.com/office/drawing/2014/main" id="{68AB2348-B91F-4E68-BDE1-60ECCE02B49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0" y="1628775"/>
            <a:ext cx="12192000" cy="5229225"/>
          </a:xfrm>
          <a:gradFill>
            <a:gsLst>
              <a:gs pos="50000">
                <a:schemeClr val="accent3">
                  <a:alpha val="50000"/>
                </a:schemeClr>
              </a:gs>
              <a:gs pos="5000">
                <a:schemeClr val="accent3"/>
              </a:gs>
              <a:gs pos="100000">
                <a:schemeClr val="accent3">
                  <a:alpha val="20000"/>
                </a:schemeClr>
              </a:gs>
            </a:gsLst>
            <a:lin ang="5400000" scaled="1"/>
          </a:gradFill>
        </p:spPr>
        <p:txBody>
          <a:bodyPr vert="horz" wrap="square" lIns="540000" tIns="1188000" rIns="0" bIns="0" rtlCol="0" anchor="t" anchorCtr="0">
            <a:noAutofit/>
          </a:bodyPr>
          <a:lstStyle>
            <a:lvl1pPr>
              <a:defRPr lang="de-DE" sz="4000" b="1" dirty="0"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</a:t>
            </a:r>
          </a:p>
        </p:txBody>
      </p:sp>
      <p:sp>
        <p:nvSpPr>
          <p:cNvPr id="147" name="Bildplatzhalter 60">
            <a:extLst>
              <a:ext uri="{FF2B5EF4-FFF2-40B4-BE49-F238E27FC236}">
                <a16:creationId xmlns:a16="http://schemas.microsoft.com/office/drawing/2014/main" id="{A10C7922-6C2D-4F6D-A7A7-86380590F10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1628775"/>
            <a:ext cx="12192000" cy="5229226"/>
          </a:xfrm>
          <a:solidFill>
            <a:schemeClr val="tx1">
              <a:lumMod val="95000"/>
            </a:schemeClr>
          </a:solidFill>
        </p:spPr>
        <p:txBody>
          <a:bodyPr/>
          <a:lstStyle/>
          <a:p>
            <a:r>
              <a:rPr lang="de-DE" dirty="0"/>
              <a:t> </a:t>
            </a:r>
          </a:p>
        </p:txBody>
      </p:sp>
      <p:sp>
        <p:nvSpPr>
          <p:cNvPr id="114" name="Textplatzhalter 64">
            <a:extLst>
              <a:ext uri="{FF2B5EF4-FFF2-40B4-BE49-F238E27FC236}">
                <a16:creationId xmlns:a16="http://schemas.microsoft.com/office/drawing/2014/main" id="{94E4DAD8-28C4-496D-803F-AF50BFF89A8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8317" y="2647985"/>
            <a:ext cx="11157745" cy="1562031"/>
          </a:xfrm>
        </p:spPr>
        <p:txBody>
          <a:bodyPr vert="horz" wrap="square" lIns="0" tIns="0" rIns="360000" bIns="0" rtlCol="0" anchor="ctr" anchorCtr="0">
            <a:spAutoFit/>
          </a:bodyPr>
          <a:lstStyle>
            <a:lvl1pPr>
              <a:spcAft>
                <a:spcPts val="0"/>
              </a:spcAft>
              <a:defRPr lang="de-DE" sz="4800" b="1" dirty="0" smtClean="0"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Vielen Dank</a:t>
            </a:r>
            <a:br>
              <a:rPr lang="de-DE" dirty="0"/>
            </a:br>
            <a:r>
              <a:rPr lang="de-DE" dirty="0"/>
              <a:t>für Ihre Aufmerksamkeit!</a:t>
            </a:r>
          </a:p>
        </p:txBody>
      </p:sp>
      <p:sp>
        <p:nvSpPr>
          <p:cNvPr id="58" name="Freihandform: Form 57">
            <a:extLst>
              <a:ext uri="{FF2B5EF4-FFF2-40B4-BE49-F238E27FC236}">
                <a16:creationId xmlns:a16="http://schemas.microsoft.com/office/drawing/2014/main" id="{1A7F7BEE-9A4B-44B2-960F-97720F4BC3DA}"/>
              </a:ext>
            </a:extLst>
          </p:cNvPr>
          <p:cNvSpPr/>
          <p:nvPr userDrawn="1"/>
        </p:nvSpPr>
        <p:spPr>
          <a:xfrm>
            <a:off x="10056938" y="300703"/>
            <a:ext cx="1619125" cy="618155"/>
          </a:xfrm>
          <a:custGeom>
            <a:avLst/>
            <a:gdLst>
              <a:gd name="connsiteX0" fmla="*/ 0 w 1456912"/>
              <a:gd name="connsiteY0" fmla="*/ 51854 h 556225"/>
              <a:gd name="connsiteX1" fmla="*/ 28188 w 1456912"/>
              <a:gd name="connsiteY1" fmla="*/ 23666 h 556225"/>
              <a:gd name="connsiteX2" fmla="*/ 28188 w 1456912"/>
              <a:gd name="connsiteY2" fmla="*/ 535557 h 556225"/>
              <a:gd name="connsiteX3" fmla="*/ 0 w 1456912"/>
              <a:gd name="connsiteY3" fmla="*/ 535557 h 556225"/>
              <a:gd name="connsiteX4" fmla="*/ 0 w 1456912"/>
              <a:gd name="connsiteY4" fmla="*/ 51854 h 556225"/>
              <a:gd name="connsiteX5" fmla="*/ 84564 w 1456912"/>
              <a:gd name="connsiteY5" fmla="*/ 28188 h 556225"/>
              <a:gd name="connsiteX6" fmla="*/ 422811 w 1456912"/>
              <a:gd name="connsiteY6" fmla="*/ 28188 h 556225"/>
              <a:gd name="connsiteX7" fmla="*/ 422811 w 1456912"/>
              <a:gd name="connsiteY7" fmla="*/ 0 h 556225"/>
              <a:gd name="connsiteX8" fmla="*/ 56376 w 1456912"/>
              <a:gd name="connsiteY8" fmla="*/ 0 h 556225"/>
              <a:gd name="connsiteX9" fmla="*/ 56376 w 1456912"/>
              <a:gd name="connsiteY9" fmla="*/ 338244 h 556225"/>
              <a:gd name="connsiteX10" fmla="*/ 367711 w 1456912"/>
              <a:gd name="connsiteY10" fmla="*/ 338244 h 556225"/>
              <a:gd name="connsiteX11" fmla="*/ 367711 w 1456912"/>
              <a:gd name="connsiteY11" fmla="*/ 310062 h 556225"/>
              <a:gd name="connsiteX12" fmla="*/ 84564 w 1456912"/>
              <a:gd name="connsiteY12" fmla="*/ 310062 h 556225"/>
              <a:gd name="connsiteX13" fmla="*/ 84564 w 1456912"/>
              <a:gd name="connsiteY13" fmla="*/ 28188 h 556225"/>
              <a:gd name="connsiteX14" fmla="*/ 410152 w 1456912"/>
              <a:gd name="connsiteY14" fmla="*/ 253686 h 556225"/>
              <a:gd name="connsiteX15" fmla="*/ 140937 w 1456912"/>
              <a:gd name="connsiteY15" fmla="*/ 253686 h 556225"/>
              <a:gd name="connsiteX16" fmla="*/ 140937 w 1456912"/>
              <a:gd name="connsiteY16" fmla="*/ 140940 h 556225"/>
              <a:gd name="connsiteX17" fmla="*/ 371171 w 1456912"/>
              <a:gd name="connsiteY17" fmla="*/ 140940 h 556225"/>
              <a:gd name="connsiteX18" fmla="*/ 399359 w 1456912"/>
              <a:gd name="connsiteY18" fmla="*/ 112752 h 556225"/>
              <a:gd name="connsiteX19" fmla="*/ 140937 w 1456912"/>
              <a:gd name="connsiteY19" fmla="*/ 112752 h 556225"/>
              <a:gd name="connsiteX20" fmla="*/ 140937 w 1456912"/>
              <a:gd name="connsiteY20" fmla="*/ 84564 h 556225"/>
              <a:gd name="connsiteX21" fmla="*/ 422811 w 1456912"/>
              <a:gd name="connsiteY21" fmla="*/ 84564 h 556225"/>
              <a:gd name="connsiteX22" fmla="*/ 422811 w 1456912"/>
              <a:gd name="connsiteY22" fmla="*/ 56376 h 556225"/>
              <a:gd name="connsiteX23" fmla="*/ 112749 w 1456912"/>
              <a:gd name="connsiteY23" fmla="*/ 56376 h 556225"/>
              <a:gd name="connsiteX24" fmla="*/ 112749 w 1456912"/>
              <a:gd name="connsiteY24" fmla="*/ 281874 h 556225"/>
              <a:gd name="connsiteX25" fmla="*/ 382334 w 1456912"/>
              <a:gd name="connsiteY25" fmla="*/ 281874 h 556225"/>
              <a:gd name="connsiteX26" fmla="*/ 410152 w 1456912"/>
              <a:gd name="connsiteY26" fmla="*/ 253686 h 556225"/>
              <a:gd name="connsiteX27" fmla="*/ 56376 w 1456912"/>
              <a:gd name="connsiteY27" fmla="*/ 535557 h 556225"/>
              <a:gd name="connsiteX28" fmla="*/ 84564 w 1456912"/>
              <a:gd name="connsiteY28" fmla="*/ 535557 h 556225"/>
              <a:gd name="connsiteX29" fmla="*/ 84564 w 1456912"/>
              <a:gd name="connsiteY29" fmla="*/ 394620 h 556225"/>
              <a:gd name="connsiteX30" fmla="*/ 112752 w 1456912"/>
              <a:gd name="connsiteY30" fmla="*/ 394620 h 556225"/>
              <a:gd name="connsiteX31" fmla="*/ 112752 w 1456912"/>
              <a:gd name="connsiteY31" fmla="*/ 511890 h 556225"/>
              <a:gd name="connsiteX32" fmla="*/ 140940 w 1456912"/>
              <a:gd name="connsiteY32" fmla="*/ 483705 h 556225"/>
              <a:gd name="connsiteX33" fmla="*/ 140940 w 1456912"/>
              <a:gd name="connsiteY33" fmla="*/ 394620 h 556225"/>
              <a:gd name="connsiteX34" fmla="*/ 367714 w 1456912"/>
              <a:gd name="connsiteY34" fmla="*/ 394620 h 556225"/>
              <a:gd name="connsiteX35" fmla="*/ 367714 w 1456912"/>
              <a:gd name="connsiteY35" fmla="*/ 366435 h 556225"/>
              <a:gd name="connsiteX36" fmla="*/ 56376 w 1456912"/>
              <a:gd name="connsiteY36" fmla="*/ 366435 h 556225"/>
              <a:gd name="connsiteX37" fmla="*/ 56376 w 1456912"/>
              <a:gd name="connsiteY37" fmla="*/ 535557 h 556225"/>
              <a:gd name="connsiteX38" fmla="*/ 1428724 w 1456912"/>
              <a:gd name="connsiteY38" fmla="*/ 0 h 556225"/>
              <a:gd name="connsiteX39" fmla="*/ 1428724 w 1456912"/>
              <a:gd name="connsiteY39" fmla="*/ 324156 h 556225"/>
              <a:gd name="connsiteX40" fmla="*/ 1316539 w 1456912"/>
              <a:gd name="connsiteY40" fmla="*/ 514089 h 556225"/>
              <a:gd name="connsiteX41" fmla="*/ 1315903 w 1456912"/>
              <a:gd name="connsiteY41" fmla="*/ 513258 h 556225"/>
              <a:gd name="connsiteX42" fmla="*/ 1400536 w 1456912"/>
              <a:gd name="connsiteY42" fmla="*/ 351869 h 556225"/>
              <a:gd name="connsiteX43" fmla="*/ 1400536 w 1456912"/>
              <a:gd name="connsiteY43" fmla="*/ 3 h 556225"/>
              <a:gd name="connsiteX44" fmla="*/ 1372348 w 1456912"/>
              <a:gd name="connsiteY44" fmla="*/ 3 h 556225"/>
              <a:gd name="connsiteX45" fmla="*/ 1372348 w 1456912"/>
              <a:gd name="connsiteY45" fmla="*/ 351400 h 556225"/>
              <a:gd name="connsiteX46" fmla="*/ 1189132 w 1456912"/>
              <a:gd name="connsiteY46" fmla="*/ 528510 h 556225"/>
              <a:gd name="connsiteX47" fmla="*/ 1005916 w 1456912"/>
              <a:gd name="connsiteY47" fmla="*/ 351400 h 556225"/>
              <a:gd name="connsiteX48" fmla="*/ 1005916 w 1456912"/>
              <a:gd name="connsiteY48" fmla="*/ 23666 h 556225"/>
              <a:gd name="connsiteX49" fmla="*/ 977728 w 1456912"/>
              <a:gd name="connsiteY49" fmla="*/ 51854 h 556225"/>
              <a:gd name="connsiteX50" fmla="*/ 977728 w 1456912"/>
              <a:gd name="connsiteY50" fmla="*/ 351869 h 556225"/>
              <a:gd name="connsiteX51" fmla="*/ 1189132 w 1456912"/>
              <a:gd name="connsiteY51" fmla="*/ 556226 h 556225"/>
              <a:gd name="connsiteX52" fmla="*/ 1217320 w 1456912"/>
              <a:gd name="connsiteY52" fmla="*/ 556226 h 556225"/>
              <a:gd name="connsiteX53" fmla="*/ 1456912 w 1456912"/>
              <a:gd name="connsiteY53" fmla="*/ 324566 h 556225"/>
              <a:gd name="connsiteX54" fmla="*/ 1456912 w 1456912"/>
              <a:gd name="connsiteY54" fmla="*/ 0 h 556225"/>
              <a:gd name="connsiteX55" fmla="*/ 1428724 w 1456912"/>
              <a:gd name="connsiteY55" fmla="*/ 0 h 556225"/>
              <a:gd name="connsiteX56" fmla="*/ 1189132 w 1456912"/>
              <a:gd name="connsiteY56" fmla="*/ 500322 h 556225"/>
              <a:gd name="connsiteX57" fmla="*/ 1344160 w 1456912"/>
              <a:gd name="connsiteY57" fmla="*/ 351400 h 556225"/>
              <a:gd name="connsiteX58" fmla="*/ 1344160 w 1456912"/>
              <a:gd name="connsiteY58" fmla="*/ 351400 h 556225"/>
              <a:gd name="connsiteX59" fmla="*/ 1344160 w 1456912"/>
              <a:gd name="connsiteY59" fmla="*/ 23666 h 556225"/>
              <a:gd name="connsiteX60" fmla="*/ 1315972 w 1456912"/>
              <a:gd name="connsiteY60" fmla="*/ 51854 h 556225"/>
              <a:gd name="connsiteX61" fmla="*/ 1315972 w 1456912"/>
              <a:gd name="connsiteY61" fmla="*/ 324153 h 556225"/>
              <a:gd name="connsiteX62" fmla="*/ 1217317 w 1456912"/>
              <a:gd name="connsiteY62" fmla="*/ 415761 h 556225"/>
              <a:gd name="connsiteX63" fmla="*/ 1118662 w 1456912"/>
              <a:gd name="connsiteY63" fmla="*/ 324153 h 556225"/>
              <a:gd name="connsiteX64" fmla="*/ 1118662 w 1456912"/>
              <a:gd name="connsiteY64" fmla="*/ 3 h 556225"/>
              <a:gd name="connsiteX65" fmla="*/ 1090474 w 1456912"/>
              <a:gd name="connsiteY65" fmla="*/ 3 h 556225"/>
              <a:gd name="connsiteX66" fmla="*/ 1090474 w 1456912"/>
              <a:gd name="connsiteY66" fmla="*/ 324156 h 556225"/>
              <a:gd name="connsiteX67" fmla="*/ 1217317 w 1456912"/>
              <a:gd name="connsiteY67" fmla="*/ 443951 h 556225"/>
              <a:gd name="connsiteX68" fmla="*/ 1304349 w 1456912"/>
              <a:gd name="connsiteY68" fmla="*/ 404889 h 556225"/>
              <a:gd name="connsiteX69" fmla="*/ 1304982 w 1456912"/>
              <a:gd name="connsiteY69" fmla="*/ 405720 h 556225"/>
              <a:gd name="connsiteX70" fmla="*/ 1189129 w 1456912"/>
              <a:gd name="connsiteY70" fmla="*/ 472139 h 556225"/>
              <a:gd name="connsiteX71" fmla="*/ 1062303 w 1456912"/>
              <a:gd name="connsiteY71" fmla="*/ 352344 h 556225"/>
              <a:gd name="connsiteX72" fmla="*/ 1062286 w 1456912"/>
              <a:gd name="connsiteY72" fmla="*/ 352344 h 556225"/>
              <a:gd name="connsiteX73" fmla="*/ 1062286 w 1456912"/>
              <a:gd name="connsiteY73" fmla="*/ 3 h 556225"/>
              <a:gd name="connsiteX74" fmla="*/ 1034098 w 1456912"/>
              <a:gd name="connsiteY74" fmla="*/ 3 h 556225"/>
              <a:gd name="connsiteX75" fmla="*/ 1034098 w 1456912"/>
              <a:gd name="connsiteY75" fmla="*/ 352341 h 556225"/>
              <a:gd name="connsiteX76" fmla="*/ 1034113 w 1456912"/>
              <a:gd name="connsiteY76" fmla="*/ 352341 h 556225"/>
              <a:gd name="connsiteX77" fmla="*/ 1189132 w 1456912"/>
              <a:gd name="connsiteY77" fmla="*/ 500322 h 556225"/>
              <a:gd name="connsiteX78" fmla="*/ 562774 w 1456912"/>
              <a:gd name="connsiteY78" fmla="*/ 366435 h 556225"/>
              <a:gd name="connsiteX79" fmla="*/ 491494 w 1456912"/>
              <a:gd name="connsiteY79" fmla="*/ 535557 h 556225"/>
              <a:gd name="connsiteX80" fmla="*/ 519684 w 1456912"/>
              <a:gd name="connsiteY80" fmla="*/ 535554 h 556225"/>
              <a:gd name="connsiteX81" fmla="*/ 519682 w 1456912"/>
              <a:gd name="connsiteY81" fmla="*/ 535557 h 556225"/>
              <a:gd name="connsiteX82" fmla="*/ 519684 w 1456912"/>
              <a:gd name="connsiteY82" fmla="*/ 535557 h 556225"/>
              <a:gd name="connsiteX83" fmla="*/ 555322 w 1456912"/>
              <a:gd name="connsiteY83" fmla="*/ 450996 h 556225"/>
              <a:gd name="connsiteX84" fmla="*/ 794138 w 1456912"/>
              <a:gd name="connsiteY84" fmla="*/ 450996 h 556225"/>
              <a:gd name="connsiteX85" fmla="*/ 829744 w 1456912"/>
              <a:gd name="connsiteY85" fmla="*/ 535557 h 556225"/>
              <a:gd name="connsiteX86" fmla="*/ 857932 w 1456912"/>
              <a:gd name="connsiteY86" fmla="*/ 535557 h 556225"/>
              <a:gd name="connsiteX87" fmla="*/ 810457 w 1456912"/>
              <a:gd name="connsiteY87" fmla="*/ 422808 h 556225"/>
              <a:gd name="connsiteX88" fmla="*/ 567200 w 1456912"/>
              <a:gd name="connsiteY88" fmla="*/ 422808 h 556225"/>
              <a:gd name="connsiteX89" fmla="*/ 579078 w 1456912"/>
              <a:gd name="connsiteY89" fmla="*/ 394620 h 556225"/>
              <a:gd name="connsiteX90" fmla="*/ 826776 w 1456912"/>
              <a:gd name="connsiteY90" fmla="*/ 394620 h 556225"/>
              <a:gd name="connsiteX91" fmla="*/ 886120 w 1456912"/>
              <a:gd name="connsiteY91" fmla="*/ 535557 h 556225"/>
              <a:gd name="connsiteX92" fmla="*/ 914308 w 1456912"/>
              <a:gd name="connsiteY92" fmla="*/ 535557 h 556225"/>
              <a:gd name="connsiteX93" fmla="*/ 843097 w 1456912"/>
              <a:gd name="connsiteY93" fmla="*/ 366435 h 556225"/>
              <a:gd name="connsiteX94" fmla="*/ 562774 w 1456912"/>
              <a:gd name="connsiteY94" fmla="*/ 366435 h 556225"/>
              <a:gd name="connsiteX95" fmla="*/ 604248 w 1456912"/>
              <a:gd name="connsiteY95" fmla="*/ 0 h 556225"/>
              <a:gd name="connsiteX96" fmla="*/ 397091 w 1456912"/>
              <a:gd name="connsiteY96" fmla="*/ 491374 h 556225"/>
              <a:gd name="connsiteX97" fmla="*/ 415032 w 1456912"/>
              <a:gd name="connsiteY97" fmla="*/ 515732 h 556225"/>
              <a:gd name="connsiteX98" fmla="*/ 632437 w 1456912"/>
              <a:gd name="connsiteY98" fmla="*/ 0 h 556225"/>
              <a:gd name="connsiteX99" fmla="*/ 604248 w 1456912"/>
              <a:gd name="connsiteY99" fmla="*/ 0 h 556225"/>
              <a:gd name="connsiteX100" fmla="*/ 716998 w 1456912"/>
              <a:gd name="connsiteY100" fmla="*/ 3 h 556225"/>
              <a:gd name="connsiteX101" fmla="*/ 934130 w 1456912"/>
              <a:gd name="connsiteY101" fmla="*/ 515735 h 556225"/>
              <a:gd name="connsiteX102" fmla="*/ 952028 w 1456912"/>
              <a:gd name="connsiteY102" fmla="*/ 491377 h 556225"/>
              <a:gd name="connsiteX103" fmla="*/ 745186 w 1456912"/>
              <a:gd name="connsiteY103" fmla="*/ 3 h 556225"/>
              <a:gd name="connsiteX104" fmla="*/ 716998 w 1456912"/>
              <a:gd name="connsiteY104" fmla="*/ 3 h 556225"/>
              <a:gd name="connsiteX105" fmla="*/ 546409 w 1456912"/>
              <a:gd name="connsiteY105" fmla="*/ 338247 h 556225"/>
              <a:gd name="connsiteX106" fmla="*/ 463042 w 1456912"/>
              <a:gd name="connsiteY106" fmla="*/ 535557 h 556225"/>
              <a:gd name="connsiteX107" fmla="*/ 434854 w 1456912"/>
              <a:gd name="connsiteY107" fmla="*/ 535557 h 556225"/>
              <a:gd name="connsiteX108" fmla="*/ 646528 w 1456912"/>
              <a:gd name="connsiteY108" fmla="*/ 33467 h 556225"/>
              <a:gd name="connsiteX109" fmla="*/ 762988 w 1456912"/>
              <a:gd name="connsiteY109" fmla="*/ 310059 h 556225"/>
              <a:gd name="connsiteX110" fmla="*/ 791176 w 1456912"/>
              <a:gd name="connsiteY110" fmla="*/ 310059 h 556225"/>
              <a:gd name="connsiteX111" fmla="*/ 660624 w 1456912"/>
              <a:gd name="connsiteY111" fmla="*/ 3 h 556225"/>
              <a:gd name="connsiteX112" fmla="*/ 688812 w 1456912"/>
              <a:gd name="connsiteY112" fmla="*/ 3 h 556225"/>
              <a:gd name="connsiteX113" fmla="*/ 831231 w 1456912"/>
              <a:gd name="connsiteY113" fmla="*/ 338247 h 556225"/>
              <a:gd name="connsiteX114" fmla="*/ 546409 w 1456912"/>
              <a:gd name="connsiteY114" fmla="*/ 338247 h 556225"/>
              <a:gd name="connsiteX115" fmla="*/ 674788 w 1456912"/>
              <a:gd name="connsiteY115" fmla="*/ 167531 h 556225"/>
              <a:gd name="connsiteX116" fmla="*/ 614721 w 1456912"/>
              <a:gd name="connsiteY116" fmla="*/ 310062 h 556225"/>
              <a:gd name="connsiteX117" fmla="*/ 734800 w 1456912"/>
              <a:gd name="connsiteY117" fmla="*/ 310062 h 556225"/>
              <a:gd name="connsiteX118" fmla="*/ 674788 w 1456912"/>
              <a:gd name="connsiteY118" fmla="*/ 167531 h 556225"/>
              <a:gd name="connsiteX119" fmla="*/ 558275 w 1456912"/>
              <a:gd name="connsiteY119" fmla="*/ 310062 h 556225"/>
              <a:gd name="connsiteX120" fmla="*/ 586535 w 1456912"/>
              <a:gd name="connsiteY120" fmla="*/ 310062 h 556225"/>
              <a:gd name="connsiteX121" fmla="*/ 660703 w 1456912"/>
              <a:gd name="connsiteY121" fmla="*/ 134072 h 556225"/>
              <a:gd name="connsiteX122" fmla="*/ 646588 w 1456912"/>
              <a:gd name="connsiteY122" fmla="*/ 100553 h 556225"/>
              <a:gd name="connsiteX123" fmla="*/ 558275 w 1456912"/>
              <a:gd name="connsiteY123" fmla="*/ 310062 h 55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</a:cxnLst>
            <a:rect l="l" t="t" r="r" b="b"/>
            <a:pathLst>
              <a:path w="1456912" h="556225">
                <a:moveTo>
                  <a:pt x="0" y="51854"/>
                </a:moveTo>
                <a:lnTo>
                  <a:pt x="28188" y="23666"/>
                </a:lnTo>
                <a:lnTo>
                  <a:pt x="28188" y="535557"/>
                </a:lnTo>
                <a:lnTo>
                  <a:pt x="0" y="535557"/>
                </a:lnTo>
                <a:lnTo>
                  <a:pt x="0" y="51854"/>
                </a:lnTo>
                <a:close/>
                <a:moveTo>
                  <a:pt x="84564" y="28188"/>
                </a:moveTo>
                <a:lnTo>
                  <a:pt x="422811" y="28188"/>
                </a:lnTo>
                <a:lnTo>
                  <a:pt x="422811" y="0"/>
                </a:lnTo>
                <a:lnTo>
                  <a:pt x="56376" y="0"/>
                </a:lnTo>
                <a:lnTo>
                  <a:pt x="56376" y="338244"/>
                </a:lnTo>
                <a:lnTo>
                  <a:pt x="367711" y="338244"/>
                </a:lnTo>
                <a:lnTo>
                  <a:pt x="367711" y="310062"/>
                </a:lnTo>
                <a:lnTo>
                  <a:pt x="84564" y="310062"/>
                </a:lnTo>
                <a:lnTo>
                  <a:pt x="84564" y="28188"/>
                </a:lnTo>
                <a:close/>
                <a:moveTo>
                  <a:pt x="410152" y="253686"/>
                </a:moveTo>
                <a:lnTo>
                  <a:pt x="140937" y="253686"/>
                </a:lnTo>
                <a:lnTo>
                  <a:pt x="140937" y="140940"/>
                </a:lnTo>
                <a:lnTo>
                  <a:pt x="371171" y="140940"/>
                </a:lnTo>
                <a:lnTo>
                  <a:pt x="399359" y="112752"/>
                </a:lnTo>
                <a:lnTo>
                  <a:pt x="140937" y="112752"/>
                </a:lnTo>
                <a:lnTo>
                  <a:pt x="140937" y="84564"/>
                </a:lnTo>
                <a:lnTo>
                  <a:pt x="422811" y="84564"/>
                </a:lnTo>
                <a:lnTo>
                  <a:pt x="422811" y="56376"/>
                </a:lnTo>
                <a:lnTo>
                  <a:pt x="112749" y="56376"/>
                </a:lnTo>
                <a:lnTo>
                  <a:pt x="112749" y="281874"/>
                </a:lnTo>
                <a:lnTo>
                  <a:pt x="382334" y="281874"/>
                </a:lnTo>
                <a:lnTo>
                  <a:pt x="410152" y="253686"/>
                </a:lnTo>
                <a:close/>
                <a:moveTo>
                  <a:pt x="56376" y="535557"/>
                </a:moveTo>
                <a:lnTo>
                  <a:pt x="84564" y="535557"/>
                </a:lnTo>
                <a:lnTo>
                  <a:pt x="84564" y="394620"/>
                </a:lnTo>
                <a:lnTo>
                  <a:pt x="112752" y="394620"/>
                </a:lnTo>
                <a:lnTo>
                  <a:pt x="112752" y="511890"/>
                </a:lnTo>
                <a:lnTo>
                  <a:pt x="140940" y="483705"/>
                </a:lnTo>
                <a:lnTo>
                  <a:pt x="140940" y="394620"/>
                </a:lnTo>
                <a:lnTo>
                  <a:pt x="367714" y="394620"/>
                </a:lnTo>
                <a:lnTo>
                  <a:pt x="367714" y="366435"/>
                </a:lnTo>
                <a:lnTo>
                  <a:pt x="56376" y="366435"/>
                </a:lnTo>
                <a:lnTo>
                  <a:pt x="56376" y="535557"/>
                </a:lnTo>
                <a:close/>
                <a:moveTo>
                  <a:pt x="1428724" y="0"/>
                </a:moveTo>
                <a:lnTo>
                  <a:pt x="1428724" y="324156"/>
                </a:lnTo>
                <a:cubicBezTo>
                  <a:pt x="1428724" y="399584"/>
                  <a:pt x="1395069" y="464387"/>
                  <a:pt x="1316539" y="514089"/>
                </a:cubicBezTo>
                <a:lnTo>
                  <a:pt x="1315903" y="513258"/>
                </a:lnTo>
                <a:cubicBezTo>
                  <a:pt x="1367503" y="472336"/>
                  <a:pt x="1400536" y="419773"/>
                  <a:pt x="1400536" y="351869"/>
                </a:cubicBezTo>
                <a:lnTo>
                  <a:pt x="1400536" y="3"/>
                </a:lnTo>
                <a:lnTo>
                  <a:pt x="1372348" y="3"/>
                </a:lnTo>
                <a:lnTo>
                  <a:pt x="1372348" y="351400"/>
                </a:lnTo>
                <a:cubicBezTo>
                  <a:pt x="1372348" y="452590"/>
                  <a:pt x="1290318" y="528510"/>
                  <a:pt x="1189132" y="528510"/>
                </a:cubicBezTo>
                <a:cubicBezTo>
                  <a:pt x="1087946" y="528510"/>
                  <a:pt x="1005916" y="452587"/>
                  <a:pt x="1005916" y="351400"/>
                </a:cubicBezTo>
                <a:lnTo>
                  <a:pt x="1005916" y="23666"/>
                </a:lnTo>
                <a:lnTo>
                  <a:pt x="977728" y="51854"/>
                </a:lnTo>
                <a:lnTo>
                  <a:pt x="977728" y="351869"/>
                </a:lnTo>
                <a:cubicBezTo>
                  <a:pt x="977728" y="468625"/>
                  <a:pt x="1072376" y="556226"/>
                  <a:pt x="1189132" y="556226"/>
                </a:cubicBezTo>
                <a:cubicBezTo>
                  <a:pt x="1191834" y="556226"/>
                  <a:pt x="1217320" y="556226"/>
                  <a:pt x="1217320" y="556226"/>
                </a:cubicBezTo>
                <a:cubicBezTo>
                  <a:pt x="1332291" y="556226"/>
                  <a:pt x="1456912" y="471321"/>
                  <a:pt x="1456912" y="324566"/>
                </a:cubicBezTo>
                <a:cubicBezTo>
                  <a:pt x="1456912" y="324428"/>
                  <a:pt x="1456912" y="0"/>
                  <a:pt x="1456912" y="0"/>
                </a:cubicBezTo>
                <a:lnTo>
                  <a:pt x="1428724" y="0"/>
                </a:lnTo>
                <a:close/>
                <a:moveTo>
                  <a:pt x="1189132" y="500322"/>
                </a:moveTo>
                <a:cubicBezTo>
                  <a:pt x="1274706" y="500322"/>
                  <a:pt x="1344082" y="436948"/>
                  <a:pt x="1344160" y="351400"/>
                </a:cubicBezTo>
                <a:lnTo>
                  <a:pt x="1344160" y="351400"/>
                </a:lnTo>
                <a:lnTo>
                  <a:pt x="1344160" y="23666"/>
                </a:lnTo>
                <a:lnTo>
                  <a:pt x="1315972" y="51854"/>
                </a:lnTo>
                <a:lnTo>
                  <a:pt x="1315972" y="324153"/>
                </a:lnTo>
                <a:cubicBezTo>
                  <a:pt x="1315972" y="378637"/>
                  <a:pt x="1271801" y="415761"/>
                  <a:pt x="1217317" y="415761"/>
                </a:cubicBezTo>
                <a:cubicBezTo>
                  <a:pt x="1162833" y="415761"/>
                  <a:pt x="1118662" y="378637"/>
                  <a:pt x="1118662" y="324153"/>
                </a:cubicBezTo>
                <a:lnTo>
                  <a:pt x="1118662" y="3"/>
                </a:lnTo>
                <a:lnTo>
                  <a:pt x="1090474" y="3"/>
                </a:lnTo>
                <a:lnTo>
                  <a:pt x="1090474" y="324156"/>
                </a:lnTo>
                <a:cubicBezTo>
                  <a:pt x="1090474" y="394209"/>
                  <a:pt x="1147264" y="443951"/>
                  <a:pt x="1217317" y="443951"/>
                </a:cubicBezTo>
                <a:cubicBezTo>
                  <a:pt x="1245962" y="443951"/>
                  <a:pt x="1280732" y="429800"/>
                  <a:pt x="1304349" y="404889"/>
                </a:cubicBezTo>
                <a:lnTo>
                  <a:pt x="1304982" y="405720"/>
                </a:lnTo>
                <a:cubicBezTo>
                  <a:pt x="1282838" y="446784"/>
                  <a:pt x="1241907" y="472139"/>
                  <a:pt x="1189129" y="472139"/>
                </a:cubicBezTo>
                <a:cubicBezTo>
                  <a:pt x="1119507" y="472139"/>
                  <a:pt x="1062992" y="421734"/>
                  <a:pt x="1062303" y="352344"/>
                </a:cubicBezTo>
                <a:lnTo>
                  <a:pt x="1062286" y="352344"/>
                </a:lnTo>
                <a:lnTo>
                  <a:pt x="1062286" y="3"/>
                </a:lnTo>
                <a:lnTo>
                  <a:pt x="1034098" y="3"/>
                </a:lnTo>
                <a:lnTo>
                  <a:pt x="1034098" y="352341"/>
                </a:lnTo>
                <a:lnTo>
                  <a:pt x="1034113" y="352341"/>
                </a:lnTo>
                <a:cubicBezTo>
                  <a:pt x="1034703" y="437411"/>
                  <a:pt x="1103877" y="500322"/>
                  <a:pt x="1189132" y="500322"/>
                </a:cubicBezTo>
                <a:close/>
                <a:moveTo>
                  <a:pt x="562774" y="366435"/>
                </a:moveTo>
                <a:lnTo>
                  <a:pt x="491494" y="535557"/>
                </a:lnTo>
                <a:lnTo>
                  <a:pt x="519684" y="535554"/>
                </a:lnTo>
                <a:lnTo>
                  <a:pt x="519682" y="535557"/>
                </a:lnTo>
                <a:lnTo>
                  <a:pt x="519684" y="535557"/>
                </a:lnTo>
                <a:lnTo>
                  <a:pt x="555322" y="450996"/>
                </a:lnTo>
                <a:lnTo>
                  <a:pt x="794138" y="450996"/>
                </a:lnTo>
                <a:lnTo>
                  <a:pt x="829744" y="535557"/>
                </a:lnTo>
                <a:lnTo>
                  <a:pt x="857932" y="535557"/>
                </a:lnTo>
                <a:lnTo>
                  <a:pt x="810457" y="422808"/>
                </a:lnTo>
                <a:lnTo>
                  <a:pt x="567200" y="422808"/>
                </a:lnTo>
                <a:lnTo>
                  <a:pt x="579078" y="394620"/>
                </a:lnTo>
                <a:lnTo>
                  <a:pt x="826776" y="394620"/>
                </a:lnTo>
                <a:lnTo>
                  <a:pt x="886120" y="535557"/>
                </a:lnTo>
                <a:lnTo>
                  <a:pt x="914308" y="535557"/>
                </a:lnTo>
                <a:lnTo>
                  <a:pt x="843097" y="366435"/>
                </a:lnTo>
                <a:lnTo>
                  <a:pt x="562774" y="366435"/>
                </a:lnTo>
                <a:close/>
                <a:moveTo>
                  <a:pt x="604248" y="0"/>
                </a:moveTo>
                <a:lnTo>
                  <a:pt x="397091" y="491374"/>
                </a:lnTo>
                <a:lnTo>
                  <a:pt x="415032" y="515732"/>
                </a:lnTo>
                <a:lnTo>
                  <a:pt x="632437" y="0"/>
                </a:lnTo>
                <a:lnTo>
                  <a:pt x="604248" y="0"/>
                </a:lnTo>
                <a:close/>
                <a:moveTo>
                  <a:pt x="716998" y="3"/>
                </a:moveTo>
                <a:lnTo>
                  <a:pt x="934130" y="515735"/>
                </a:lnTo>
                <a:lnTo>
                  <a:pt x="952028" y="491377"/>
                </a:lnTo>
                <a:lnTo>
                  <a:pt x="745186" y="3"/>
                </a:lnTo>
                <a:lnTo>
                  <a:pt x="716998" y="3"/>
                </a:lnTo>
                <a:close/>
                <a:moveTo>
                  <a:pt x="546409" y="338247"/>
                </a:moveTo>
                <a:lnTo>
                  <a:pt x="463042" y="535557"/>
                </a:lnTo>
                <a:lnTo>
                  <a:pt x="434854" y="535557"/>
                </a:lnTo>
                <a:lnTo>
                  <a:pt x="646528" y="33467"/>
                </a:lnTo>
                <a:lnTo>
                  <a:pt x="762988" y="310059"/>
                </a:lnTo>
                <a:lnTo>
                  <a:pt x="791176" y="310059"/>
                </a:lnTo>
                <a:lnTo>
                  <a:pt x="660624" y="3"/>
                </a:lnTo>
                <a:lnTo>
                  <a:pt x="688812" y="3"/>
                </a:lnTo>
                <a:lnTo>
                  <a:pt x="831231" y="338247"/>
                </a:lnTo>
                <a:lnTo>
                  <a:pt x="546409" y="338247"/>
                </a:lnTo>
                <a:close/>
                <a:moveTo>
                  <a:pt x="674788" y="167531"/>
                </a:moveTo>
                <a:lnTo>
                  <a:pt x="614721" y="310062"/>
                </a:lnTo>
                <a:lnTo>
                  <a:pt x="734800" y="310062"/>
                </a:lnTo>
                <a:lnTo>
                  <a:pt x="674788" y="167531"/>
                </a:lnTo>
                <a:close/>
                <a:moveTo>
                  <a:pt x="558275" y="310062"/>
                </a:moveTo>
                <a:lnTo>
                  <a:pt x="586535" y="310062"/>
                </a:lnTo>
                <a:lnTo>
                  <a:pt x="660703" y="134072"/>
                </a:lnTo>
                <a:lnTo>
                  <a:pt x="646588" y="100553"/>
                </a:lnTo>
                <a:lnTo>
                  <a:pt x="558275" y="310062"/>
                </a:lnTo>
                <a:close/>
              </a:path>
            </a:pathLst>
          </a:custGeom>
          <a:solidFill>
            <a:schemeClr val="tx1"/>
          </a:solidFill>
          <a:ln w="2892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grpSp>
        <p:nvGrpSpPr>
          <p:cNvPr id="115" name="Gruppieren 114">
            <a:extLst>
              <a:ext uri="{FF2B5EF4-FFF2-40B4-BE49-F238E27FC236}">
                <a16:creationId xmlns:a16="http://schemas.microsoft.com/office/drawing/2014/main" id="{0A98968C-4DA6-40AF-94C9-FC277A4B0B08}"/>
              </a:ext>
            </a:extLst>
          </p:cNvPr>
          <p:cNvGrpSpPr/>
          <p:nvPr userDrawn="1"/>
        </p:nvGrpSpPr>
        <p:grpSpPr>
          <a:xfrm>
            <a:off x="-390525" y="160153"/>
            <a:ext cx="333375" cy="136812"/>
            <a:chOff x="-390525" y="160153"/>
            <a:chExt cx="333375" cy="136812"/>
          </a:xfrm>
        </p:grpSpPr>
        <p:cxnSp>
          <p:nvCxnSpPr>
            <p:cNvPr id="116" name="Gerader Verbinder 115">
              <a:extLst>
                <a:ext uri="{FF2B5EF4-FFF2-40B4-BE49-F238E27FC236}">
                  <a16:creationId xmlns:a16="http://schemas.microsoft.com/office/drawing/2014/main" id="{D558573A-1AE8-4E91-9D6D-C201FB793AF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90525" y="296965"/>
              <a:ext cx="333375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Textfeld 116">
              <a:extLst>
                <a:ext uri="{FF2B5EF4-FFF2-40B4-BE49-F238E27FC236}">
                  <a16:creationId xmlns:a16="http://schemas.microsoft.com/office/drawing/2014/main" id="{1B757731-A263-4F50-8E8E-3BDB5E574632}"/>
                </a:ext>
              </a:extLst>
            </p:cNvPr>
            <p:cNvSpPr txBox="1"/>
            <p:nvPr userDrawn="1"/>
          </p:nvSpPr>
          <p:spPr>
            <a:xfrm>
              <a:off x="-353681" y="160153"/>
              <a:ext cx="259686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</a:schemeClr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08,70</a:t>
              </a:r>
            </a:p>
          </p:txBody>
        </p:sp>
      </p:grpSp>
      <p:grpSp>
        <p:nvGrpSpPr>
          <p:cNvPr id="118" name="Gruppieren 117">
            <a:extLst>
              <a:ext uri="{FF2B5EF4-FFF2-40B4-BE49-F238E27FC236}">
                <a16:creationId xmlns:a16="http://schemas.microsoft.com/office/drawing/2014/main" id="{18ECC25F-964C-49D8-B02A-BFE8BCD70A87}"/>
              </a:ext>
            </a:extLst>
          </p:cNvPr>
          <p:cNvGrpSpPr/>
          <p:nvPr userDrawn="1"/>
        </p:nvGrpSpPr>
        <p:grpSpPr>
          <a:xfrm>
            <a:off x="-390525" y="1131703"/>
            <a:ext cx="333375" cy="136812"/>
            <a:chOff x="-390525" y="1131703"/>
            <a:chExt cx="333375" cy="136812"/>
          </a:xfrm>
        </p:grpSpPr>
        <p:cxnSp>
          <p:nvCxnSpPr>
            <p:cNvPr id="119" name="Gerader Verbinder 118">
              <a:extLst>
                <a:ext uri="{FF2B5EF4-FFF2-40B4-BE49-F238E27FC236}">
                  <a16:creationId xmlns:a16="http://schemas.microsoft.com/office/drawing/2014/main" id="{958219AE-1E9B-45E0-8E2D-2A309441E80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90525" y="1268515"/>
              <a:ext cx="333375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Textfeld 119">
              <a:extLst>
                <a:ext uri="{FF2B5EF4-FFF2-40B4-BE49-F238E27FC236}">
                  <a16:creationId xmlns:a16="http://schemas.microsoft.com/office/drawing/2014/main" id="{D9355498-0F01-4F90-AD67-1F00810871F3}"/>
                </a:ext>
              </a:extLst>
            </p:cNvPr>
            <p:cNvSpPr txBox="1"/>
            <p:nvPr userDrawn="1"/>
          </p:nvSpPr>
          <p:spPr>
            <a:xfrm>
              <a:off x="-353680" y="113170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</a:schemeClr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06,00</a:t>
              </a:r>
            </a:p>
          </p:txBody>
        </p:sp>
      </p:grpSp>
      <p:grpSp>
        <p:nvGrpSpPr>
          <p:cNvPr id="121" name="Gruppieren 120">
            <a:extLst>
              <a:ext uri="{FF2B5EF4-FFF2-40B4-BE49-F238E27FC236}">
                <a16:creationId xmlns:a16="http://schemas.microsoft.com/office/drawing/2014/main" id="{C0AF6B1E-2390-4439-A30A-EAF9B5E1ABB2}"/>
              </a:ext>
            </a:extLst>
          </p:cNvPr>
          <p:cNvGrpSpPr/>
          <p:nvPr userDrawn="1"/>
        </p:nvGrpSpPr>
        <p:grpSpPr>
          <a:xfrm>
            <a:off x="-390525" y="1491963"/>
            <a:ext cx="333375" cy="136812"/>
            <a:chOff x="-390525" y="1491963"/>
            <a:chExt cx="333375" cy="136812"/>
          </a:xfrm>
        </p:grpSpPr>
        <p:cxnSp>
          <p:nvCxnSpPr>
            <p:cNvPr id="122" name="Gerader Verbinder 121">
              <a:extLst>
                <a:ext uri="{FF2B5EF4-FFF2-40B4-BE49-F238E27FC236}">
                  <a16:creationId xmlns:a16="http://schemas.microsoft.com/office/drawing/2014/main" id="{6F83EDBC-F5EE-489A-AA37-F033D9940B5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90525" y="1628775"/>
              <a:ext cx="333375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Textfeld 122">
              <a:extLst>
                <a:ext uri="{FF2B5EF4-FFF2-40B4-BE49-F238E27FC236}">
                  <a16:creationId xmlns:a16="http://schemas.microsoft.com/office/drawing/2014/main" id="{259AC195-937B-4B15-BBA4-44E57FA2145A}"/>
                </a:ext>
              </a:extLst>
            </p:cNvPr>
            <p:cNvSpPr txBox="1"/>
            <p:nvPr userDrawn="1"/>
          </p:nvSpPr>
          <p:spPr>
            <a:xfrm>
              <a:off x="-353680" y="14919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</a:schemeClr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05,00</a:t>
              </a:r>
            </a:p>
          </p:txBody>
        </p:sp>
      </p:grpSp>
      <p:grpSp>
        <p:nvGrpSpPr>
          <p:cNvPr id="124" name="Gruppieren 123">
            <a:extLst>
              <a:ext uri="{FF2B5EF4-FFF2-40B4-BE49-F238E27FC236}">
                <a16:creationId xmlns:a16="http://schemas.microsoft.com/office/drawing/2014/main" id="{76DC1EDF-B7A8-463F-A25C-913C2D1930ED}"/>
              </a:ext>
            </a:extLst>
          </p:cNvPr>
          <p:cNvGrpSpPr/>
          <p:nvPr userDrawn="1"/>
        </p:nvGrpSpPr>
        <p:grpSpPr>
          <a:xfrm>
            <a:off x="-390525" y="3292188"/>
            <a:ext cx="333375" cy="136812"/>
            <a:chOff x="-390525" y="3292188"/>
            <a:chExt cx="333375" cy="136812"/>
          </a:xfrm>
        </p:grpSpPr>
        <p:cxnSp>
          <p:nvCxnSpPr>
            <p:cNvPr id="125" name="Gerader Verbinder 124">
              <a:extLst>
                <a:ext uri="{FF2B5EF4-FFF2-40B4-BE49-F238E27FC236}">
                  <a16:creationId xmlns:a16="http://schemas.microsoft.com/office/drawing/2014/main" id="{B819A475-F9F3-4F26-8109-F52E0CC8B46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90525" y="3429000"/>
              <a:ext cx="333375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Textfeld 125">
              <a:extLst>
                <a:ext uri="{FF2B5EF4-FFF2-40B4-BE49-F238E27FC236}">
                  <a16:creationId xmlns:a16="http://schemas.microsoft.com/office/drawing/2014/main" id="{DCA1CC82-1D99-4768-BB7D-1113362839BE}"/>
                </a:ext>
              </a:extLst>
            </p:cNvPr>
            <p:cNvSpPr txBox="1"/>
            <p:nvPr userDrawn="1"/>
          </p:nvSpPr>
          <p:spPr>
            <a:xfrm>
              <a:off x="-353680" y="3292188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</a:schemeClr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00,00</a:t>
              </a:r>
            </a:p>
          </p:txBody>
        </p:sp>
      </p:grpSp>
      <p:grpSp>
        <p:nvGrpSpPr>
          <p:cNvPr id="127" name="Gruppieren 126">
            <a:extLst>
              <a:ext uri="{FF2B5EF4-FFF2-40B4-BE49-F238E27FC236}">
                <a16:creationId xmlns:a16="http://schemas.microsoft.com/office/drawing/2014/main" id="{FA75C3FE-1C52-4ADD-9C67-6EEB7C1B2693}"/>
              </a:ext>
            </a:extLst>
          </p:cNvPr>
          <p:cNvGrpSpPr/>
          <p:nvPr userDrawn="1"/>
        </p:nvGrpSpPr>
        <p:grpSpPr>
          <a:xfrm>
            <a:off x="-390525" y="6063963"/>
            <a:ext cx="333375" cy="136812"/>
            <a:chOff x="-390525" y="6063963"/>
            <a:chExt cx="333375" cy="136812"/>
          </a:xfrm>
        </p:grpSpPr>
        <p:cxnSp>
          <p:nvCxnSpPr>
            <p:cNvPr id="128" name="Gerader Verbinder 127">
              <a:extLst>
                <a:ext uri="{FF2B5EF4-FFF2-40B4-BE49-F238E27FC236}">
                  <a16:creationId xmlns:a16="http://schemas.microsoft.com/office/drawing/2014/main" id="{23579909-C13A-4A67-89A1-5376BC7F3C7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90525" y="6200775"/>
              <a:ext cx="333375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Textfeld 128">
              <a:extLst>
                <a:ext uri="{FF2B5EF4-FFF2-40B4-BE49-F238E27FC236}">
                  <a16:creationId xmlns:a16="http://schemas.microsoft.com/office/drawing/2014/main" id="{EA39799A-ADC3-46CC-B4B7-24525CCB4E19}"/>
                </a:ext>
              </a:extLst>
            </p:cNvPr>
            <p:cNvSpPr txBox="1"/>
            <p:nvPr userDrawn="1"/>
          </p:nvSpPr>
          <p:spPr>
            <a:xfrm>
              <a:off x="-353679" y="60639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</a:schemeClr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07,70</a:t>
              </a:r>
            </a:p>
          </p:txBody>
        </p:sp>
      </p:grpSp>
      <p:grpSp>
        <p:nvGrpSpPr>
          <p:cNvPr id="130" name="Gruppieren 129">
            <a:extLst>
              <a:ext uri="{FF2B5EF4-FFF2-40B4-BE49-F238E27FC236}">
                <a16:creationId xmlns:a16="http://schemas.microsoft.com/office/drawing/2014/main" id="{5A9976AE-F7E6-4F3D-928D-E2F4CE69C651}"/>
              </a:ext>
            </a:extLst>
          </p:cNvPr>
          <p:cNvGrpSpPr/>
          <p:nvPr userDrawn="1"/>
        </p:nvGrpSpPr>
        <p:grpSpPr>
          <a:xfrm>
            <a:off x="-390525" y="6495763"/>
            <a:ext cx="333375" cy="136812"/>
            <a:chOff x="-390525" y="6495763"/>
            <a:chExt cx="333375" cy="136812"/>
          </a:xfrm>
        </p:grpSpPr>
        <p:cxnSp>
          <p:nvCxnSpPr>
            <p:cNvPr id="131" name="Gerader Verbinder 130">
              <a:extLst>
                <a:ext uri="{FF2B5EF4-FFF2-40B4-BE49-F238E27FC236}">
                  <a16:creationId xmlns:a16="http://schemas.microsoft.com/office/drawing/2014/main" id="{AE52C592-3FE6-4097-A72B-3C8648500F6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90525" y="6632575"/>
              <a:ext cx="333375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Textfeld 131">
              <a:extLst>
                <a:ext uri="{FF2B5EF4-FFF2-40B4-BE49-F238E27FC236}">
                  <a16:creationId xmlns:a16="http://schemas.microsoft.com/office/drawing/2014/main" id="{54BA8BAB-BB9E-4AB2-97A5-C2BD750A4ABC}"/>
                </a:ext>
              </a:extLst>
            </p:cNvPr>
            <p:cNvSpPr txBox="1"/>
            <p:nvPr userDrawn="1"/>
          </p:nvSpPr>
          <p:spPr>
            <a:xfrm>
              <a:off x="-353678" y="64957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</a:schemeClr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08,90</a:t>
              </a:r>
            </a:p>
          </p:txBody>
        </p:sp>
      </p:grpSp>
      <p:grpSp>
        <p:nvGrpSpPr>
          <p:cNvPr id="133" name="Gruppieren 132">
            <a:extLst>
              <a:ext uri="{FF2B5EF4-FFF2-40B4-BE49-F238E27FC236}">
                <a16:creationId xmlns:a16="http://schemas.microsoft.com/office/drawing/2014/main" id="{944DD0E4-60A9-4240-97FF-C57932885BF6}"/>
              </a:ext>
            </a:extLst>
          </p:cNvPr>
          <p:cNvGrpSpPr/>
          <p:nvPr userDrawn="1"/>
        </p:nvGrpSpPr>
        <p:grpSpPr>
          <a:xfrm>
            <a:off x="379928" y="-397421"/>
            <a:ext cx="136808" cy="333375"/>
            <a:chOff x="379928" y="-397421"/>
            <a:chExt cx="136808" cy="333375"/>
          </a:xfrm>
        </p:grpSpPr>
        <p:cxnSp>
          <p:nvCxnSpPr>
            <p:cNvPr id="134" name="Gerader Verbinder 133">
              <a:extLst>
                <a:ext uri="{FF2B5EF4-FFF2-40B4-BE49-F238E27FC236}">
                  <a16:creationId xmlns:a16="http://schemas.microsoft.com/office/drawing/2014/main" id="{61688995-3233-4595-8E72-34D3F1C21A0E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350048" y="-230733"/>
              <a:ext cx="333375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Textfeld 134">
              <a:extLst>
                <a:ext uri="{FF2B5EF4-FFF2-40B4-BE49-F238E27FC236}">
                  <a16:creationId xmlns:a16="http://schemas.microsoft.com/office/drawing/2014/main" id="{12F1DB1D-A979-4E91-A0BB-72A87A2162EA}"/>
                </a:ext>
              </a:extLst>
            </p:cNvPr>
            <p:cNvSpPr txBox="1"/>
            <p:nvPr userDrawn="1"/>
          </p:nvSpPr>
          <p:spPr>
            <a:xfrm rot="16200000">
              <a:off x="312537" y="-293184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</a:schemeClr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15,50</a:t>
              </a:r>
            </a:p>
          </p:txBody>
        </p:sp>
      </p:grpSp>
      <p:grpSp>
        <p:nvGrpSpPr>
          <p:cNvPr id="136" name="Gruppieren 135">
            <a:extLst>
              <a:ext uri="{FF2B5EF4-FFF2-40B4-BE49-F238E27FC236}">
                <a16:creationId xmlns:a16="http://schemas.microsoft.com/office/drawing/2014/main" id="{6D1F4F6E-1F8D-4EE1-8F42-561EE9F3F372}"/>
              </a:ext>
            </a:extLst>
          </p:cNvPr>
          <p:cNvGrpSpPr/>
          <p:nvPr userDrawn="1"/>
        </p:nvGrpSpPr>
        <p:grpSpPr>
          <a:xfrm>
            <a:off x="6203950" y="-397424"/>
            <a:ext cx="124906" cy="333375"/>
            <a:chOff x="6203950" y="-397424"/>
            <a:chExt cx="124906" cy="333375"/>
          </a:xfrm>
        </p:grpSpPr>
        <p:cxnSp>
          <p:nvCxnSpPr>
            <p:cNvPr id="137" name="Gerader Verbinder 136">
              <a:extLst>
                <a:ext uri="{FF2B5EF4-FFF2-40B4-BE49-F238E27FC236}">
                  <a16:creationId xmlns:a16="http://schemas.microsoft.com/office/drawing/2014/main" id="{420EEDD4-EF71-4FDC-BC36-3258230F7708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6037263" y="-230736"/>
              <a:ext cx="333375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Textfeld 137">
              <a:extLst>
                <a:ext uri="{FF2B5EF4-FFF2-40B4-BE49-F238E27FC236}">
                  <a16:creationId xmlns:a16="http://schemas.microsoft.com/office/drawing/2014/main" id="{ECCD68D0-892A-4A6F-972A-842A8F39A1B5}"/>
                </a:ext>
              </a:extLst>
            </p:cNvPr>
            <p:cNvSpPr txBox="1"/>
            <p:nvPr userDrawn="1"/>
          </p:nvSpPr>
          <p:spPr>
            <a:xfrm rot="16200000">
              <a:off x="6136559" y="-293191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</a:schemeClr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00,30</a:t>
              </a:r>
            </a:p>
          </p:txBody>
        </p:sp>
      </p:grpSp>
      <p:grpSp>
        <p:nvGrpSpPr>
          <p:cNvPr id="139" name="Gruppieren 138">
            <a:extLst>
              <a:ext uri="{FF2B5EF4-FFF2-40B4-BE49-F238E27FC236}">
                <a16:creationId xmlns:a16="http://schemas.microsoft.com/office/drawing/2014/main" id="{57C116C8-310E-4724-9C91-C92ED7B4882B}"/>
              </a:ext>
            </a:extLst>
          </p:cNvPr>
          <p:cNvGrpSpPr/>
          <p:nvPr userDrawn="1"/>
        </p:nvGrpSpPr>
        <p:grpSpPr>
          <a:xfrm>
            <a:off x="5851249" y="-397424"/>
            <a:ext cx="244752" cy="333377"/>
            <a:chOff x="5851249" y="-397424"/>
            <a:chExt cx="244752" cy="333377"/>
          </a:xfrm>
        </p:grpSpPr>
        <p:cxnSp>
          <p:nvCxnSpPr>
            <p:cNvPr id="140" name="Gerader Verbinder 139">
              <a:extLst>
                <a:ext uri="{FF2B5EF4-FFF2-40B4-BE49-F238E27FC236}">
                  <a16:creationId xmlns:a16="http://schemas.microsoft.com/office/drawing/2014/main" id="{6F42C049-0C56-4DA0-894A-E2B500C6631F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5821365" y="-230734"/>
              <a:ext cx="333375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Textfeld 140">
              <a:extLst>
                <a:ext uri="{FF2B5EF4-FFF2-40B4-BE49-F238E27FC236}">
                  <a16:creationId xmlns:a16="http://schemas.microsoft.com/office/drawing/2014/main" id="{0A97CD6E-6320-490A-82B8-07989553480B}"/>
                </a:ext>
              </a:extLst>
            </p:cNvPr>
            <p:cNvSpPr txBox="1"/>
            <p:nvPr userDrawn="1"/>
          </p:nvSpPr>
          <p:spPr>
            <a:xfrm rot="16200000">
              <a:off x="5783858" y="-293189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</a:schemeClr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00,30</a:t>
              </a:r>
            </a:p>
          </p:txBody>
        </p:sp>
        <p:cxnSp>
          <p:nvCxnSpPr>
            <p:cNvPr id="142" name="Gerader Verbinder 141">
              <a:extLst>
                <a:ext uri="{FF2B5EF4-FFF2-40B4-BE49-F238E27FC236}">
                  <a16:creationId xmlns:a16="http://schemas.microsoft.com/office/drawing/2014/main" id="{A70930FB-DEEE-4AB2-B50A-B50567F43FBA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5929313" y="-230736"/>
              <a:ext cx="333375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3" name="Gruppieren 142">
            <a:extLst>
              <a:ext uri="{FF2B5EF4-FFF2-40B4-BE49-F238E27FC236}">
                <a16:creationId xmlns:a16="http://schemas.microsoft.com/office/drawing/2014/main" id="{C8C3814D-D7BF-43ED-B9EF-D5A7C5D05C01}"/>
              </a:ext>
            </a:extLst>
          </p:cNvPr>
          <p:cNvGrpSpPr/>
          <p:nvPr userDrawn="1"/>
        </p:nvGrpSpPr>
        <p:grpSpPr>
          <a:xfrm>
            <a:off x="11545613" y="-397427"/>
            <a:ext cx="136800" cy="333375"/>
            <a:chOff x="11545613" y="-397427"/>
            <a:chExt cx="136800" cy="333375"/>
          </a:xfrm>
        </p:grpSpPr>
        <p:cxnSp>
          <p:nvCxnSpPr>
            <p:cNvPr id="144" name="Gerader Verbinder 143">
              <a:extLst>
                <a:ext uri="{FF2B5EF4-FFF2-40B4-BE49-F238E27FC236}">
                  <a16:creationId xmlns:a16="http://schemas.microsoft.com/office/drawing/2014/main" id="{F30BB0A8-82FF-4B37-92A2-59C7DEFDEB6B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11515725" y="-230739"/>
              <a:ext cx="333375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Textfeld 144">
              <a:extLst>
                <a:ext uri="{FF2B5EF4-FFF2-40B4-BE49-F238E27FC236}">
                  <a16:creationId xmlns:a16="http://schemas.microsoft.com/office/drawing/2014/main" id="{FECF3826-24F6-4D05-8D94-4C3411397B58}"/>
                </a:ext>
              </a:extLst>
            </p:cNvPr>
            <p:cNvSpPr txBox="1"/>
            <p:nvPr userDrawn="1"/>
          </p:nvSpPr>
          <p:spPr>
            <a:xfrm rot="16200000">
              <a:off x="11478222" y="-293197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</a:schemeClr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15,50</a:t>
              </a:r>
            </a:p>
          </p:txBody>
        </p:sp>
      </p:grpSp>
      <p:sp>
        <p:nvSpPr>
          <p:cNvPr id="146" name="Rechteck 145">
            <a:extLst>
              <a:ext uri="{FF2B5EF4-FFF2-40B4-BE49-F238E27FC236}">
                <a16:creationId xmlns:a16="http://schemas.microsoft.com/office/drawing/2014/main" id="{EBE8C122-6535-4868-8094-58D57E3EC4E1}"/>
              </a:ext>
            </a:extLst>
          </p:cNvPr>
          <p:cNvSpPr/>
          <p:nvPr userDrawn="1"/>
        </p:nvSpPr>
        <p:spPr>
          <a:xfrm>
            <a:off x="518400" y="1413835"/>
            <a:ext cx="11676062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48" name="Grafik 147">
            <a:extLst>
              <a:ext uri="{FF2B5EF4-FFF2-40B4-BE49-F238E27FC236}">
                <a16:creationId xmlns:a16="http://schemas.microsoft.com/office/drawing/2014/main" id="{42C3E3B8-06E1-463A-8AD5-8EC3976C25C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09578" y="293687"/>
            <a:ext cx="2604169" cy="556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8911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chlussfolie | Hintergrund">
    <p:bg bwMode="black"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Bildplatzhalter 6">
            <a:extLst>
              <a:ext uri="{FF2B5EF4-FFF2-40B4-BE49-F238E27FC236}">
                <a16:creationId xmlns:a16="http://schemas.microsoft.com/office/drawing/2014/main" id="{0D2DDB25-9CAC-48C8-BC60-CEBC2F4025E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86" y="1627592"/>
            <a:ext cx="12192000" cy="5229226"/>
          </a:xfrm>
          <a:prstGeom prst="rect">
            <a:avLst/>
          </a:prstGeom>
        </p:spPr>
      </p:pic>
      <p:sp>
        <p:nvSpPr>
          <p:cNvPr id="203" name="Rechteck 202">
            <a:extLst>
              <a:ext uri="{FF2B5EF4-FFF2-40B4-BE49-F238E27FC236}">
                <a16:creationId xmlns:a16="http://schemas.microsoft.com/office/drawing/2014/main" id="{D42AF6BC-7116-433D-B07A-EB33A00DD47E}"/>
              </a:ext>
            </a:extLst>
          </p:cNvPr>
          <p:cNvSpPr/>
          <p:nvPr userDrawn="1"/>
        </p:nvSpPr>
        <p:spPr bwMode="invGray">
          <a:xfrm>
            <a:off x="0" y="1628775"/>
            <a:ext cx="12192000" cy="5229225"/>
          </a:xfrm>
          <a:prstGeom prst="rect">
            <a:avLst/>
          </a:prstGeom>
          <a:gradFill>
            <a:gsLst>
              <a:gs pos="50000">
                <a:schemeClr val="accent3">
                  <a:alpha val="50000"/>
                </a:schemeClr>
              </a:gs>
              <a:gs pos="5000">
                <a:schemeClr val="accent3"/>
              </a:gs>
              <a:gs pos="100000">
                <a:schemeClr val="accent3">
                  <a:alpha val="2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ctr"/>
          <a:lstStyle/>
          <a:p>
            <a:pPr marL="0" marR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8" name="Freihandform: Form 57">
            <a:extLst>
              <a:ext uri="{FF2B5EF4-FFF2-40B4-BE49-F238E27FC236}">
                <a16:creationId xmlns:a16="http://schemas.microsoft.com/office/drawing/2014/main" id="{1A7F7BEE-9A4B-44B2-960F-97720F4BC3DA}"/>
              </a:ext>
            </a:extLst>
          </p:cNvPr>
          <p:cNvSpPr/>
          <p:nvPr userDrawn="1"/>
        </p:nvSpPr>
        <p:spPr>
          <a:xfrm>
            <a:off x="10056938" y="300703"/>
            <a:ext cx="1619125" cy="618155"/>
          </a:xfrm>
          <a:custGeom>
            <a:avLst/>
            <a:gdLst>
              <a:gd name="connsiteX0" fmla="*/ 0 w 1456912"/>
              <a:gd name="connsiteY0" fmla="*/ 51854 h 556225"/>
              <a:gd name="connsiteX1" fmla="*/ 28188 w 1456912"/>
              <a:gd name="connsiteY1" fmla="*/ 23666 h 556225"/>
              <a:gd name="connsiteX2" fmla="*/ 28188 w 1456912"/>
              <a:gd name="connsiteY2" fmla="*/ 535557 h 556225"/>
              <a:gd name="connsiteX3" fmla="*/ 0 w 1456912"/>
              <a:gd name="connsiteY3" fmla="*/ 535557 h 556225"/>
              <a:gd name="connsiteX4" fmla="*/ 0 w 1456912"/>
              <a:gd name="connsiteY4" fmla="*/ 51854 h 556225"/>
              <a:gd name="connsiteX5" fmla="*/ 84564 w 1456912"/>
              <a:gd name="connsiteY5" fmla="*/ 28188 h 556225"/>
              <a:gd name="connsiteX6" fmla="*/ 422811 w 1456912"/>
              <a:gd name="connsiteY6" fmla="*/ 28188 h 556225"/>
              <a:gd name="connsiteX7" fmla="*/ 422811 w 1456912"/>
              <a:gd name="connsiteY7" fmla="*/ 0 h 556225"/>
              <a:gd name="connsiteX8" fmla="*/ 56376 w 1456912"/>
              <a:gd name="connsiteY8" fmla="*/ 0 h 556225"/>
              <a:gd name="connsiteX9" fmla="*/ 56376 w 1456912"/>
              <a:gd name="connsiteY9" fmla="*/ 338244 h 556225"/>
              <a:gd name="connsiteX10" fmla="*/ 367711 w 1456912"/>
              <a:gd name="connsiteY10" fmla="*/ 338244 h 556225"/>
              <a:gd name="connsiteX11" fmla="*/ 367711 w 1456912"/>
              <a:gd name="connsiteY11" fmla="*/ 310062 h 556225"/>
              <a:gd name="connsiteX12" fmla="*/ 84564 w 1456912"/>
              <a:gd name="connsiteY12" fmla="*/ 310062 h 556225"/>
              <a:gd name="connsiteX13" fmla="*/ 84564 w 1456912"/>
              <a:gd name="connsiteY13" fmla="*/ 28188 h 556225"/>
              <a:gd name="connsiteX14" fmla="*/ 410152 w 1456912"/>
              <a:gd name="connsiteY14" fmla="*/ 253686 h 556225"/>
              <a:gd name="connsiteX15" fmla="*/ 140937 w 1456912"/>
              <a:gd name="connsiteY15" fmla="*/ 253686 h 556225"/>
              <a:gd name="connsiteX16" fmla="*/ 140937 w 1456912"/>
              <a:gd name="connsiteY16" fmla="*/ 140940 h 556225"/>
              <a:gd name="connsiteX17" fmla="*/ 371171 w 1456912"/>
              <a:gd name="connsiteY17" fmla="*/ 140940 h 556225"/>
              <a:gd name="connsiteX18" fmla="*/ 399359 w 1456912"/>
              <a:gd name="connsiteY18" fmla="*/ 112752 h 556225"/>
              <a:gd name="connsiteX19" fmla="*/ 140937 w 1456912"/>
              <a:gd name="connsiteY19" fmla="*/ 112752 h 556225"/>
              <a:gd name="connsiteX20" fmla="*/ 140937 w 1456912"/>
              <a:gd name="connsiteY20" fmla="*/ 84564 h 556225"/>
              <a:gd name="connsiteX21" fmla="*/ 422811 w 1456912"/>
              <a:gd name="connsiteY21" fmla="*/ 84564 h 556225"/>
              <a:gd name="connsiteX22" fmla="*/ 422811 w 1456912"/>
              <a:gd name="connsiteY22" fmla="*/ 56376 h 556225"/>
              <a:gd name="connsiteX23" fmla="*/ 112749 w 1456912"/>
              <a:gd name="connsiteY23" fmla="*/ 56376 h 556225"/>
              <a:gd name="connsiteX24" fmla="*/ 112749 w 1456912"/>
              <a:gd name="connsiteY24" fmla="*/ 281874 h 556225"/>
              <a:gd name="connsiteX25" fmla="*/ 382334 w 1456912"/>
              <a:gd name="connsiteY25" fmla="*/ 281874 h 556225"/>
              <a:gd name="connsiteX26" fmla="*/ 410152 w 1456912"/>
              <a:gd name="connsiteY26" fmla="*/ 253686 h 556225"/>
              <a:gd name="connsiteX27" fmla="*/ 56376 w 1456912"/>
              <a:gd name="connsiteY27" fmla="*/ 535557 h 556225"/>
              <a:gd name="connsiteX28" fmla="*/ 84564 w 1456912"/>
              <a:gd name="connsiteY28" fmla="*/ 535557 h 556225"/>
              <a:gd name="connsiteX29" fmla="*/ 84564 w 1456912"/>
              <a:gd name="connsiteY29" fmla="*/ 394620 h 556225"/>
              <a:gd name="connsiteX30" fmla="*/ 112752 w 1456912"/>
              <a:gd name="connsiteY30" fmla="*/ 394620 h 556225"/>
              <a:gd name="connsiteX31" fmla="*/ 112752 w 1456912"/>
              <a:gd name="connsiteY31" fmla="*/ 511890 h 556225"/>
              <a:gd name="connsiteX32" fmla="*/ 140940 w 1456912"/>
              <a:gd name="connsiteY32" fmla="*/ 483705 h 556225"/>
              <a:gd name="connsiteX33" fmla="*/ 140940 w 1456912"/>
              <a:gd name="connsiteY33" fmla="*/ 394620 h 556225"/>
              <a:gd name="connsiteX34" fmla="*/ 367714 w 1456912"/>
              <a:gd name="connsiteY34" fmla="*/ 394620 h 556225"/>
              <a:gd name="connsiteX35" fmla="*/ 367714 w 1456912"/>
              <a:gd name="connsiteY35" fmla="*/ 366435 h 556225"/>
              <a:gd name="connsiteX36" fmla="*/ 56376 w 1456912"/>
              <a:gd name="connsiteY36" fmla="*/ 366435 h 556225"/>
              <a:gd name="connsiteX37" fmla="*/ 56376 w 1456912"/>
              <a:gd name="connsiteY37" fmla="*/ 535557 h 556225"/>
              <a:gd name="connsiteX38" fmla="*/ 1428724 w 1456912"/>
              <a:gd name="connsiteY38" fmla="*/ 0 h 556225"/>
              <a:gd name="connsiteX39" fmla="*/ 1428724 w 1456912"/>
              <a:gd name="connsiteY39" fmla="*/ 324156 h 556225"/>
              <a:gd name="connsiteX40" fmla="*/ 1316539 w 1456912"/>
              <a:gd name="connsiteY40" fmla="*/ 514089 h 556225"/>
              <a:gd name="connsiteX41" fmla="*/ 1315903 w 1456912"/>
              <a:gd name="connsiteY41" fmla="*/ 513258 h 556225"/>
              <a:gd name="connsiteX42" fmla="*/ 1400536 w 1456912"/>
              <a:gd name="connsiteY42" fmla="*/ 351869 h 556225"/>
              <a:gd name="connsiteX43" fmla="*/ 1400536 w 1456912"/>
              <a:gd name="connsiteY43" fmla="*/ 3 h 556225"/>
              <a:gd name="connsiteX44" fmla="*/ 1372348 w 1456912"/>
              <a:gd name="connsiteY44" fmla="*/ 3 h 556225"/>
              <a:gd name="connsiteX45" fmla="*/ 1372348 w 1456912"/>
              <a:gd name="connsiteY45" fmla="*/ 351400 h 556225"/>
              <a:gd name="connsiteX46" fmla="*/ 1189132 w 1456912"/>
              <a:gd name="connsiteY46" fmla="*/ 528510 h 556225"/>
              <a:gd name="connsiteX47" fmla="*/ 1005916 w 1456912"/>
              <a:gd name="connsiteY47" fmla="*/ 351400 h 556225"/>
              <a:gd name="connsiteX48" fmla="*/ 1005916 w 1456912"/>
              <a:gd name="connsiteY48" fmla="*/ 23666 h 556225"/>
              <a:gd name="connsiteX49" fmla="*/ 977728 w 1456912"/>
              <a:gd name="connsiteY49" fmla="*/ 51854 h 556225"/>
              <a:gd name="connsiteX50" fmla="*/ 977728 w 1456912"/>
              <a:gd name="connsiteY50" fmla="*/ 351869 h 556225"/>
              <a:gd name="connsiteX51" fmla="*/ 1189132 w 1456912"/>
              <a:gd name="connsiteY51" fmla="*/ 556226 h 556225"/>
              <a:gd name="connsiteX52" fmla="*/ 1217320 w 1456912"/>
              <a:gd name="connsiteY52" fmla="*/ 556226 h 556225"/>
              <a:gd name="connsiteX53" fmla="*/ 1456912 w 1456912"/>
              <a:gd name="connsiteY53" fmla="*/ 324566 h 556225"/>
              <a:gd name="connsiteX54" fmla="*/ 1456912 w 1456912"/>
              <a:gd name="connsiteY54" fmla="*/ 0 h 556225"/>
              <a:gd name="connsiteX55" fmla="*/ 1428724 w 1456912"/>
              <a:gd name="connsiteY55" fmla="*/ 0 h 556225"/>
              <a:gd name="connsiteX56" fmla="*/ 1189132 w 1456912"/>
              <a:gd name="connsiteY56" fmla="*/ 500322 h 556225"/>
              <a:gd name="connsiteX57" fmla="*/ 1344160 w 1456912"/>
              <a:gd name="connsiteY57" fmla="*/ 351400 h 556225"/>
              <a:gd name="connsiteX58" fmla="*/ 1344160 w 1456912"/>
              <a:gd name="connsiteY58" fmla="*/ 351400 h 556225"/>
              <a:gd name="connsiteX59" fmla="*/ 1344160 w 1456912"/>
              <a:gd name="connsiteY59" fmla="*/ 23666 h 556225"/>
              <a:gd name="connsiteX60" fmla="*/ 1315972 w 1456912"/>
              <a:gd name="connsiteY60" fmla="*/ 51854 h 556225"/>
              <a:gd name="connsiteX61" fmla="*/ 1315972 w 1456912"/>
              <a:gd name="connsiteY61" fmla="*/ 324153 h 556225"/>
              <a:gd name="connsiteX62" fmla="*/ 1217317 w 1456912"/>
              <a:gd name="connsiteY62" fmla="*/ 415761 h 556225"/>
              <a:gd name="connsiteX63" fmla="*/ 1118662 w 1456912"/>
              <a:gd name="connsiteY63" fmla="*/ 324153 h 556225"/>
              <a:gd name="connsiteX64" fmla="*/ 1118662 w 1456912"/>
              <a:gd name="connsiteY64" fmla="*/ 3 h 556225"/>
              <a:gd name="connsiteX65" fmla="*/ 1090474 w 1456912"/>
              <a:gd name="connsiteY65" fmla="*/ 3 h 556225"/>
              <a:gd name="connsiteX66" fmla="*/ 1090474 w 1456912"/>
              <a:gd name="connsiteY66" fmla="*/ 324156 h 556225"/>
              <a:gd name="connsiteX67" fmla="*/ 1217317 w 1456912"/>
              <a:gd name="connsiteY67" fmla="*/ 443951 h 556225"/>
              <a:gd name="connsiteX68" fmla="*/ 1304349 w 1456912"/>
              <a:gd name="connsiteY68" fmla="*/ 404889 h 556225"/>
              <a:gd name="connsiteX69" fmla="*/ 1304982 w 1456912"/>
              <a:gd name="connsiteY69" fmla="*/ 405720 h 556225"/>
              <a:gd name="connsiteX70" fmla="*/ 1189129 w 1456912"/>
              <a:gd name="connsiteY70" fmla="*/ 472139 h 556225"/>
              <a:gd name="connsiteX71" fmla="*/ 1062303 w 1456912"/>
              <a:gd name="connsiteY71" fmla="*/ 352344 h 556225"/>
              <a:gd name="connsiteX72" fmla="*/ 1062286 w 1456912"/>
              <a:gd name="connsiteY72" fmla="*/ 352344 h 556225"/>
              <a:gd name="connsiteX73" fmla="*/ 1062286 w 1456912"/>
              <a:gd name="connsiteY73" fmla="*/ 3 h 556225"/>
              <a:gd name="connsiteX74" fmla="*/ 1034098 w 1456912"/>
              <a:gd name="connsiteY74" fmla="*/ 3 h 556225"/>
              <a:gd name="connsiteX75" fmla="*/ 1034098 w 1456912"/>
              <a:gd name="connsiteY75" fmla="*/ 352341 h 556225"/>
              <a:gd name="connsiteX76" fmla="*/ 1034113 w 1456912"/>
              <a:gd name="connsiteY76" fmla="*/ 352341 h 556225"/>
              <a:gd name="connsiteX77" fmla="*/ 1189132 w 1456912"/>
              <a:gd name="connsiteY77" fmla="*/ 500322 h 556225"/>
              <a:gd name="connsiteX78" fmla="*/ 562774 w 1456912"/>
              <a:gd name="connsiteY78" fmla="*/ 366435 h 556225"/>
              <a:gd name="connsiteX79" fmla="*/ 491494 w 1456912"/>
              <a:gd name="connsiteY79" fmla="*/ 535557 h 556225"/>
              <a:gd name="connsiteX80" fmla="*/ 519684 w 1456912"/>
              <a:gd name="connsiteY80" fmla="*/ 535554 h 556225"/>
              <a:gd name="connsiteX81" fmla="*/ 519682 w 1456912"/>
              <a:gd name="connsiteY81" fmla="*/ 535557 h 556225"/>
              <a:gd name="connsiteX82" fmla="*/ 519684 w 1456912"/>
              <a:gd name="connsiteY82" fmla="*/ 535557 h 556225"/>
              <a:gd name="connsiteX83" fmla="*/ 555322 w 1456912"/>
              <a:gd name="connsiteY83" fmla="*/ 450996 h 556225"/>
              <a:gd name="connsiteX84" fmla="*/ 794138 w 1456912"/>
              <a:gd name="connsiteY84" fmla="*/ 450996 h 556225"/>
              <a:gd name="connsiteX85" fmla="*/ 829744 w 1456912"/>
              <a:gd name="connsiteY85" fmla="*/ 535557 h 556225"/>
              <a:gd name="connsiteX86" fmla="*/ 857932 w 1456912"/>
              <a:gd name="connsiteY86" fmla="*/ 535557 h 556225"/>
              <a:gd name="connsiteX87" fmla="*/ 810457 w 1456912"/>
              <a:gd name="connsiteY87" fmla="*/ 422808 h 556225"/>
              <a:gd name="connsiteX88" fmla="*/ 567200 w 1456912"/>
              <a:gd name="connsiteY88" fmla="*/ 422808 h 556225"/>
              <a:gd name="connsiteX89" fmla="*/ 579078 w 1456912"/>
              <a:gd name="connsiteY89" fmla="*/ 394620 h 556225"/>
              <a:gd name="connsiteX90" fmla="*/ 826776 w 1456912"/>
              <a:gd name="connsiteY90" fmla="*/ 394620 h 556225"/>
              <a:gd name="connsiteX91" fmla="*/ 886120 w 1456912"/>
              <a:gd name="connsiteY91" fmla="*/ 535557 h 556225"/>
              <a:gd name="connsiteX92" fmla="*/ 914308 w 1456912"/>
              <a:gd name="connsiteY92" fmla="*/ 535557 h 556225"/>
              <a:gd name="connsiteX93" fmla="*/ 843097 w 1456912"/>
              <a:gd name="connsiteY93" fmla="*/ 366435 h 556225"/>
              <a:gd name="connsiteX94" fmla="*/ 562774 w 1456912"/>
              <a:gd name="connsiteY94" fmla="*/ 366435 h 556225"/>
              <a:gd name="connsiteX95" fmla="*/ 604248 w 1456912"/>
              <a:gd name="connsiteY95" fmla="*/ 0 h 556225"/>
              <a:gd name="connsiteX96" fmla="*/ 397091 w 1456912"/>
              <a:gd name="connsiteY96" fmla="*/ 491374 h 556225"/>
              <a:gd name="connsiteX97" fmla="*/ 415032 w 1456912"/>
              <a:gd name="connsiteY97" fmla="*/ 515732 h 556225"/>
              <a:gd name="connsiteX98" fmla="*/ 632437 w 1456912"/>
              <a:gd name="connsiteY98" fmla="*/ 0 h 556225"/>
              <a:gd name="connsiteX99" fmla="*/ 604248 w 1456912"/>
              <a:gd name="connsiteY99" fmla="*/ 0 h 556225"/>
              <a:gd name="connsiteX100" fmla="*/ 716998 w 1456912"/>
              <a:gd name="connsiteY100" fmla="*/ 3 h 556225"/>
              <a:gd name="connsiteX101" fmla="*/ 934130 w 1456912"/>
              <a:gd name="connsiteY101" fmla="*/ 515735 h 556225"/>
              <a:gd name="connsiteX102" fmla="*/ 952028 w 1456912"/>
              <a:gd name="connsiteY102" fmla="*/ 491377 h 556225"/>
              <a:gd name="connsiteX103" fmla="*/ 745186 w 1456912"/>
              <a:gd name="connsiteY103" fmla="*/ 3 h 556225"/>
              <a:gd name="connsiteX104" fmla="*/ 716998 w 1456912"/>
              <a:gd name="connsiteY104" fmla="*/ 3 h 556225"/>
              <a:gd name="connsiteX105" fmla="*/ 546409 w 1456912"/>
              <a:gd name="connsiteY105" fmla="*/ 338247 h 556225"/>
              <a:gd name="connsiteX106" fmla="*/ 463042 w 1456912"/>
              <a:gd name="connsiteY106" fmla="*/ 535557 h 556225"/>
              <a:gd name="connsiteX107" fmla="*/ 434854 w 1456912"/>
              <a:gd name="connsiteY107" fmla="*/ 535557 h 556225"/>
              <a:gd name="connsiteX108" fmla="*/ 646528 w 1456912"/>
              <a:gd name="connsiteY108" fmla="*/ 33467 h 556225"/>
              <a:gd name="connsiteX109" fmla="*/ 762988 w 1456912"/>
              <a:gd name="connsiteY109" fmla="*/ 310059 h 556225"/>
              <a:gd name="connsiteX110" fmla="*/ 791176 w 1456912"/>
              <a:gd name="connsiteY110" fmla="*/ 310059 h 556225"/>
              <a:gd name="connsiteX111" fmla="*/ 660624 w 1456912"/>
              <a:gd name="connsiteY111" fmla="*/ 3 h 556225"/>
              <a:gd name="connsiteX112" fmla="*/ 688812 w 1456912"/>
              <a:gd name="connsiteY112" fmla="*/ 3 h 556225"/>
              <a:gd name="connsiteX113" fmla="*/ 831231 w 1456912"/>
              <a:gd name="connsiteY113" fmla="*/ 338247 h 556225"/>
              <a:gd name="connsiteX114" fmla="*/ 546409 w 1456912"/>
              <a:gd name="connsiteY114" fmla="*/ 338247 h 556225"/>
              <a:gd name="connsiteX115" fmla="*/ 674788 w 1456912"/>
              <a:gd name="connsiteY115" fmla="*/ 167531 h 556225"/>
              <a:gd name="connsiteX116" fmla="*/ 614721 w 1456912"/>
              <a:gd name="connsiteY116" fmla="*/ 310062 h 556225"/>
              <a:gd name="connsiteX117" fmla="*/ 734800 w 1456912"/>
              <a:gd name="connsiteY117" fmla="*/ 310062 h 556225"/>
              <a:gd name="connsiteX118" fmla="*/ 674788 w 1456912"/>
              <a:gd name="connsiteY118" fmla="*/ 167531 h 556225"/>
              <a:gd name="connsiteX119" fmla="*/ 558275 w 1456912"/>
              <a:gd name="connsiteY119" fmla="*/ 310062 h 556225"/>
              <a:gd name="connsiteX120" fmla="*/ 586535 w 1456912"/>
              <a:gd name="connsiteY120" fmla="*/ 310062 h 556225"/>
              <a:gd name="connsiteX121" fmla="*/ 660703 w 1456912"/>
              <a:gd name="connsiteY121" fmla="*/ 134072 h 556225"/>
              <a:gd name="connsiteX122" fmla="*/ 646588 w 1456912"/>
              <a:gd name="connsiteY122" fmla="*/ 100553 h 556225"/>
              <a:gd name="connsiteX123" fmla="*/ 558275 w 1456912"/>
              <a:gd name="connsiteY123" fmla="*/ 310062 h 55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</a:cxnLst>
            <a:rect l="l" t="t" r="r" b="b"/>
            <a:pathLst>
              <a:path w="1456912" h="556225">
                <a:moveTo>
                  <a:pt x="0" y="51854"/>
                </a:moveTo>
                <a:lnTo>
                  <a:pt x="28188" y="23666"/>
                </a:lnTo>
                <a:lnTo>
                  <a:pt x="28188" y="535557"/>
                </a:lnTo>
                <a:lnTo>
                  <a:pt x="0" y="535557"/>
                </a:lnTo>
                <a:lnTo>
                  <a:pt x="0" y="51854"/>
                </a:lnTo>
                <a:close/>
                <a:moveTo>
                  <a:pt x="84564" y="28188"/>
                </a:moveTo>
                <a:lnTo>
                  <a:pt x="422811" y="28188"/>
                </a:lnTo>
                <a:lnTo>
                  <a:pt x="422811" y="0"/>
                </a:lnTo>
                <a:lnTo>
                  <a:pt x="56376" y="0"/>
                </a:lnTo>
                <a:lnTo>
                  <a:pt x="56376" y="338244"/>
                </a:lnTo>
                <a:lnTo>
                  <a:pt x="367711" y="338244"/>
                </a:lnTo>
                <a:lnTo>
                  <a:pt x="367711" y="310062"/>
                </a:lnTo>
                <a:lnTo>
                  <a:pt x="84564" y="310062"/>
                </a:lnTo>
                <a:lnTo>
                  <a:pt x="84564" y="28188"/>
                </a:lnTo>
                <a:close/>
                <a:moveTo>
                  <a:pt x="410152" y="253686"/>
                </a:moveTo>
                <a:lnTo>
                  <a:pt x="140937" y="253686"/>
                </a:lnTo>
                <a:lnTo>
                  <a:pt x="140937" y="140940"/>
                </a:lnTo>
                <a:lnTo>
                  <a:pt x="371171" y="140940"/>
                </a:lnTo>
                <a:lnTo>
                  <a:pt x="399359" y="112752"/>
                </a:lnTo>
                <a:lnTo>
                  <a:pt x="140937" y="112752"/>
                </a:lnTo>
                <a:lnTo>
                  <a:pt x="140937" y="84564"/>
                </a:lnTo>
                <a:lnTo>
                  <a:pt x="422811" y="84564"/>
                </a:lnTo>
                <a:lnTo>
                  <a:pt x="422811" y="56376"/>
                </a:lnTo>
                <a:lnTo>
                  <a:pt x="112749" y="56376"/>
                </a:lnTo>
                <a:lnTo>
                  <a:pt x="112749" y="281874"/>
                </a:lnTo>
                <a:lnTo>
                  <a:pt x="382334" y="281874"/>
                </a:lnTo>
                <a:lnTo>
                  <a:pt x="410152" y="253686"/>
                </a:lnTo>
                <a:close/>
                <a:moveTo>
                  <a:pt x="56376" y="535557"/>
                </a:moveTo>
                <a:lnTo>
                  <a:pt x="84564" y="535557"/>
                </a:lnTo>
                <a:lnTo>
                  <a:pt x="84564" y="394620"/>
                </a:lnTo>
                <a:lnTo>
                  <a:pt x="112752" y="394620"/>
                </a:lnTo>
                <a:lnTo>
                  <a:pt x="112752" y="511890"/>
                </a:lnTo>
                <a:lnTo>
                  <a:pt x="140940" y="483705"/>
                </a:lnTo>
                <a:lnTo>
                  <a:pt x="140940" y="394620"/>
                </a:lnTo>
                <a:lnTo>
                  <a:pt x="367714" y="394620"/>
                </a:lnTo>
                <a:lnTo>
                  <a:pt x="367714" y="366435"/>
                </a:lnTo>
                <a:lnTo>
                  <a:pt x="56376" y="366435"/>
                </a:lnTo>
                <a:lnTo>
                  <a:pt x="56376" y="535557"/>
                </a:lnTo>
                <a:close/>
                <a:moveTo>
                  <a:pt x="1428724" y="0"/>
                </a:moveTo>
                <a:lnTo>
                  <a:pt x="1428724" y="324156"/>
                </a:lnTo>
                <a:cubicBezTo>
                  <a:pt x="1428724" y="399584"/>
                  <a:pt x="1395069" y="464387"/>
                  <a:pt x="1316539" y="514089"/>
                </a:cubicBezTo>
                <a:lnTo>
                  <a:pt x="1315903" y="513258"/>
                </a:lnTo>
                <a:cubicBezTo>
                  <a:pt x="1367503" y="472336"/>
                  <a:pt x="1400536" y="419773"/>
                  <a:pt x="1400536" y="351869"/>
                </a:cubicBezTo>
                <a:lnTo>
                  <a:pt x="1400536" y="3"/>
                </a:lnTo>
                <a:lnTo>
                  <a:pt x="1372348" y="3"/>
                </a:lnTo>
                <a:lnTo>
                  <a:pt x="1372348" y="351400"/>
                </a:lnTo>
                <a:cubicBezTo>
                  <a:pt x="1372348" y="452590"/>
                  <a:pt x="1290318" y="528510"/>
                  <a:pt x="1189132" y="528510"/>
                </a:cubicBezTo>
                <a:cubicBezTo>
                  <a:pt x="1087946" y="528510"/>
                  <a:pt x="1005916" y="452587"/>
                  <a:pt x="1005916" y="351400"/>
                </a:cubicBezTo>
                <a:lnTo>
                  <a:pt x="1005916" y="23666"/>
                </a:lnTo>
                <a:lnTo>
                  <a:pt x="977728" y="51854"/>
                </a:lnTo>
                <a:lnTo>
                  <a:pt x="977728" y="351869"/>
                </a:lnTo>
                <a:cubicBezTo>
                  <a:pt x="977728" y="468625"/>
                  <a:pt x="1072376" y="556226"/>
                  <a:pt x="1189132" y="556226"/>
                </a:cubicBezTo>
                <a:cubicBezTo>
                  <a:pt x="1191834" y="556226"/>
                  <a:pt x="1217320" y="556226"/>
                  <a:pt x="1217320" y="556226"/>
                </a:cubicBezTo>
                <a:cubicBezTo>
                  <a:pt x="1332291" y="556226"/>
                  <a:pt x="1456912" y="471321"/>
                  <a:pt x="1456912" y="324566"/>
                </a:cubicBezTo>
                <a:cubicBezTo>
                  <a:pt x="1456912" y="324428"/>
                  <a:pt x="1456912" y="0"/>
                  <a:pt x="1456912" y="0"/>
                </a:cubicBezTo>
                <a:lnTo>
                  <a:pt x="1428724" y="0"/>
                </a:lnTo>
                <a:close/>
                <a:moveTo>
                  <a:pt x="1189132" y="500322"/>
                </a:moveTo>
                <a:cubicBezTo>
                  <a:pt x="1274706" y="500322"/>
                  <a:pt x="1344082" y="436948"/>
                  <a:pt x="1344160" y="351400"/>
                </a:cubicBezTo>
                <a:lnTo>
                  <a:pt x="1344160" y="351400"/>
                </a:lnTo>
                <a:lnTo>
                  <a:pt x="1344160" y="23666"/>
                </a:lnTo>
                <a:lnTo>
                  <a:pt x="1315972" y="51854"/>
                </a:lnTo>
                <a:lnTo>
                  <a:pt x="1315972" y="324153"/>
                </a:lnTo>
                <a:cubicBezTo>
                  <a:pt x="1315972" y="378637"/>
                  <a:pt x="1271801" y="415761"/>
                  <a:pt x="1217317" y="415761"/>
                </a:cubicBezTo>
                <a:cubicBezTo>
                  <a:pt x="1162833" y="415761"/>
                  <a:pt x="1118662" y="378637"/>
                  <a:pt x="1118662" y="324153"/>
                </a:cubicBezTo>
                <a:lnTo>
                  <a:pt x="1118662" y="3"/>
                </a:lnTo>
                <a:lnTo>
                  <a:pt x="1090474" y="3"/>
                </a:lnTo>
                <a:lnTo>
                  <a:pt x="1090474" y="324156"/>
                </a:lnTo>
                <a:cubicBezTo>
                  <a:pt x="1090474" y="394209"/>
                  <a:pt x="1147264" y="443951"/>
                  <a:pt x="1217317" y="443951"/>
                </a:cubicBezTo>
                <a:cubicBezTo>
                  <a:pt x="1245962" y="443951"/>
                  <a:pt x="1280732" y="429800"/>
                  <a:pt x="1304349" y="404889"/>
                </a:cubicBezTo>
                <a:lnTo>
                  <a:pt x="1304982" y="405720"/>
                </a:lnTo>
                <a:cubicBezTo>
                  <a:pt x="1282838" y="446784"/>
                  <a:pt x="1241907" y="472139"/>
                  <a:pt x="1189129" y="472139"/>
                </a:cubicBezTo>
                <a:cubicBezTo>
                  <a:pt x="1119507" y="472139"/>
                  <a:pt x="1062992" y="421734"/>
                  <a:pt x="1062303" y="352344"/>
                </a:cubicBezTo>
                <a:lnTo>
                  <a:pt x="1062286" y="352344"/>
                </a:lnTo>
                <a:lnTo>
                  <a:pt x="1062286" y="3"/>
                </a:lnTo>
                <a:lnTo>
                  <a:pt x="1034098" y="3"/>
                </a:lnTo>
                <a:lnTo>
                  <a:pt x="1034098" y="352341"/>
                </a:lnTo>
                <a:lnTo>
                  <a:pt x="1034113" y="352341"/>
                </a:lnTo>
                <a:cubicBezTo>
                  <a:pt x="1034703" y="437411"/>
                  <a:pt x="1103877" y="500322"/>
                  <a:pt x="1189132" y="500322"/>
                </a:cubicBezTo>
                <a:close/>
                <a:moveTo>
                  <a:pt x="562774" y="366435"/>
                </a:moveTo>
                <a:lnTo>
                  <a:pt x="491494" y="535557"/>
                </a:lnTo>
                <a:lnTo>
                  <a:pt x="519684" y="535554"/>
                </a:lnTo>
                <a:lnTo>
                  <a:pt x="519682" y="535557"/>
                </a:lnTo>
                <a:lnTo>
                  <a:pt x="519684" y="535557"/>
                </a:lnTo>
                <a:lnTo>
                  <a:pt x="555322" y="450996"/>
                </a:lnTo>
                <a:lnTo>
                  <a:pt x="794138" y="450996"/>
                </a:lnTo>
                <a:lnTo>
                  <a:pt x="829744" y="535557"/>
                </a:lnTo>
                <a:lnTo>
                  <a:pt x="857932" y="535557"/>
                </a:lnTo>
                <a:lnTo>
                  <a:pt x="810457" y="422808"/>
                </a:lnTo>
                <a:lnTo>
                  <a:pt x="567200" y="422808"/>
                </a:lnTo>
                <a:lnTo>
                  <a:pt x="579078" y="394620"/>
                </a:lnTo>
                <a:lnTo>
                  <a:pt x="826776" y="394620"/>
                </a:lnTo>
                <a:lnTo>
                  <a:pt x="886120" y="535557"/>
                </a:lnTo>
                <a:lnTo>
                  <a:pt x="914308" y="535557"/>
                </a:lnTo>
                <a:lnTo>
                  <a:pt x="843097" y="366435"/>
                </a:lnTo>
                <a:lnTo>
                  <a:pt x="562774" y="366435"/>
                </a:lnTo>
                <a:close/>
                <a:moveTo>
                  <a:pt x="604248" y="0"/>
                </a:moveTo>
                <a:lnTo>
                  <a:pt x="397091" y="491374"/>
                </a:lnTo>
                <a:lnTo>
                  <a:pt x="415032" y="515732"/>
                </a:lnTo>
                <a:lnTo>
                  <a:pt x="632437" y="0"/>
                </a:lnTo>
                <a:lnTo>
                  <a:pt x="604248" y="0"/>
                </a:lnTo>
                <a:close/>
                <a:moveTo>
                  <a:pt x="716998" y="3"/>
                </a:moveTo>
                <a:lnTo>
                  <a:pt x="934130" y="515735"/>
                </a:lnTo>
                <a:lnTo>
                  <a:pt x="952028" y="491377"/>
                </a:lnTo>
                <a:lnTo>
                  <a:pt x="745186" y="3"/>
                </a:lnTo>
                <a:lnTo>
                  <a:pt x="716998" y="3"/>
                </a:lnTo>
                <a:close/>
                <a:moveTo>
                  <a:pt x="546409" y="338247"/>
                </a:moveTo>
                <a:lnTo>
                  <a:pt x="463042" y="535557"/>
                </a:lnTo>
                <a:lnTo>
                  <a:pt x="434854" y="535557"/>
                </a:lnTo>
                <a:lnTo>
                  <a:pt x="646528" y="33467"/>
                </a:lnTo>
                <a:lnTo>
                  <a:pt x="762988" y="310059"/>
                </a:lnTo>
                <a:lnTo>
                  <a:pt x="791176" y="310059"/>
                </a:lnTo>
                <a:lnTo>
                  <a:pt x="660624" y="3"/>
                </a:lnTo>
                <a:lnTo>
                  <a:pt x="688812" y="3"/>
                </a:lnTo>
                <a:lnTo>
                  <a:pt x="831231" y="338247"/>
                </a:lnTo>
                <a:lnTo>
                  <a:pt x="546409" y="338247"/>
                </a:lnTo>
                <a:close/>
                <a:moveTo>
                  <a:pt x="674788" y="167531"/>
                </a:moveTo>
                <a:lnTo>
                  <a:pt x="614721" y="310062"/>
                </a:lnTo>
                <a:lnTo>
                  <a:pt x="734800" y="310062"/>
                </a:lnTo>
                <a:lnTo>
                  <a:pt x="674788" y="167531"/>
                </a:lnTo>
                <a:close/>
                <a:moveTo>
                  <a:pt x="558275" y="310062"/>
                </a:moveTo>
                <a:lnTo>
                  <a:pt x="586535" y="310062"/>
                </a:lnTo>
                <a:lnTo>
                  <a:pt x="660703" y="134072"/>
                </a:lnTo>
                <a:lnTo>
                  <a:pt x="646588" y="100553"/>
                </a:lnTo>
                <a:lnTo>
                  <a:pt x="558275" y="310062"/>
                </a:lnTo>
                <a:close/>
              </a:path>
            </a:pathLst>
          </a:custGeom>
          <a:solidFill>
            <a:schemeClr val="tx1"/>
          </a:solidFill>
          <a:ln w="2892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46" name="Rechteck 145">
            <a:extLst>
              <a:ext uri="{FF2B5EF4-FFF2-40B4-BE49-F238E27FC236}">
                <a16:creationId xmlns:a16="http://schemas.microsoft.com/office/drawing/2014/main" id="{EBE8C122-6535-4868-8094-58D57E3EC4E1}"/>
              </a:ext>
            </a:extLst>
          </p:cNvPr>
          <p:cNvSpPr/>
          <p:nvPr userDrawn="1"/>
        </p:nvSpPr>
        <p:spPr>
          <a:xfrm>
            <a:off x="518400" y="1413835"/>
            <a:ext cx="11676062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14" name="Grafik 113">
            <a:extLst>
              <a:ext uri="{FF2B5EF4-FFF2-40B4-BE49-F238E27FC236}">
                <a16:creationId xmlns:a16="http://schemas.microsoft.com/office/drawing/2014/main" id="{5A5975E2-80E6-4A36-83FC-E1D0A2B54E1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09578" y="293687"/>
            <a:ext cx="2604169" cy="556887"/>
          </a:xfrm>
          <a:prstGeom prst="rect">
            <a:avLst/>
          </a:prstGeom>
        </p:spPr>
      </p:pic>
      <p:sp>
        <p:nvSpPr>
          <p:cNvPr id="45" name="Textplatzhalter 64">
            <a:extLst>
              <a:ext uri="{FF2B5EF4-FFF2-40B4-BE49-F238E27FC236}">
                <a16:creationId xmlns:a16="http://schemas.microsoft.com/office/drawing/2014/main" id="{40B8B35A-8E02-401D-BEA1-2F41C74672B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8317" y="2647985"/>
            <a:ext cx="11157745" cy="1562031"/>
          </a:xfrm>
        </p:spPr>
        <p:txBody>
          <a:bodyPr vert="horz" wrap="square" lIns="0" tIns="0" rIns="360000" bIns="0" rtlCol="0" anchor="ctr" anchorCtr="0">
            <a:spAutoFit/>
          </a:bodyPr>
          <a:lstStyle>
            <a:lvl1pPr>
              <a:spcAft>
                <a:spcPts val="0"/>
              </a:spcAft>
              <a:defRPr lang="de-DE" sz="4800" b="1" dirty="0" smtClean="0"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Vielen Dank</a:t>
            </a:r>
            <a:br>
              <a:rPr lang="de-DE" dirty="0"/>
            </a:br>
            <a:r>
              <a:rPr lang="de-DE" dirty="0"/>
              <a:t>für Ihre Aufmerksamkeit!</a:t>
            </a:r>
          </a:p>
        </p:txBody>
      </p:sp>
    </p:spTree>
    <p:extLst>
      <p:ext uri="{BB962C8B-B14F-4D97-AF65-F5344CB8AC3E}">
        <p14:creationId xmlns:p14="http://schemas.microsoft.com/office/powerpoint/2010/main" val="9326523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chlussfolie | Lehrstuhl">
    <p:bg bwMode="black"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Bildplatzhalter 6">
            <a:extLst>
              <a:ext uri="{FF2B5EF4-FFF2-40B4-BE49-F238E27FC236}">
                <a16:creationId xmlns:a16="http://schemas.microsoft.com/office/drawing/2014/main" id="{0D2DDB25-9CAC-48C8-BC60-CEBC2F4025E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86" y="1627592"/>
            <a:ext cx="12192000" cy="5229226"/>
          </a:xfrm>
          <a:prstGeom prst="rect">
            <a:avLst/>
          </a:prstGeom>
        </p:spPr>
      </p:pic>
      <p:sp>
        <p:nvSpPr>
          <p:cNvPr id="203" name="Rechteck 202">
            <a:extLst>
              <a:ext uri="{FF2B5EF4-FFF2-40B4-BE49-F238E27FC236}">
                <a16:creationId xmlns:a16="http://schemas.microsoft.com/office/drawing/2014/main" id="{D42AF6BC-7116-433D-B07A-EB33A00DD47E}"/>
              </a:ext>
            </a:extLst>
          </p:cNvPr>
          <p:cNvSpPr/>
          <p:nvPr userDrawn="1"/>
        </p:nvSpPr>
        <p:spPr bwMode="invGray">
          <a:xfrm>
            <a:off x="0" y="1628775"/>
            <a:ext cx="12192000" cy="5229225"/>
          </a:xfrm>
          <a:prstGeom prst="rect">
            <a:avLst/>
          </a:prstGeom>
          <a:gradFill>
            <a:gsLst>
              <a:gs pos="50000">
                <a:schemeClr val="accent3">
                  <a:alpha val="50000"/>
                </a:schemeClr>
              </a:gs>
              <a:gs pos="5000">
                <a:schemeClr val="accent3"/>
              </a:gs>
              <a:gs pos="100000">
                <a:schemeClr val="accent3">
                  <a:alpha val="2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ctr"/>
          <a:lstStyle/>
          <a:p>
            <a:pPr marL="0" marR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8" name="Freihandform: Form 57">
            <a:extLst>
              <a:ext uri="{FF2B5EF4-FFF2-40B4-BE49-F238E27FC236}">
                <a16:creationId xmlns:a16="http://schemas.microsoft.com/office/drawing/2014/main" id="{1A7F7BEE-9A4B-44B2-960F-97720F4BC3DA}"/>
              </a:ext>
            </a:extLst>
          </p:cNvPr>
          <p:cNvSpPr/>
          <p:nvPr userDrawn="1"/>
        </p:nvSpPr>
        <p:spPr>
          <a:xfrm>
            <a:off x="10056938" y="300703"/>
            <a:ext cx="1619125" cy="618155"/>
          </a:xfrm>
          <a:custGeom>
            <a:avLst/>
            <a:gdLst>
              <a:gd name="connsiteX0" fmla="*/ 0 w 1456912"/>
              <a:gd name="connsiteY0" fmla="*/ 51854 h 556225"/>
              <a:gd name="connsiteX1" fmla="*/ 28188 w 1456912"/>
              <a:gd name="connsiteY1" fmla="*/ 23666 h 556225"/>
              <a:gd name="connsiteX2" fmla="*/ 28188 w 1456912"/>
              <a:gd name="connsiteY2" fmla="*/ 535557 h 556225"/>
              <a:gd name="connsiteX3" fmla="*/ 0 w 1456912"/>
              <a:gd name="connsiteY3" fmla="*/ 535557 h 556225"/>
              <a:gd name="connsiteX4" fmla="*/ 0 w 1456912"/>
              <a:gd name="connsiteY4" fmla="*/ 51854 h 556225"/>
              <a:gd name="connsiteX5" fmla="*/ 84564 w 1456912"/>
              <a:gd name="connsiteY5" fmla="*/ 28188 h 556225"/>
              <a:gd name="connsiteX6" fmla="*/ 422811 w 1456912"/>
              <a:gd name="connsiteY6" fmla="*/ 28188 h 556225"/>
              <a:gd name="connsiteX7" fmla="*/ 422811 w 1456912"/>
              <a:gd name="connsiteY7" fmla="*/ 0 h 556225"/>
              <a:gd name="connsiteX8" fmla="*/ 56376 w 1456912"/>
              <a:gd name="connsiteY8" fmla="*/ 0 h 556225"/>
              <a:gd name="connsiteX9" fmla="*/ 56376 w 1456912"/>
              <a:gd name="connsiteY9" fmla="*/ 338244 h 556225"/>
              <a:gd name="connsiteX10" fmla="*/ 367711 w 1456912"/>
              <a:gd name="connsiteY10" fmla="*/ 338244 h 556225"/>
              <a:gd name="connsiteX11" fmla="*/ 367711 w 1456912"/>
              <a:gd name="connsiteY11" fmla="*/ 310062 h 556225"/>
              <a:gd name="connsiteX12" fmla="*/ 84564 w 1456912"/>
              <a:gd name="connsiteY12" fmla="*/ 310062 h 556225"/>
              <a:gd name="connsiteX13" fmla="*/ 84564 w 1456912"/>
              <a:gd name="connsiteY13" fmla="*/ 28188 h 556225"/>
              <a:gd name="connsiteX14" fmla="*/ 410152 w 1456912"/>
              <a:gd name="connsiteY14" fmla="*/ 253686 h 556225"/>
              <a:gd name="connsiteX15" fmla="*/ 140937 w 1456912"/>
              <a:gd name="connsiteY15" fmla="*/ 253686 h 556225"/>
              <a:gd name="connsiteX16" fmla="*/ 140937 w 1456912"/>
              <a:gd name="connsiteY16" fmla="*/ 140940 h 556225"/>
              <a:gd name="connsiteX17" fmla="*/ 371171 w 1456912"/>
              <a:gd name="connsiteY17" fmla="*/ 140940 h 556225"/>
              <a:gd name="connsiteX18" fmla="*/ 399359 w 1456912"/>
              <a:gd name="connsiteY18" fmla="*/ 112752 h 556225"/>
              <a:gd name="connsiteX19" fmla="*/ 140937 w 1456912"/>
              <a:gd name="connsiteY19" fmla="*/ 112752 h 556225"/>
              <a:gd name="connsiteX20" fmla="*/ 140937 w 1456912"/>
              <a:gd name="connsiteY20" fmla="*/ 84564 h 556225"/>
              <a:gd name="connsiteX21" fmla="*/ 422811 w 1456912"/>
              <a:gd name="connsiteY21" fmla="*/ 84564 h 556225"/>
              <a:gd name="connsiteX22" fmla="*/ 422811 w 1456912"/>
              <a:gd name="connsiteY22" fmla="*/ 56376 h 556225"/>
              <a:gd name="connsiteX23" fmla="*/ 112749 w 1456912"/>
              <a:gd name="connsiteY23" fmla="*/ 56376 h 556225"/>
              <a:gd name="connsiteX24" fmla="*/ 112749 w 1456912"/>
              <a:gd name="connsiteY24" fmla="*/ 281874 h 556225"/>
              <a:gd name="connsiteX25" fmla="*/ 382334 w 1456912"/>
              <a:gd name="connsiteY25" fmla="*/ 281874 h 556225"/>
              <a:gd name="connsiteX26" fmla="*/ 410152 w 1456912"/>
              <a:gd name="connsiteY26" fmla="*/ 253686 h 556225"/>
              <a:gd name="connsiteX27" fmla="*/ 56376 w 1456912"/>
              <a:gd name="connsiteY27" fmla="*/ 535557 h 556225"/>
              <a:gd name="connsiteX28" fmla="*/ 84564 w 1456912"/>
              <a:gd name="connsiteY28" fmla="*/ 535557 h 556225"/>
              <a:gd name="connsiteX29" fmla="*/ 84564 w 1456912"/>
              <a:gd name="connsiteY29" fmla="*/ 394620 h 556225"/>
              <a:gd name="connsiteX30" fmla="*/ 112752 w 1456912"/>
              <a:gd name="connsiteY30" fmla="*/ 394620 h 556225"/>
              <a:gd name="connsiteX31" fmla="*/ 112752 w 1456912"/>
              <a:gd name="connsiteY31" fmla="*/ 511890 h 556225"/>
              <a:gd name="connsiteX32" fmla="*/ 140940 w 1456912"/>
              <a:gd name="connsiteY32" fmla="*/ 483705 h 556225"/>
              <a:gd name="connsiteX33" fmla="*/ 140940 w 1456912"/>
              <a:gd name="connsiteY33" fmla="*/ 394620 h 556225"/>
              <a:gd name="connsiteX34" fmla="*/ 367714 w 1456912"/>
              <a:gd name="connsiteY34" fmla="*/ 394620 h 556225"/>
              <a:gd name="connsiteX35" fmla="*/ 367714 w 1456912"/>
              <a:gd name="connsiteY35" fmla="*/ 366435 h 556225"/>
              <a:gd name="connsiteX36" fmla="*/ 56376 w 1456912"/>
              <a:gd name="connsiteY36" fmla="*/ 366435 h 556225"/>
              <a:gd name="connsiteX37" fmla="*/ 56376 w 1456912"/>
              <a:gd name="connsiteY37" fmla="*/ 535557 h 556225"/>
              <a:gd name="connsiteX38" fmla="*/ 1428724 w 1456912"/>
              <a:gd name="connsiteY38" fmla="*/ 0 h 556225"/>
              <a:gd name="connsiteX39" fmla="*/ 1428724 w 1456912"/>
              <a:gd name="connsiteY39" fmla="*/ 324156 h 556225"/>
              <a:gd name="connsiteX40" fmla="*/ 1316539 w 1456912"/>
              <a:gd name="connsiteY40" fmla="*/ 514089 h 556225"/>
              <a:gd name="connsiteX41" fmla="*/ 1315903 w 1456912"/>
              <a:gd name="connsiteY41" fmla="*/ 513258 h 556225"/>
              <a:gd name="connsiteX42" fmla="*/ 1400536 w 1456912"/>
              <a:gd name="connsiteY42" fmla="*/ 351869 h 556225"/>
              <a:gd name="connsiteX43" fmla="*/ 1400536 w 1456912"/>
              <a:gd name="connsiteY43" fmla="*/ 3 h 556225"/>
              <a:gd name="connsiteX44" fmla="*/ 1372348 w 1456912"/>
              <a:gd name="connsiteY44" fmla="*/ 3 h 556225"/>
              <a:gd name="connsiteX45" fmla="*/ 1372348 w 1456912"/>
              <a:gd name="connsiteY45" fmla="*/ 351400 h 556225"/>
              <a:gd name="connsiteX46" fmla="*/ 1189132 w 1456912"/>
              <a:gd name="connsiteY46" fmla="*/ 528510 h 556225"/>
              <a:gd name="connsiteX47" fmla="*/ 1005916 w 1456912"/>
              <a:gd name="connsiteY47" fmla="*/ 351400 h 556225"/>
              <a:gd name="connsiteX48" fmla="*/ 1005916 w 1456912"/>
              <a:gd name="connsiteY48" fmla="*/ 23666 h 556225"/>
              <a:gd name="connsiteX49" fmla="*/ 977728 w 1456912"/>
              <a:gd name="connsiteY49" fmla="*/ 51854 h 556225"/>
              <a:gd name="connsiteX50" fmla="*/ 977728 w 1456912"/>
              <a:gd name="connsiteY50" fmla="*/ 351869 h 556225"/>
              <a:gd name="connsiteX51" fmla="*/ 1189132 w 1456912"/>
              <a:gd name="connsiteY51" fmla="*/ 556226 h 556225"/>
              <a:gd name="connsiteX52" fmla="*/ 1217320 w 1456912"/>
              <a:gd name="connsiteY52" fmla="*/ 556226 h 556225"/>
              <a:gd name="connsiteX53" fmla="*/ 1456912 w 1456912"/>
              <a:gd name="connsiteY53" fmla="*/ 324566 h 556225"/>
              <a:gd name="connsiteX54" fmla="*/ 1456912 w 1456912"/>
              <a:gd name="connsiteY54" fmla="*/ 0 h 556225"/>
              <a:gd name="connsiteX55" fmla="*/ 1428724 w 1456912"/>
              <a:gd name="connsiteY55" fmla="*/ 0 h 556225"/>
              <a:gd name="connsiteX56" fmla="*/ 1189132 w 1456912"/>
              <a:gd name="connsiteY56" fmla="*/ 500322 h 556225"/>
              <a:gd name="connsiteX57" fmla="*/ 1344160 w 1456912"/>
              <a:gd name="connsiteY57" fmla="*/ 351400 h 556225"/>
              <a:gd name="connsiteX58" fmla="*/ 1344160 w 1456912"/>
              <a:gd name="connsiteY58" fmla="*/ 351400 h 556225"/>
              <a:gd name="connsiteX59" fmla="*/ 1344160 w 1456912"/>
              <a:gd name="connsiteY59" fmla="*/ 23666 h 556225"/>
              <a:gd name="connsiteX60" fmla="*/ 1315972 w 1456912"/>
              <a:gd name="connsiteY60" fmla="*/ 51854 h 556225"/>
              <a:gd name="connsiteX61" fmla="*/ 1315972 w 1456912"/>
              <a:gd name="connsiteY61" fmla="*/ 324153 h 556225"/>
              <a:gd name="connsiteX62" fmla="*/ 1217317 w 1456912"/>
              <a:gd name="connsiteY62" fmla="*/ 415761 h 556225"/>
              <a:gd name="connsiteX63" fmla="*/ 1118662 w 1456912"/>
              <a:gd name="connsiteY63" fmla="*/ 324153 h 556225"/>
              <a:gd name="connsiteX64" fmla="*/ 1118662 w 1456912"/>
              <a:gd name="connsiteY64" fmla="*/ 3 h 556225"/>
              <a:gd name="connsiteX65" fmla="*/ 1090474 w 1456912"/>
              <a:gd name="connsiteY65" fmla="*/ 3 h 556225"/>
              <a:gd name="connsiteX66" fmla="*/ 1090474 w 1456912"/>
              <a:gd name="connsiteY66" fmla="*/ 324156 h 556225"/>
              <a:gd name="connsiteX67" fmla="*/ 1217317 w 1456912"/>
              <a:gd name="connsiteY67" fmla="*/ 443951 h 556225"/>
              <a:gd name="connsiteX68" fmla="*/ 1304349 w 1456912"/>
              <a:gd name="connsiteY68" fmla="*/ 404889 h 556225"/>
              <a:gd name="connsiteX69" fmla="*/ 1304982 w 1456912"/>
              <a:gd name="connsiteY69" fmla="*/ 405720 h 556225"/>
              <a:gd name="connsiteX70" fmla="*/ 1189129 w 1456912"/>
              <a:gd name="connsiteY70" fmla="*/ 472139 h 556225"/>
              <a:gd name="connsiteX71" fmla="*/ 1062303 w 1456912"/>
              <a:gd name="connsiteY71" fmla="*/ 352344 h 556225"/>
              <a:gd name="connsiteX72" fmla="*/ 1062286 w 1456912"/>
              <a:gd name="connsiteY72" fmla="*/ 352344 h 556225"/>
              <a:gd name="connsiteX73" fmla="*/ 1062286 w 1456912"/>
              <a:gd name="connsiteY73" fmla="*/ 3 h 556225"/>
              <a:gd name="connsiteX74" fmla="*/ 1034098 w 1456912"/>
              <a:gd name="connsiteY74" fmla="*/ 3 h 556225"/>
              <a:gd name="connsiteX75" fmla="*/ 1034098 w 1456912"/>
              <a:gd name="connsiteY75" fmla="*/ 352341 h 556225"/>
              <a:gd name="connsiteX76" fmla="*/ 1034113 w 1456912"/>
              <a:gd name="connsiteY76" fmla="*/ 352341 h 556225"/>
              <a:gd name="connsiteX77" fmla="*/ 1189132 w 1456912"/>
              <a:gd name="connsiteY77" fmla="*/ 500322 h 556225"/>
              <a:gd name="connsiteX78" fmla="*/ 562774 w 1456912"/>
              <a:gd name="connsiteY78" fmla="*/ 366435 h 556225"/>
              <a:gd name="connsiteX79" fmla="*/ 491494 w 1456912"/>
              <a:gd name="connsiteY79" fmla="*/ 535557 h 556225"/>
              <a:gd name="connsiteX80" fmla="*/ 519684 w 1456912"/>
              <a:gd name="connsiteY80" fmla="*/ 535554 h 556225"/>
              <a:gd name="connsiteX81" fmla="*/ 519682 w 1456912"/>
              <a:gd name="connsiteY81" fmla="*/ 535557 h 556225"/>
              <a:gd name="connsiteX82" fmla="*/ 519684 w 1456912"/>
              <a:gd name="connsiteY82" fmla="*/ 535557 h 556225"/>
              <a:gd name="connsiteX83" fmla="*/ 555322 w 1456912"/>
              <a:gd name="connsiteY83" fmla="*/ 450996 h 556225"/>
              <a:gd name="connsiteX84" fmla="*/ 794138 w 1456912"/>
              <a:gd name="connsiteY84" fmla="*/ 450996 h 556225"/>
              <a:gd name="connsiteX85" fmla="*/ 829744 w 1456912"/>
              <a:gd name="connsiteY85" fmla="*/ 535557 h 556225"/>
              <a:gd name="connsiteX86" fmla="*/ 857932 w 1456912"/>
              <a:gd name="connsiteY86" fmla="*/ 535557 h 556225"/>
              <a:gd name="connsiteX87" fmla="*/ 810457 w 1456912"/>
              <a:gd name="connsiteY87" fmla="*/ 422808 h 556225"/>
              <a:gd name="connsiteX88" fmla="*/ 567200 w 1456912"/>
              <a:gd name="connsiteY88" fmla="*/ 422808 h 556225"/>
              <a:gd name="connsiteX89" fmla="*/ 579078 w 1456912"/>
              <a:gd name="connsiteY89" fmla="*/ 394620 h 556225"/>
              <a:gd name="connsiteX90" fmla="*/ 826776 w 1456912"/>
              <a:gd name="connsiteY90" fmla="*/ 394620 h 556225"/>
              <a:gd name="connsiteX91" fmla="*/ 886120 w 1456912"/>
              <a:gd name="connsiteY91" fmla="*/ 535557 h 556225"/>
              <a:gd name="connsiteX92" fmla="*/ 914308 w 1456912"/>
              <a:gd name="connsiteY92" fmla="*/ 535557 h 556225"/>
              <a:gd name="connsiteX93" fmla="*/ 843097 w 1456912"/>
              <a:gd name="connsiteY93" fmla="*/ 366435 h 556225"/>
              <a:gd name="connsiteX94" fmla="*/ 562774 w 1456912"/>
              <a:gd name="connsiteY94" fmla="*/ 366435 h 556225"/>
              <a:gd name="connsiteX95" fmla="*/ 604248 w 1456912"/>
              <a:gd name="connsiteY95" fmla="*/ 0 h 556225"/>
              <a:gd name="connsiteX96" fmla="*/ 397091 w 1456912"/>
              <a:gd name="connsiteY96" fmla="*/ 491374 h 556225"/>
              <a:gd name="connsiteX97" fmla="*/ 415032 w 1456912"/>
              <a:gd name="connsiteY97" fmla="*/ 515732 h 556225"/>
              <a:gd name="connsiteX98" fmla="*/ 632437 w 1456912"/>
              <a:gd name="connsiteY98" fmla="*/ 0 h 556225"/>
              <a:gd name="connsiteX99" fmla="*/ 604248 w 1456912"/>
              <a:gd name="connsiteY99" fmla="*/ 0 h 556225"/>
              <a:gd name="connsiteX100" fmla="*/ 716998 w 1456912"/>
              <a:gd name="connsiteY100" fmla="*/ 3 h 556225"/>
              <a:gd name="connsiteX101" fmla="*/ 934130 w 1456912"/>
              <a:gd name="connsiteY101" fmla="*/ 515735 h 556225"/>
              <a:gd name="connsiteX102" fmla="*/ 952028 w 1456912"/>
              <a:gd name="connsiteY102" fmla="*/ 491377 h 556225"/>
              <a:gd name="connsiteX103" fmla="*/ 745186 w 1456912"/>
              <a:gd name="connsiteY103" fmla="*/ 3 h 556225"/>
              <a:gd name="connsiteX104" fmla="*/ 716998 w 1456912"/>
              <a:gd name="connsiteY104" fmla="*/ 3 h 556225"/>
              <a:gd name="connsiteX105" fmla="*/ 546409 w 1456912"/>
              <a:gd name="connsiteY105" fmla="*/ 338247 h 556225"/>
              <a:gd name="connsiteX106" fmla="*/ 463042 w 1456912"/>
              <a:gd name="connsiteY106" fmla="*/ 535557 h 556225"/>
              <a:gd name="connsiteX107" fmla="*/ 434854 w 1456912"/>
              <a:gd name="connsiteY107" fmla="*/ 535557 h 556225"/>
              <a:gd name="connsiteX108" fmla="*/ 646528 w 1456912"/>
              <a:gd name="connsiteY108" fmla="*/ 33467 h 556225"/>
              <a:gd name="connsiteX109" fmla="*/ 762988 w 1456912"/>
              <a:gd name="connsiteY109" fmla="*/ 310059 h 556225"/>
              <a:gd name="connsiteX110" fmla="*/ 791176 w 1456912"/>
              <a:gd name="connsiteY110" fmla="*/ 310059 h 556225"/>
              <a:gd name="connsiteX111" fmla="*/ 660624 w 1456912"/>
              <a:gd name="connsiteY111" fmla="*/ 3 h 556225"/>
              <a:gd name="connsiteX112" fmla="*/ 688812 w 1456912"/>
              <a:gd name="connsiteY112" fmla="*/ 3 h 556225"/>
              <a:gd name="connsiteX113" fmla="*/ 831231 w 1456912"/>
              <a:gd name="connsiteY113" fmla="*/ 338247 h 556225"/>
              <a:gd name="connsiteX114" fmla="*/ 546409 w 1456912"/>
              <a:gd name="connsiteY114" fmla="*/ 338247 h 556225"/>
              <a:gd name="connsiteX115" fmla="*/ 674788 w 1456912"/>
              <a:gd name="connsiteY115" fmla="*/ 167531 h 556225"/>
              <a:gd name="connsiteX116" fmla="*/ 614721 w 1456912"/>
              <a:gd name="connsiteY116" fmla="*/ 310062 h 556225"/>
              <a:gd name="connsiteX117" fmla="*/ 734800 w 1456912"/>
              <a:gd name="connsiteY117" fmla="*/ 310062 h 556225"/>
              <a:gd name="connsiteX118" fmla="*/ 674788 w 1456912"/>
              <a:gd name="connsiteY118" fmla="*/ 167531 h 556225"/>
              <a:gd name="connsiteX119" fmla="*/ 558275 w 1456912"/>
              <a:gd name="connsiteY119" fmla="*/ 310062 h 556225"/>
              <a:gd name="connsiteX120" fmla="*/ 586535 w 1456912"/>
              <a:gd name="connsiteY120" fmla="*/ 310062 h 556225"/>
              <a:gd name="connsiteX121" fmla="*/ 660703 w 1456912"/>
              <a:gd name="connsiteY121" fmla="*/ 134072 h 556225"/>
              <a:gd name="connsiteX122" fmla="*/ 646588 w 1456912"/>
              <a:gd name="connsiteY122" fmla="*/ 100553 h 556225"/>
              <a:gd name="connsiteX123" fmla="*/ 558275 w 1456912"/>
              <a:gd name="connsiteY123" fmla="*/ 310062 h 55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</a:cxnLst>
            <a:rect l="l" t="t" r="r" b="b"/>
            <a:pathLst>
              <a:path w="1456912" h="556225">
                <a:moveTo>
                  <a:pt x="0" y="51854"/>
                </a:moveTo>
                <a:lnTo>
                  <a:pt x="28188" y="23666"/>
                </a:lnTo>
                <a:lnTo>
                  <a:pt x="28188" y="535557"/>
                </a:lnTo>
                <a:lnTo>
                  <a:pt x="0" y="535557"/>
                </a:lnTo>
                <a:lnTo>
                  <a:pt x="0" y="51854"/>
                </a:lnTo>
                <a:close/>
                <a:moveTo>
                  <a:pt x="84564" y="28188"/>
                </a:moveTo>
                <a:lnTo>
                  <a:pt x="422811" y="28188"/>
                </a:lnTo>
                <a:lnTo>
                  <a:pt x="422811" y="0"/>
                </a:lnTo>
                <a:lnTo>
                  <a:pt x="56376" y="0"/>
                </a:lnTo>
                <a:lnTo>
                  <a:pt x="56376" y="338244"/>
                </a:lnTo>
                <a:lnTo>
                  <a:pt x="367711" y="338244"/>
                </a:lnTo>
                <a:lnTo>
                  <a:pt x="367711" y="310062"/>
                </a:lnTo>
                <a:lnTo>
                  <a:pt x="84564" y="310062"/>
                </a:lnTo>
                <a:lnTo>
                  <a:pt x="84564" y="28188"/>
                </a:lnTo>
                <a:close/>
                <a:moveTo>
                  <a:pt x="410152" y="253686"/>
                </a:moveTo>
                <a:lnTo>
                  <a:pt x="140937" y="253686"/>
                </a:lnTo>
                <a:lnTo>
                  <a:pt x="140937" y="140940"/>
                </a:lnTo>
                <a:lnTo>
                  <a:pt x="371171" y="140940"/>
                </a:lnTo>
                <a:lnTo>
                  <a:pt x="399359" y="112752"/>
                </a:lnTo>
                <a:lnTo>
                  <a:pt x="140937" y="112752"/>
                </a:lnTo>
                <a:lnTo>
                  <a:pt x="140937" y="84564"/>
                </a:lnTo>
                <a:lnTo>
                  <a:pt x="422811" y="84564"/>
                </a:lnTo>
                <a:lnTo>
                  <a:pt x="422811" y="56376"/>
                </a:lnTo>
                <a:lnTo>
                  <a:pt x="112749" y="56376"/>
                </a:lnTo>
                <a:lnTo>
                  <a:pt x="112749" y="281874"/>
                </a:lnTo>
                <a:lnTo>
                  <a:pt x="382334" y="281874"/>
                </a:lnTo>
                <a:lnTo>
                  <a:pt x="410152" y="253686"/>
                </a:lnTo>
                <a:close/>
                <a:moveTo>
                  <a:pt x="56376" y="535557"/>
                </a:moveTo>
                <a:lnTo>
                  <a:pt x="84564" y="535557"/>
                </a:lnTo>
                <a:lnTo>
                  <a:pt x="84564" y="394620"/>
                </a:lnTo>
                <a:lnTo>
                  <a:pt x="112752" y="394620"/>
                </a:lnTo>
                <a:lnTo>
                  <a:pt x="112752" y="511890"/>
                </a:lnTo>
                <a:lnTo>
                  <a:pt x="140940" y="483705"/>
                </a:lnTo>
                <a:lnTo>
                  <a:pt x="140940" y="394620"/>
                </a:lnTo>
                <a:lnTo>
                  <a:pt x="367714" y="394620"/>
                </a:lnTo>
                <a:lnTo>
                  <a:pt x="367714" y="366435"/>
                </a:lnTo>
                <a:lnTo>
                  <a:pt x="56376" y="366435"/>
                </a:lnTo>
                <a:lnTo>
                  <a:pt x="56376" y="535557"/>
                </a:lnTo>
                <a:close/>
                <a:moveTo>
                  <a:pt x="1428724" y="0"/>
                </a:moveTo>
                <a:lnTo>
                  <a:pt x="1428724" y="324156"/>
                </a:lnTo>
                <a:cubicBezTo>
                  <a:pt x="1428724" y="399584"/>
                  <a:pt x="1395069" y="464387"/>
                  <a:pt x="1316539" y="514089"/>
                </a:cubicBezTo>
                <a:lnTo>
                  <a:pt x="1315903" y="513258"/>
                </a:lnTo>
                <a:cubicBezTo>
                  <a:pt x="1367503" y="472336"/>
                  <a:pt x="1400536" y="419773"/>
                  <a:pt x="1400536" y="351869"/>
                </a:cubicBezTo>
                <a:lnTo>
                  <a:pt x="1400536" y="3"/>
                </a:lnTo>
                <a:lnTo>
                  <a:pt x="1372348" y="3"/>
                </a:lnTo>
                <a:lnTo>
                  <a:pt x="1372348" y="351400"/>
                </a:lnTo>
                <a:cubicBezTo>
                  <a:pt x="1372348" y="452590"/>
                  <a:pt x="1290318" y="528510"/>
                  <a:pt x="1189132" y="528510"/>
                </a:cubicBezTo>
                <a:cubicBezTo>
                  <a:pt x="1087946" y="528510"/>
                  <a:pt x="1005916" y="452587"/>
                  <a:pt x="1005916" y="351400"/>
                </a:cubicBezTo>
                <a:lnTo>
                  <a:pt x="1005916" y="23666"/>
                </a:lnTo>
                <a:lnTo>
                  <a:pt x="977728" y="51854"/>
                </a:lnTo>
                <a:lnTo>
                  <a:pt x="977728" y="351869"/>
                </a:lnTo>
                <a:cubicBezTo>
                  <a:pt x="977728" y="468625"/>
                  <a:pt x="1072376" y="556226"/>
                  <a:pt x="1189132" y="556226"/>
                </a:cubicBezTo>
                <a:cubicBezTo>
                  <a:pt x="1191834" y="556226"/>
                  <a:pt x="1217320" y="556226"/>
                  <a:pt x="1217320" y="556226"/>
                </a:cubicBezTo>
                <a:cubicBezTo>
                  <a:pt x="1332291" y="556226"/>
                  <a:pt x="1456912" y="471321"/>
                  <a:pt x="1456912" y="324566"/>
                </a:cubicBezTo>
                <a:cubicBezTo>
                  <a:pt x="1456912" y="324428"/>
                  <a:pt x="1456912" y="0"/>
                  <a:pt x="1456912" y="0"/>
                </a:cubicBezTo>
                <a:lnTo>
                  <a:pt x="1428724" y="0"/>
                </a:lnTo>
                <a:close/>
                <a:moveTo>
                  <a:pt x="1189132" y="500322"/>
                </a:moveTo>
                <a:cubicBezTo>
                  <a:pt x="1274706" y="500322"/>
                  <a:pt x="1344082" y="436948"/>
                  <a:pt x="1344160" y="351400"/>
                </a:cubicBezTo>
                <a:lnTo>
                  <a:pt x="1344160" y="351400"/>
                </a:lnTo>
                <a:lnTo>
                  <a:pt x="1344160" y="23666"/>
                </a:lnTo>
                <a:lnTo>
                  <a:pt x="1315972" y="51854"/>
                </a:lnTo>
                <a:lnTo>
                  <a:pt x="1315972" y="324153"/>
                </a:lnTo>
                <a:cubicBezTo>
                  <a:pt x="1315972" y="378637"/>
                  <a:pt x="1271801" y="415761"/>
                  <a:pt x="1217317" y="415761"/>
                </a:cubicBezTo>
                <a:cubicBezTo>
                  <a:pt x="1162833" y="415761"/>
                  <a:pt x="1118662" y="378637"/>
                  <a:pt x="1118662" y="324153"/>
                </a:cubicBezTo>
                <a:lnTo>
                  <a:pt x="1118662" y="3"/>
                </a:lnTo>
                <a:lnTo>
                  <a:pt x="1090474" y="3"/>
                </a:lnTo>
                <a:lnTo>
                  <a:pt x="1090474" y="324156"/>
                </a:lnTo>
                <a:cubicBezTo>
                  <a:pt x="1090474" y="394209"/>
                  <a:pt x="1147264" y="443951"/>
                  <a:pt x="1217317" y="443951"/>
                </a:cubicBezTo>
                <a:cubicBezTo>
                  <a:pt x="1245962" y="443951"/>
                  <a:pt x="1280732" y="429800"/>
                  <a:pt x="1304349" y="404889"/>
                </a:cubicBezTo>
                <a:lnTo>
                  <a:pt x="1304982" y="405720"/>
                </a:lnTo>
                <a:cubicBezTo>
                  <a:pt x="1282838" y="446784"/>
                  <a:pt x="1241907" y="472139"/>
                  <a:pt x="1189129" y="472139"/>
                </a:cubicBezTo>
                <a:cubicBezTo>
                  <a:pt x="1119507" y="472139"/>
                  <a:pt x="1062992" y="421734"/>
                  <a:pt x="1062303" y="352344"/>
                </a:cubicBezTo>
                <a:lnTo>
                  <a:pt x="1062286" y="352344"/>
                </a:lnTo>
                <a:lnTo>
                  <a:pt x="1062286" y="3"/>
                </a:lnTo>
                <a:lnTo>
                  <a:pt x="1034098" y="3"/>
                </a:lnTo>
                <a:lnTo>
                  <a:pt x="1034098" y="352341"/>
                </a:lnTo>
                <a:lnTo>
                  <a:pt x="1034113" y="352341"/>
                </a:lnTo>
                <a:cubicBezTo>
                  <a:pt x="1034703" y="437411"/>
                  <a:pt x="1103877" y="500322"/>
                  <a:pt x="1189132" y="500322"/>
                </a:cubicBezTo>
                <a:close/>
                <a:moveTo>
                  <a:pt x="562774" y="366435"/>
                </a:moveTo>
                <a:lnTo>
                  <a:pt x="491494" y="535557"/>
                </a:lnTo>
                <a:lnTo>
                  <a:pt x="519684" y="535554"/>
                </a:lnTo>
                <a:lnTo>
                  <a:pt x="519682" y="535557"/>
                </a:lnTo>
                <a:lnTo>
                  <a:pt x="519684" y="535557"/>
                </a:lnTo>
                <a:lnTo>
                  <a:pt x="555322" y="450996"/>
                </a:lnTo>
                <a:lnTo>
                  <a:pt x="794138" y="450996"/>
                </a:lnTo>
                <a:lnTo>
                  <a:pt x="829744" y="535557"/>
                </a:lnTo>
                <a:lnTo>
                  <a:pt x="857932" y="535557"/>
                </a:lnTo>
                <a:lnTo>
                  <a:pt x="810457" y="422808"/>
                </a:lnTo>
                <a:lnTo>
                  <a:pt x="567200" y="422808"/>
                </a:lnTo>
                <a:lnTo>
                  <a:pt x="579078" y="394620"/>
                </a:lnTo>
                <a:lnTo>
                  <a:pt x="826776" y="394620"/>
                </a:lnTo>
                <a:lnTo>
                  <a:pt x="886120" y="535557"/>
                </a:lnTo>
                <a:lnTo>
                  <a:pt x="914308" y="535557"/>
                </a:lnTo>
                <a:lnTo>
                  <a:pt x="843097" y="366435"/>
                </a:lnTo>
                <a:lnTo>
                  <a:pt x="562774" y="366435"/>
                </a:lnTo>
                <a:close/>
                <a:moveTo>
                  <a:pt x="604248" y="0"/>
                </a:moveTo>
                <a:lnTo>
                  <a:pt x="397091" y="491374"/>
                </a:lnTo>
                <a:lnTo>
                  <a:pt x="415032" y="515732"/>
                </a:lnTo>
                <a:lnTo>
                  <a:pt x="632437" y="0"/>
                </a:lnTo>
                <a:lnTo>
                  <a:pt x="604248" y="0"/>
                </a:lnTo>
                <a:close/>
                <a:moveTo>
                  <a:pt x="716998" y="3"/>
                </a:moveTo>
                <a:lnTo>
                  <a:pt x="934130" y="515735"/>
                </a:lnTo>
                <a:lnTo>
                  <a:pt x="952028" y="491377"/>
                </a:lnTo>
                <a:lnTo>
                  <a:pt x="745186" y="3"/>
                </a:lnTo>
                <a:lnTo>
                  <a:pt x="716998" y="3"/>
                </a:lnTo>
                <a:close/>
                <a:moveTo>
                  <a:pt x="546409" y="338247"/>
                </a:moveTo>
                <a:lnTo>
                  <a:pt x="463042" y="535557"/>
                </a:lnTo>
                <a:lnTo>
                  <a:pt x="434854" y="535557"/>
                </a:lnTo>
                <a:lnTo>
                  <a:pt x="646528" y="33467"/>
                </a:lnTo>
                <a:lnTo>
                  <a:pt x="762988" y="310059"/>
                </a:lnTo>
                <a:lnTo>
                  <a:pt x="791176" y="310059"/>
                </a:lnTo>
                <a:lnTo>
                  <a:pt x="660624" y="3"/>
                </a:lnTo>
                <a:lnTo>
                  <a:pt x="688812" y="3"/>
                </a:lnTo>
                <a:lnTo>
                  <a:pt x="831231" y="338247"/>
                </a:lnTo>
                <a:lnTo>
                  <a:pt x="546409" y="338247"/>
                </a:lnTo>
                <a:close/>
                <a:moveTo>
                  <a:pt x="674788" y="167531"/>
                </a:moveTo>
                <a:lnTo>
                  <a:pt x="614721" y="310062"/>
                </a:lnTo>
                <a:lnTo>
                  <a:pt x="734800" y="310062"/>
                </a:lnTo>
                <a:lnTo>
                  <a:pt x="674788" y="167531"/>
                </a:lnTo>
                <a:close/>
                <a:moveTo>
                  <a:pt x="558275" y="310062"/>
                </a:moveTo>
                <a:lnTo>
                  <a:pt x="586535" y="310062"/>
                </a:lnTo>
                <a:lnTo>
                  <a:pt x="660703" y="134072"/>
                </a:lnTo>
                <a:lnTo>
                  <a:pt x="646588" y="100553"/>
                </a:lnTo>
                <a:lnTo>
                  <a:pt x="558275" y="310062"/>
                </a:lnTo>
                <a:close/>
              </a:path>
            </a:pathLst>
          </a:custGeom>
          <a:solidFill>
            <a:schemeClr val="tx1"/>
          </a:solidFill>
          <a:ln w="2892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grpSp>
        <p:nvGrpSpPr>
          <p:cNvPr id="115" name="Gruppieren 114">
            <a:extLst>
              <a:ext uri="{FF2B5EF4-FFF2-40B4-BE49-F238E27FC236}">
                <a16:creationId xmlns:a16="http://schemas.microsoft.com/office/drawing/2014/main" id="{0A98968C-4DA6-40AF-94C9-FC277A4B0B08}"/>
              </a:ext>
            </a:extLst>
          </p:cNvPr>
          <p:cNvGrpSpPr/>
          <p:nvPr userDrawn="1"/>
        </p:nvGrpSpPr>
        <p:grpSpPr>
          <a:xfrm>
            <a:off x="-390525" y="160153"/>
            <a:ext cx="333375" cy="136812"/>
            <a:chOff x="-390525" y="160153"/>
            <a:chExt cx="333375" cy="136812"/>
          </a:xfrm>
        </p:grpSpPr>
        <p:cxnSp>
          <p:nvCxnSpPr>
            <p:cNvPr id="116" name="Gerader Verbinder 115">
              <a:extLst>
                <a:ext uri="{FF2B5EF4-FFF2-40B4-BE49-F238E27FC236}">
                  <a16:creationId xmlns:a16="http://schemas.microsoft.com/office/drawing/2014/main" id="{D558573A-1AE8-4E91-9D6D-C201FB793AF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90525" y="296965"/>
              <a:ext cx="333375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Textfeld 116">
              <a:extLst>
                <a:ext uri="{FF2B5EF4-FFF2-40B4-BE49-F238E27FC236}">
                  <a16:creationId xmlns:a16="http://schemas.microsoft.com/office/drawing/2014/main" id="{1B757731-A263-4F50-8E8E-3BDB5E574632}"/>
                </a:ext>
              </a:extLst>
            </p:cNvPr>
            <p:cNvSpPr txBox="1"/>
            <p:nvPr userDrawn="1"/>
          </p:nvSpPr>
          <p:spPr>
            <a:xfrm>
              <a:off x="-353681" y="160153"/>
              <a:ext cx="259686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</a:schemeClr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08,70</a:t>
              </a:r>
            </a:p>
          </p:txBody>
        </p:sp>
      </p:grpSp>
      <p:grpSp>
        <p:nvGrpSpPr>
          <p:cNvPr id="118" name="Gruppieren 117">
            <a:extLst>
              <a:ext uri="{FF2B5EF4-FFF2-40B4-BE49-F238E27FC236}">
                <a16:creationId xmlns:a16="http://schemas.microsoft.com/office/drawing/2014/main" id="{18ECC25F-964C-49D8-B02A-BFE8BCD70A87}"/>
              </a:ext>
            </a:extLst>
          </p:cNvPr>
          <p:cNvGrpSpPr/>
          <p:nvPr userDrawn="1"/>
        </p:nvGrpSpPr>
        <p:grpSpPr>
          <a:xfrm>
            <a:off x="-390525" y="1131703"/>
            <a:ext cx="333375" cy="136812"/>
            <a:chOff x="-390525" y="1131703"/>
            <a:chExt cx="333375" cy="136812"/>
          </a:xfrm>
        </p:grpSpPr>
        <p:cxnSp>
          <p:nvCxnSpPr>
            <p:cNvPr id="119" name="Gerader Verbinder 118">
              <a:extLst>
                <a:ext uri="{FF2B5EF4-FFF2-40B4-BE49-F238E27FC236}">
                  <a16:creationId xmlns:a16="http://schemas.microsoft.com/office/drawing/2014/main" id="{958219AE-1E9B-45E0-8E2D-2A309441E80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90525" y="1268515"/>
              <a:ext cx="333375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Textfeld 119">
              <a:extLst>
                <a:ext uri="{FF2B5EF4-FFF2-40B4-BE49-F238E27FC236}">
                  <a16:creationId xmlns:a16="http://schemas.microsoft.com/office/drawing/2014/main" id="{D9355498-0F01-4F90-AD67-1F00810871F3}"/>
                </a:ext>
              </a:extLst>
            </p:cNvPr>
            <p:cNvSpPr txBox="1"/>
            <p:nvPr userDrawn="1"/>
          </p:nvSpPr>
          <p:spPr>
            <a:xfrm>
              <a:off x="-353680" y="113170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</a:schemeClr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06,00</a:t>
              </a:r>
            </a:p>
          </p:txBody>
        </p:sp>
      </p:grpSp>
      <p:grpSp>
        <p:nvGrpSpPr>
          <p:cNvPr id="121" name="Gruppieren 120">
            <a:extLst>
              <a:ext uri="{FF2B5EF4-FFF2-40B4-BE49-F238E27FC236}">
                <a16:creationId xmlns:a16="http://schemas.microsoft.com/office/drawing/2014/main" id="{C0AF6B1E-2390-4439-A30A-EAF9B5E1ABB2}"/>
              </a:ext>
            </a:extLst>
          </p:cNvPr>
          <p:cNvGrpSpPr/>
          <p:nvPr userDrawn="1"/>
        </p:nvGrpSpPr>
        <p:grpSpPr>
          <a:xfrm>
            <a:off x="-390525" y="1491963"/>
            <a:ext cx="333375" cy="136812"/>
            <a:chOff x="-390525" y="1491963"/>
            <a:chExt cx="333375" cy="136812"/>
          </a:xfrm>
        </p:grpSpPr>
        <p:cxnSp>
          <p:nvCxnSpPr>
            <p:cNvPr id="122" name="Gerader Verbinder 121">
              <a:extLst>
                <a:ext uri="{FF2B5EF4-FFF2-40B4-BE49-F238E27FC236}">
                  <a16:creationId xmlns:a16="http://schemas.microsoft.com/office/drawing/2014/main" id="{6F83EDBC-F5EE-489A-AA37-F033D9940B5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90525" y="1628775"/>
              <a:ext cx="333375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Textfeld 122">
              <a:extLst>
                <a:ext uri="{FF2B5EF4-FFF2-40B4-BE49-F238E27FC236}">
                  <a16:creationId xmlns:a16="http://schemas.microsoft.com/office/drawing/2014/main" id="{259AC195-937B-4B15-BBA4-44E57FA2145A}"/>
                </a:ext>
              </a:extLst>
            </p:cNvPr>
            <p:cNvSpPr txBox="1"/>
            <p:nvPr userDrawn="1"/>
          </p:nvSpPr>
          <p:spPr>
            <a:xfrm>
              <a:off x="-353680" y="14919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</a:schemeClr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05,00</a:t>
              </a:r>
            </a:p>
          </p:txBody>
        </p:sp>
      </p:grpSp>
      <p:grpSp>
        <p:nvGrpSpPr>
          <p:cNvPr id="127" name="Gruppieren 126">
            <a:extLst>
              <a:ext uri="{FF2B5EF4-FFF2-40B4-BE49-F238E27FC236}">
                <a16:creationId xmlns:a16="http://schemas.microsoft.com/office/drawing/2014/main" id="{FA75C3FE-1C52-4ADD-9C67-6EEB7C1B2693}"/>
              </a:ext>
            </a:extLst>
          </p:cNvPr>
          <p:cNvGrpSpPr/>
          <p:nvPr userDrawn="1"/>
        </p:nvGrpSpPr>
        <p:grpSpPr>
          <a:xfrm>
            <a:off x="-390525" y="6063963"/>
            <a:ext cx="333375" cy="136812"/>
            <a:chOff x="-390525" y="6063963"/>
            <a:chExt cx="333375" cy="136812"/>
          </a:xfrm>
        </p:grpSpPr>
        <p:cxnSp>
          <p:nvCxnSpPr>
            <p:cNvPr id="128" name="Gerader Verbinder 127">
              <a:extLst>
                <a:ext uri="{FF2B5EF4-FFF2-40B4-BE49-F238E27FC236}">
                  <a16:creationId xmlns:a16="http://schemas.microsoft.com/office/drawing/2014/main" id="{23579909-C13A-4A67-89A1-5376BC7F3C7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90525" y="6200775"/>
              <a:ext cx="333375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Textfeld 128">
              <a:extLst>
                <a:ext uri="{FF2B5EF4-FFF2-40B4-BE49-F238E27FC236}">
                  <a16:creationId xmlns:a16="http://schemas.microsoft.com/office/drawing/2014/main" id="{EA39799A-ADC3-46CC-B4B7-24525CCB4E19}"/>
                </a:ext>
              </a:extLst>
            </p:cNvPr>
            <p:cNvSpPr txBox="1"/>
            <p:nvPr userDrawn="1"/>
          </p:nvSpPr>
          <p:spPr>
            <a:xfrm>
              <a:off x="-353679" y="60639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</a:schemeClr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07,70</a:t>
              </a:r>
            </a:p>
          </p:txBody>
        </p:sp>
      </p:grpSp>
      <p:grpSp>
        <p:nvGrpSpPr>
          <p:cNvPr id="130" name="Gruppieren 129">
            <a:extLst>
              <a:ext uri="{FF2B5EF4-FFF2-40B4-BE49-F238E27FC236}">
                <a16:creationId xmlns:a16="http://schemas.microsoft.com/office/drawing/2014/main" id="{5A9976AE-F7E6-4F3D-928D-E2F4CE69C651}"/>
              </a:ext>
            </a:extLst>
          </p:cNvPr>
          <p:cNvGrpSpPr/>
          <p:nvPr userDrawn="1"/>
        </p:nvGrpSpPr>
        <p:grpSpPr>
          <a:xfrm>
            <a:off x="-390525" y="6495763"/>
            <a:ext cx="333375" cy="136812"/>
            <a:chOff x="-390525" y="6495763"/>
            <a:chExt cx="333375" cy="136812"/>
          </a:xfrm>
        </p:grpSpPr>
        <p:cxnSp>
          <p:nvCxnSpPr>
            <p:cNvPr id="131" name="Gerader Verbinder 130">
              <a:extLst>
                <a:ext uri="{FF2B5EF4-FFF2-40B4-BE49-F238E27FC236}">
                  <a16:creationId xmlns:a16="http://schemas.microsoft.com/office/drawing/2014/main" id="{AE52C592-3FE6-4097-A72B-3C8648500F6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90525" y="6632575"/>
              <a:ext cx="333375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Textfeld 131">
              <a:extLst>
                <a:ext uri="{FF2B5EF4-FFF2-40B4-BE49-F238E27FC236}">
                  <a16:creationId xmlns:a16="http://schemas.microsoft.com/office/drawing/2014/main" id="{54BA8BAB-BB9E-4AB2-97A5-C2BD750A4ABC}"/>
                </a:ext>
              </a:extLst>
            </p:cNvPr>
            <p:cNvSpPr txBox="1"/>
            <p:nvPr userDrawn="1"/>
          </p:nvSpPr>
          <p:spPr>
            <a:xfrm>
              <a:off x="-353678" y="64957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</a:schemeClr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08,90</a:t>
              </a:r>
            </a:p>
          </p:txBody>
        </p:sp>
      </p:grpSp>
      <p:grpSp>
        <p:nvGrpSpPr>
          <p:cNvPr id="133" name="Gruppieren 132">
            <a:extLst>
              <a:ext uri="{FF2B5EF4-FFF2-40B4-BE49-F238E27FC236}">
                <a16:creationId xmlns:a16="http://schemas.microsoft.com/office/drawing/2014/main" id="{944DD0E4-60A9-4240-97FF-C57932885BF6}"/>
              </a:ext>
            </a:extLst>
          </p:cNvPr>
          <p:cNvGrpSpPr/>
          <p:nvPr userDrawn="1"/>
        </p:nvGrpSpPr>
        <p:grpSpPr>
          <a:xfrm>
            <a:off x="379928" y="-397421"/>
            <a:ext cx="136808" cy="333375"/>
            <a:chOff x="379928" y="-397421"/>
            <a:chExt cx="136808" cy="333375"/>
          </a:xfrm>
        </p:grpSpPr>
        <p:cxnSp>
          <p:nvCxnSpPr>
            <p:cNvPr id="134" name="Gerader Verbinder 133">
              <a:extLst>
                <a:ext uri="{FF2B5EF4-FFF2-40B4-BE49-F238E27FC236}">
                  <a16:creationId xmlns:a16="http://schemas.microsoft.com/office/drawing/2014/main" id="{61688995-3233-4595-8E72-34D3F1C21A0E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350048" y="-230733"/>
              <a:ext cx="333375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Textfeld 134">
              <a:extLst>
                <a:ext uri="{FF2B5EF4-FFF2-40B4-BE49-F238E27FC236}">
                  <a16:creationId xmlns:a16="http://schemas.microsoft.com/office/drawing/2014/main" id="{12F1DB1D-A979-4E91-A0BB-72A87A2162EA}"/>
                </a:ext>
              </a:extLst>
            </p:cNvPr>
            <p:cNvSpPr txBox="1"/>
            <p:nvPr userDrawn="1"/>
          </p:nvSpPr>
          <p:spPr>
            <a:xfrm rot="16200000">
              <a:off x="312537" y="-293184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</a:schemeClr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15,50</a:t>
              </a:r>
            </a:p>
          </p:txBody>
        </p:sp>
      </p:grpSp>
      <p:grpSp>
        <p:nvGrpSpPr>
          <p:cNvPr id="136" name="Gruppieren 135">
            <a:extLst>
              <a:ext uri="{FF2B5EF4-FFF2-40B4-BE49-F238E27FC236}">
                <a16:creationId xmlns:a16="http://schemas.microsoft.com/office/drawing/2014/main" id="{6D1F4F6E-1F8D-4EE1-8F42-561EE9F3F372}"/>
              </a:ext>
            </a:extLst>
          </p:cNvPr>
          <p:cNvGrpSpPr/>
          <p:nvPr userDrawn="1"/>
        </p:nvGrpSpPr>
        <p:grpSpPr>
          <a:xfrm>
            <a:off x="6203950" y="-397424"/>
            <a:ext cx="124906" cy="333375"/>
            <a:chOff x="6203950" y="-397424"/>
            <a:chExt cx="124906" cy="333375"/>
          </a:xfrm>
        </p:grpSpPr>
        <p:cxnSp>
          <p:nvCxnSpPr>
            <p:cNvPr id="137" name="Gerader Verbinder 136">
              <a:extLst>
                <a:ext uri="{FF2B5EF4-FFF2-40B4-BE49-F238E27FC236}">
                  <a16:creationId xmlns:a16="http://schemas.microsoft.com/office/drawing/2014/main" id="{420EEDD4-EF71-4FDC-BC36-3258230F7708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6037263" y="-230736"/>
              <a:ext cx="333375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Textfeld 137">
              <a:extLst>
                <a:ext uri="{FF2B5EF4-FFF2-40B4-BE49-F238E27FC236}">
                  <a16:creationId xmlns:a16="http://schemas.microsoft.com/office/drawing/2014/main" id="{ECCD68D0-892A-4A6F-972A-842A8F39A1B5}"/>
                </a:ext>
              </a:extLst>
            </p:cNvPr>
            <p:cNvSpPr txBox="1"/>
            <p:nvPr userDrawn="1"/>
          </p:nvSpPr>
          <p:spPr>
            <a:xfrm rot="16200000">
              <a:off x="6136559" y="-293191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</a:schemeClr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00,30</a:t>
              </a:r>
            </a:p>
          </p:txBody>
        </p:sp>
      </p:grpSp>
      <p:grpSp>
        <p:nvGrpSpPr>
          <p:cNvPr id="139" name="Gruppieren 138">
            <a:extLst>
              <a:ext uri="{FF2B5EF4-FFF2-40B4-BE49-F238E27FC236}">
                <a16:creationId xmlns:a16="http://schemas.microsoft.com/office/drawing/2014/main" id="{57C116C8-310E-4724-9C91-C92ED7B4882B}"/>
              </a:ext>
            </a:extLst>
          </p:cNvPr>
          <p:cNvGrpSpPr/>
          <p:nvPr userDrawn="1"/>
        </p:nvGrpSpPr>
        <p:grpSpPr>
          <a:xfrm>
            <a:off x="5851249" y="-397424"/>
            <a:ext cx="244752" cy="333377"/>
            <a:chOff x="5851249" y="-397424"/>
            <a:chExt cx="244752" cy="333377"/>
          </a:xfrm>
        </p:grpSpPr>
        <p:cxnSp>
          <p:nvCxnSpPr>
            <p:cNvPr id="140" name="Gerader Verbinder 139">
              <a:extLst>
                <a:ext uri="{FF2B5EF4-FFF2-40B4-BE49-F238E27FC236}">
                  <a16:creationId xmlns:a16="http://schemas.microsoft.com/office/drawing/2014/main" id="{6F42C049-0C56-4DA0-894A-E2B500C6631F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5821365" y="-230734"/>
              <a:ext cx="333375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Textfeld 140">
              <a:extLst>
                <a:ext uri="{FF2B5EF4-FFF2-40B4-BE49-F238E27FC236}">
                  <a16:creationId xmlns:a16="http://schemas.microsoft.com/office/drawing/2014/main" id="{0A97CD6E-6320-490A-82B8-07989553480B}"/>
                </a:ext>
              </a:extLst>
            </p:cNvPr>
            <p:cNvSpPr txBox="1"/>
            <p:nvPr userDrawn="1"/>
          </p:nvSpPr>
          <p:spPr>
            <a:xfrm rot="16200000">
              <a:off x="5783858" y="-293189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</a:schemeClr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00,30</a:t>
              </a:r>
            </a:p>
          </p:txBody>
        </p:sp>
        <p:cxnSp>
          <p:nvCxnSpPr>
            <p:cNvPr id="142" name="Gerader Verbinder 141">
              <a:extLst>
                <a:ext uri="{FF2B5EF4-FFF2-40B4-BE49-F238E27FC236}">
                  <a16:creationId xmlns:a16="http://schemas.microsoft.com/office/drawing/2014/main" id="{A70930FB-DEEE-4AB2-B50A-B50567F43FBA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5929313" y="-230736"/>
              <a:ext cx="333375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3" name="Gruppieren 142">
            <a:extLst>
              <a:ext uri="{FF2B5EF4-FFF2-40B4-BE49-F238E27FC236}">
                <a16:creationId xmlns:a16="http://schemas.microsoft.com/office/drawing/2014/main" id="{C8C3814D-D7BF-43ED-B9EF-D5A7C5D05C01}"/>
              </a:ext>
            </a:extLst>
          </p:cNvPr>
          <p:cNvGrpSpPr/>
          <p:nvPr userDrawn="1"/>
        </p:nvGrpSpPr>
        <p:grpSpPr>
          <a:xfrm>
            <a:off x="11545613" y="-397427"/>
            <a:ext cx="136800" cy="333375"/>
            <a:chOff x="11545613" y="-397427"/>
            <a:chExt cx="136800" cy="333375"/>
          </a:xfrm>
        </p:grpSpPr>
        <p:cxnSp>
          <p:nvCxnSpPr>
            <p:cNvPr id="144" name="Gerader Verbinder 143">
              <a:extLst>
                <a:ext uri="{FF2B5EF4-FFF2-40B4-BE49-F238E27FC236}">
                  <a16:creationId xmlns:a16="http://schemas.microsoft.com/office/drawing/2014/main" id="{F30BB0A8-82FF-4B37-92A2-59C7DEFDEB6B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11515725" y="-230739"/>
              <a:ext cx="333375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Textfeld 144">
              <a:extLst>
                <a:ext uri="{FF2B5EF4-FFF2-40B4-BE49-F238E27FC236}">
                  <a16:creationId xmlns:a16="http://schemas.microsoft.com/office/drawing/2014/main" id="{FECF3826-24F6-4D05-8D94-4C3411397B58}"/>
                </a:ext>
              </a:extLst>
            </p:cNvPr>
            <p:cNvSpPr txBox="1"/>
            <p:nvPr userDrawn="1"/>
          </p:nvSpPr>
          <p:spPr>
            <a:xfrm rot="16200000">
              <a:off x="11478222" y="-293197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</a:schemeClr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15,50</a:t>
              </a:r>
            </a:p>
          </p:txBody>
        </p:sp>
      </p:grpSp>
      <p:sp>
        <p:nvSpPr>
          <p:cNvPr id="146" name="Rechteck 145">
            <a:extLst>
              <a:ext uri="{FF2B5EF4-FFF2-40B4-BE49-F238E27FC236}">
                <a16:creationId xmlns:a16="http://schemas.microsoft.com/office/drawing/2014/main" id="{EBE8C122-6535-4868-8094-58D57E3EC4E1}"/>
              </a:ext>
            </a:extLst>
          </p:cNvPr>
          <p:cNvSpPr/>
          <p:nvPr userDrawn="1"/>
        </p:nvSpPr>
        <p:spPr>
          <a:xfrm>
            <a:off x="518400" y="1413835"/>
            <a:ext cx="11676062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24" name="Gruppieren 123">
            <a:extLst>
              <a:ext uri="{FF2B5EF4-FFF2-40B4-BE49-F238E27FC236}">
                <a16:creationId xmlns:a16="http://schemas.microsoft.com/office/drawing/2014/main" id="{76DC1EDF-B7A8-463F-A25C-913C2D1930ED}"/>
              </a:ext>
            </a:extLst>
          </p:cNvPr>
          <p:cNvGrpSpPr/>
          <p:nvPr userDrawn="1"/>
        </p:nvGrpSpPr>
        <p:grpSpPr>
          <a:xfrm>
            <a:off x="-390525" y="3292188"/>
            <a:ext cx="333375" cy="136812"/>
            <a:chOff x="-390525" y="3292188"/>
            <a:chExt cx="333375" cy="136812"/>
          </a:xfrm>
        </p:grpSpPr>
        <p:cxnSp>
          <p:nvCxnSpPr>
            <p:cNvPr id="125" name="Gerader Verbinder 124">
              <a:extLst>
                <a:ext uri="{FF2B5EF4-FFF2-40B4-BE49-F238E27FC236}">
                  <a16:creationId xmlns:a16="http://schemas.microsoft.com/office/drawing/2014/main" id="{B819A475-F9F3-4F26-8109-F52E0CC8B46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90525" y="3429000"/>
              <a:ext cx="333375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Textfeld 125">
              <a:extLst>
                <a:ext uri="{FF2B5EF4-FFF2-40B4-BE49-F238E27FC236}">
                  <a16:creationId xmlns:a16="http://schemas.microsoft.com/office/drawing/2014/main" id="{DCA1CC82-1D99-4768-BB7D-1113362839BE}"/>
                </a:ext>
              </a:extLst>
            </p:cNvPr>
            <p:cNvSpPr txBox="1"/>
            <p:nvPr userDrawn="1"/>
          </p:nvSpPr>
          <p:spPr>
            <a:xfrm>
              <a:off x="-353680" y="3292188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</a:schemeClr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00,00</a:t>
              </a:r>
            </a:p>
          </p:txBody>
        </p:sp>
      </p:grpSp>
      <p:pic>
        <p:nvPicPr>
          <p:cNvPr id="114" name="Grafik 113">
            <a:extLst>
              <a:ext uri="{FF2B5EF4-FFF2-40B4-BE49-F238E27FC236}">
                <a16:creationId xmlns:a16="http://schemas.microsoft.com/office/drawing/2014/main" id="{5A5975E2-80E6-4A36-83FC-E1D0A2B54E1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09578" y="293687"/>
            <a:ext cx="2604169" cy="556887"/>
          </a:xfrm>
          <a:prstGeom prst="rect">
            <a:avLst/>
          </a:prstGeom>
        </p:spPr>
      </p:pic>
      <p:sp>
        <p:nvSpPr>
          <p:cNvPr id="148" name="Textfeld 147">
            <a:extLst>
              <a:ext uri="{FF2B5EF4-FFF2-40B4-BE49-F238E27FC236}">
                <a16:creationId xmlns:a16="http://schemas.microsoft.com/office/drawing/2014/main" id="{D9750AB8-856C-4383-A296-B5A99FB70B82}"/>
              </a:ext>
            </a:extLst>
          </p:cNvPr>
          <p:cNvSpPr txBox="1"/>
          <p:nvPr userDrawn="1"/>
        </p:nvSpPr>
        <p:spPr>
          <a:xfrm>
            <a:off x="2749252" y="4293124"/>
            <a:ext cx="8933159" cy="190821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Prof. Dr. Martin Matzner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Friedrich-Alexander-Universität Erlangen-Nürnberg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Fachbereich Wirtschafts- und Sozialwissenschaften | WiSo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58775" algn="l"/>
              </a:tabLst>
              <a:defRPr/>
            </a:pPr>
            <a:r>
              <a:rPr kumimoji="0" lang="de-DE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	wiso-is-kontakt@fau.de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58775" algn="l"/>
              </a:tabLst>
              <a:defRPr/>
            </a:pPr>
            <a:r>
              <a:rPr kumimoji="0" lang="de-DE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	twitter.com/</a:t>
            </a:r>
            <a:r>
              <a:rPr kumimoji="0" lang="de-DE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ismama</a:t>
            </a: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58775" algn="l"/>
              </a:tabLst>
              <a:defRPr/>
            </a:pPr>
            <a:r>
              <a:rPr kumimoji="0" lang="de-DE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	www.is.rw.fau.de</a:t>
            </a:r>
          </a:p>
        </p:txBody>
      </p:sp>
      <p:sp>
        <p:nvSpPr>
          <p:cNvPr id="157" name="Textfeld 156">
            <a:extLst>
              <a:ext uri="{FF2B5EF4-FFF2-40B4-BE49-F238E27FC236}">
                <a16:creationId xmlns:a16="http://schemas.microsoft.com/office/drawing/2014/main" id="{CEDDA531-356A-426B-A7A1-987654E04957}"/>
              </a:ext>
            </a:extLst>
          </p:cNvPr>
          <p:cNvSpPr txBox="1"/>
          <p:nvPr userDrawn="1"/>
        </p:nvSpPr>
        <p:spPr>
          <a:xfrm>
            <a:off x="518317" y="1631156"/>
            <a:ext cx="11157745" cy="62459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de-DE" sz="4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Lehrstuhl</a:t>
            </a: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für Digital Industrial Service Systems</a:t>
            </a:r>
          </a:p>
        </p:txBody>
      </p:sp>
      <p:pic>
        <p:nvPicPr>
          <p:cNvPr id="158" name="Grafik 157" descr="Ein Bild, das Person, Mann, Anzug, Schlips enthält.&#10;&#10;Automatisch generierte Beschreibung">
            <a:extLst>
              <a:ext uri="{FF2B5EF4-FFF2-40B4-BE49-F238E27FC236}">
                <a16:creationId xmlns:a16="http://schemas.microsoft.com/office/drawing/2014/main" id="{E46ACB3E-65A4-4FF8-8469-37139C5602F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74"/>
          <a:stretch/>
        </p:blipFill>
        <p:spPr>
          <a:xfrm>
            <a:off x="606715" y="4381523"/>
            <a:ext cx="1731422" cy="1731418"/>
          </a:xfrm>
          <a:prstGeom prst="ellipse">
            <a:avLst/>
          </a:prstGeom>
          <a:ln w="12700">
            <a:noFill/>
          </a:ln>
        </p:spPr>
      </p:pic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DDB542BB-D888-4F3E-BD65-23289067EBAD}"/>
              </a:ext>
            </a:extLst>
          </p:cNvPr>
          <p:cNvGrpSpPr/>
          <p:nvPr userDrawn="1"/>
        </p:nvGrpSpPr>
        <p:grpSpPr>
          <a:xfrm>
            <a:off x="2743303" y="5325676"/>
            <a:ext cx="272947" cy="862512"/>
            <a:chOff x="2743303" y="5141913"/>
            <a:chExt cx="331100" cy="1046275"/>
          </a:xfrm>
        </p:grpSpPr>
        <p:sp>
          <p:nvSpPr>
            <p:cNvPr id="151" name="Freeform 184">
              <a:extLst>
                <a:ext uri="{FF2B5EF4-FFF2-40B4-BE49-F238E27FC236}">
                  <a16:creationId xmlns:a16="http://schemas.microsoft.com/office/drawing/2014/main" id="{696DC01E-8FD7-43AF-AEA2-4B369A89CEB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773483" y="5556025"/>
              <a:ext cx="264408" cy="200319"/>
            </a:xfrm>
            <a:custGeom>
              <a:avLst/>
              <a:gdLst>
                <a:gd name="T0" fmla="*/ 0 w 497"/>
                <a:gd name="T1" fmla="*/ 358 h 404"/>
                <a:gd name="T2" fmla="*/ 25 w 497"/>
                <a:gd name="T3" fmla="*/ 359 h 404"/>
                <a:gd name="T4" fmla="*/ 151 w 497"/>
                <a:gd name="T5" fmla="*/ 316 h 404"/>
                <a:gd name="T6" fmla="*/ 92 w 497"/>
                <a:gd name="T7" fmla="*/ 295 h 404"/>
                <a:gd name="T8" fmla="*/ 56 w 497"/>
                <a:gd name="T9" fmla="*/ 245 h 404"/>
                <a:gd name="T10" fmla="*/ 75 w 497"/>
                <a:gd name="T11" fmla="*/ 247 h 404"/>
                <a:gd name="T12" fmla="*/ 102 w 497"/>
                <a:gd name="T13" fmla="*/ 243 h 404"/>
                <a:gd name="T14" fmla="*/ 43 w 497"/>
                <a:gd name="T15" fmla="*/ 208 h 404"/>
                <a:gd name="T16" fmla="*/ 20 w 497"/>
                <a:gd name="T17" fmla="*/ 143 h 404"/>
                <a:gd name="T18" fmla="*/ 20 w 497"/>
                <a:gd name="T19" fmla="*/ 142 h 404"/>
                <a:gd name="T20" fmla="*/ 66 w 497"/>
                <a:gd name="T21" fmla="*/ 155 h 404"/>
                <a:gd name="T22" fmla="*/ 33 w 497"/>
                <a:gd name="T23" fmla="*/ 119 h 404"/>
                <a:gd name="T24" fmla="*/ 21 w 497"/>
                <a:gd name="T25" fmla="*/ 70 h 404"/>
                <a:gd name="T26" fmla="*/ 35 w 497"/>
                <a:gd name="T27" fmla="*/ 19 h 404"/>
                <a:gd name="T28" fmla="*/ 128 w 497"/>
                <a:gd name="T29" fmla="*/ 94 h 404"/>
                <a:gd name="T30" fmla="*/ 245 w 497"/>
                <a:gd name="T31" fmla="*/ 125 h 404"/>
                <a:gd name="T32" fmla="*/ 242 w 497"/>
                <a:gd name="T33" fmla="*/ 102 h 404"/>
                <a:gd name="T34" fmla="*/ 272 w 497"/>
                <a:gd name="T35" fmla="*/ 30 h 404"/>
                <a:gd name="T36" fmla="*/ 344 w 497"/>
                <a:gd name="T37" fmla="*/ 0 h 404"/>
                <a:gd name="T38" fmla="*/ 418 w 497"/>
                <a:gd name="T39" fmla="*/ 33 h 404"/>
                <a:gd name="T40" fmla="*/ 483 w 497"/>
                <a:gd name="T41" fmla="*/ 8 h 404"/>
                <a:gd name="T42" fmla="*/ 438 w 497"/>
                <a:gd name="T43" fmla="*/ 64 h 404"/>
                <a:gd name="T44" fmla="*/ 497 w 497"/>
                <a:gd name="T45" fmla="*/ 48 h 404"/>
                <a:gd name="T46" fmla="*/ 446 w 497"/>
                <a:gd name="T47" fmla="*/ 101 h 404"/>
                <a:gd name="T48" fmla="*/ 446 w 497"/>
                <a:gd name="T49" fmla="*/ 114 h 404"/>
                <a:gd name="T50" fmla="*/ 434 w 497"/>
                <a:gd name="T51" fmla="*/ 196 h 404"/>
                <a:gd name="T52" fmla="*/ 398 w 497"/>
                <a:gd name="T53" fmla="*/ 274 h 404"/>
                <a:gd name="T54" fmla="*/ 339 w 497"/>
                <a:gd name="T55" fmla="*/ 340 h 404"/>
                <a:gd name="T56" fmla="*/ 258 w 497"/>
                <a:gd name="T57" fmla="*/ 386 h 404"/>
                <a:gd name="T58" fmla="*/ 156 w 497"/>
                <a:gd name="T59" fmla="*/ 404 h 404"/>
                <a:gd name="T60" fmla="*/ 0 w 497"/>
                <a:gd name="T61" fmla="*/ 358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97" h="404">
                  <a:moveTo>
                    <a:pt x="0" y="358"/>
                  </a:moveTo>
                  <a:cubicBezTo>
                    <a:pt x="8" y="359"/>
                    <a:pt x="16" y="359"/>
                    <a:pt x="25" y="359"/>
                  </a:cubicBezTo>
                  <a:cubicBezTo>
                    <a:pt x="72" y="359"/>
                    <a:pt x="114" y="345"/>
                    <a:pt x="151" y="316"/>
                  </a:cubicBezTo>
                  <a:cubicBezTo>
                    <a:pt x="129" y="315"/>
                    <a:pt x="109" y="309"/>
                    <a:pt x="92" y="295"/>
                  </a:cubicBezTo>
                  <a:cubicBezTo>
                    <a:pt x="74" y="282"/>
                    <a:pt x="62" y="266"/>
                    <a:pt x="56" y="245"/>
                  </a:cubicBezTo>
                  <a:cubicBezTo>
                    <a:pt x="63" y="246"/>
                    <a:pt x="69" y="247"/>
                    <a:pt x="75" y="247"/>
                  </a:cubicBezTo>
                  <a:cubicBezTo>
                    <a:pt x="84" y="247"/>
                    <a:pt x="93" y="246"/>
                    <a:pt x="102" y="243"/>
                  </a:cubicBezTo>
                  <a:cubicBezTo>
                    <a:pt x="78" y="238"/>
                    <a:pt x="59" y="227"/>
                    <a:pt x="43" y="208"/>
                  </a:cubicBezTo>
                  <a:cubicBezTo>
                    <a:pt x="28" y="190"/>
                    <a:pt x="20" y="168"/>
                    <a:pt x="20" y="143"/>
                  </a:cubicBezTo>
                  <a:lnTo>
                    <a:pt x="20" y="142"/>
                  </a:lnTo>
                  <a:cubicBezTo>
                    <a:pt x="35" y="150"/>
                    <a:pt x="50" y="154"/>
                    <a:pt x="66" y="155"/>
                  </a:cubicBezTo>
                  <a:cubicBezTo>
                    <a:pt x="52" y="146"/>
                    <a:pt x="41" y="134"/>
                    <a:pt x="33" y="119"/>
                  </a:cubicBezTo>
                  <a:cubicBezTo>
                    <a:pt x="25" y="104"/>
                    <a:pt x="21" y="88"/>
                    <a:pt x="21" y="70"/>
                  </a:cubicBezTo>
                  <a:cubicBezTo>
                    <a:pt x="21" y="52"/>
                    <a:pt x="26" y="35"/>
                    <a:pt x="35" y="19"/>
                  </a:cubicBezTo>
                  <a:cubicBezTo>
                    <a:pt x="60" y="50"/>
                    <a:pt x="91" y="75"/>
                    <a:pt x="128" y="94"/>
                  </a:cubicBezTo>
                  <a:cubicBezTo>
                    <a:pt x="164" y="113"/>
                    <a:pt x="203" y="123"/>
                    <a:pt x="245" y="125"/>
                  </a:cubicBezTo>
                  <a:cubicBezTo>
                    <a:pt x="243" y="117"/>
                    <a:pt x="242" y="110"/>
                    <a:pt x="242" y="102"/>
                  </a:cubicBezTo>
                  <a:cubicBezTo>
                    <a:pt x="242" y="74"/>
                    <a:pt x="252" y="50"/>
                    <a:pt x="272" y="30"/>
                  </a:cubicBezTo>
                  <a:cubicBezTo>
                    <a:pt x="292" y="10"/>
                    <a:pt x="316" y="0"/>
                    <a:pt x="344" y="0"/>
                  </a:cubicBezTo>
                  <a:cubicBezTo>
                    <a:pt x="373" y="0"/>
                    <a:pt x="398" y="11"/>
                    <a:pt x="418" y="33"/>
                  </a:cubicBezTo>
                  <a:cubicBezTo>
                    <a:pt x="441" y="28"/>
                    <a:pt x="463" y="20"/>
                    <a:pt x="483" y="8"/>
                  </a:cubicBezTo>
                  <a:cubicBezTo>
                    <a:pt x="475" y="32"/>
                    <a:pt x="460" y="51"/>
                    <a:pt x="438" y="64"/>
                  </a:cubicBezTo>
                  <a:cubicBezTo>
                    <a:pt x="458" y="62"/>
                    <a:pt x="477" y="57"/>
                    <a:pt x="497" y="48"/>
                  </a:cubicBezTo>
                  <a:cubicBezTo>
                    <a:pt x="483" y="69"/>
                    <a:pt x="465" y="86"/>
                    <a:pt x="446" y="101"/>
                  </a:cubicBezTo>
                  <a:cubicBezTo>
                    <a:pt x="446" y="104"/>
                    <a:pt x="446" y="108"/>
                    <a:pt x="446" y="114"/>
                  </a:cubicBezTo>
                  <a:cubicBezTo>
                    <a:pt x="446" y="141"/>
                    <a:pt x="442" y="169"/>
                    <a:pt x="434" y="196"/>
                  </a:cubicBezTo>
                  <a:cubicBezTo>
                    <a:pt x="426" y="223"/>
                    <a:pt x="414" y="249"/>
                    <a:pt x="398" y="274"/>
                  </a:cubicBezTo>
                  <a:cubicBezTo>
                    <a:pt x="381" y="299"/>
                    <a:pt x="362" y="321"/>
                    <a:pt x="339" y="340"/>
                  </a:cubicBezTo>
                  <a:cubicBezTo>
                    <a:pt x="317" y="360"/>
                    <a:pt x="290" y="375"/>
                    <a:pt x="258" y="386"/>
                  </a:cubicBezTo>
                  <a:cubicBezTo>
                    <a:pt x="226" y="398"/>
                    <a:pt x="193" y="404"/>
                    <a:pt x="156" y="404"/>
                  </a:cubicBezTo>
                  <a:cubicBezTo>
                    <a:pt x="99" y="404"/>
                    <a:pt x="47" y="388"/>
                    <a:pt x="0" y="358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de-DE" dirty="0"/>
            </a:p>
          </p:txBody>
        </p:sp>
        <p:pic>
          <p:nvPicPr>
            <p:cNvPr id="6" name="Grafik 5" descr="Erdkugel: Afrika und Europa mit einfarbiger Füllung">
              <a:extLst>
                <a:ext uri="{FF2B5EF4-FFF2-40B4-BE49-F238E27FC236}">
                  <a16:creationId xmlns:a16="http://schemas.microsoft.com/office/drawing/2014/main" id="{031BDD71-CF2E-474E-A9AF-915F1830ED2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743303" y="5857088"/>
              <a:ext cx="331100" cy="331100"/>
            </a:xfrm>
            <a:prstGeom prst="rect">
              <a:avLst/>
            </a:prstGeom>
          </p:spPr>
        </p:pic>
        <p:pic>
          <p:nvPicPr>
            <p:cNvPr id="161" name="Grafik 160" descr="E-Mail mit einfarbiger Füllung">
              <a:extLst>
                <a:ext uri="{FF2B5EF4-FFF2-40B4-BE49-F238E27FC236}">
                  <a16:creationId xmlns:a16="http://schemas.microsoft.com/office/drawing/2014/main" id="{2BC1E2C6-C0CE-41BD-B81D-4C7C3BBAF1B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2773483" y="5141913"/>
              <a:ext cx="264408" cy="2644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899179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E0522E-4B59-4195-AD23-1DB4381AB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F31EF-6EA6-4A24-8992-69DC7A69151C}" type="datetime4">
              <a:rPr lang="de-DE" smtClean="0"/>
              <a:t>14. Dezember 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0F6FD0B-B0A5-4052-BAB6-95BD027E8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Wirtschafts- und Sozialwissenschaften | WiSo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0385CA6-0215-4C6D-9658-F37EA26CE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0" name="Textplatzhalter 6">
            <a:extLst>
              <a:ext uri="{FF2B5EF4-FFF2-40B4-BE49-F238E27FC236}">
                <a16:creationId xmlns:a16="http://schemas.microsoft.com/office/drawing/2014/main" id="{BF8056C4-F1A1-4860-B863-70A38CCE20D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48060" y="2354711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/>
              <a:t>Agendapunkt / Kapitelthema</a:t>
            </a:r>
          </a:p>
        </p:txBody>
      </p:sp>
      <p:sp>
        <p:nvSpPr>
          <p:cNvPr id="11" name="Textplatzhalter 6">
            <a:extLst>
              <a:ext uri="{FF2B5EF4-FFF2-40B4-BE49-F238E27FC236}">
                <a16:creationId xmlns:a16="http://schemas.microsoft.com/office/drawing/2014/main" id="{A4B92765-C038-4DB7-B6CF-33827BB8741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18318" y="2354711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/>
              <a:t>02 </a:t>
            </a:r>
          </a:p>
        </p:txBody>
      </p:sp>
      <p:sp>
        <p:nvSpPr>
          <p:cNvPr id="12" name="Textplatzhalter 6">
            <a:extLst>
              <a:ext uri="{FF2B5EF4-FFF2-40B4-BE49-F238E27FC236}">
                <a16:creationId xmlns:a16="http://schemas.microsoft.com/office/drawing/2014/main" id="{B48DD939-0764-4598-B8A8-5EF7FD589AF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48060" y="4525376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/>
              <a:t>Agendapunkt / Kapitelthema</a:t>
            </a:r>
          </a:p>
        </p:txBody>
      </p:sp>
      <p:sp>
        <p:nvSpPr>
          <p:cNvPr id="13" name="Textplatzhalter 6">
            <a:extLst>
              <a:ext uri="{FF2B5EF4-FFF2-40B4-BE49-F238E27FC236}">
                <a16:creationId xmlns:a16="http://schemas.microsoft.com/office/drawing/2014/main" id="{0169AC75-2D8F-414A-A2F5-470DEC8B533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18318" y="4525376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/>
              <a:t>05 </a:t>
            </a:r>
          </a:p>
        </p:txBody>
      </p:sp>
      <p:sp>
        <p:nvSpPr>
          <p:cNvPr id="17" name="Textplatzhalter 6">
            <a:extLst>
              <a:ext uri="{FF2B5EF4-FFF2-40B4-BE49-F238E27FC236}">
                <a16:creationId xmlns:a16="http://schemas.microsoft.com/office/drawing/2014/main" id="{78F9E3F2-C660-4ABB-83AF-3F5B3E2F770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48060" y="3078266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/>
              <a:t>Agendapunkt / Kapitelthema</a:t>
            </a:r>
          </a:p>
        </p:txBody>
      </p:sp>
      <p:sp>
        <p:nvSpPr>
          <p:cNvPr id="18" name="Textplatzhalter 6">
            <a:extLst>
              <a:ext uri="{FF2B5EF4-FFF2-40B4-BE49-F238E27FC236}">
                <a16:creationId xmlns:a16="http://schemas.microsoft.com/office/drawing/2014/main" id="{CAB2683D-D5E7-45B9-9133-F4CFD483FA9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18318" y="3078266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/>
              <a:t>03 </a:t>
            </a:r>
          </a:p>
        </p:txBody>
      </p:sp>
      <p:sp>
        <p:nvSpPr>
          <p:cNvPr id="20" name="Textplatzhalter 6">
            <a:extLst>
              <a:ext uri="{FF2B5EF4-FFF2-40B4-BE49-F238E27FC236}">
                <a16:creationId xmlns:a16="http://schemas.microsoft.com/office/drawing/2014/main" id="{952E3AD3-9675-4713-A437-FEFA1B54002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48060" y="3801821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/>
              <a:t>Agendapunkt / Kapitelthema</a:t>
            </a:r>
          </a:p>
        </p:txBody>
      </p:sp>
      <p:sp>
        <p:nvSpPr>
          <p:cNvPr id="21" name="Textplatzhalter 6">
            <a:extLst>
              <a:ext uri="{FF2B5EF4-FFF2-40B4-BE49-F238E27FC236}">
                <a16:creationId xmlns:a16="http://schemas.microsoft.com/office/drawing/2014/main" id="{1852432A-5FDF-42C2-BC07-F1752012B84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18318" y="3801821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/>
              <a:t>04 </a:t>
            </a:r>
          </a:p>
        </p:txBody>
      </p:sp>
      <p:sp>
        <p:nvSpPr>
          <p:cNvPr id="24" name="Textplatzhalter 6">
            <a:extLst>
              <a:ext uri="{FF2B5EF4-FFF2-40B4-BE49-F238E27FC236}">
                <a16:creationId xmlns:a16="http://schemas.microsoft.com/office/drawing/2014/main" id="{B2468A8B-4816-458C-AEB6-53AB9CF88AF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8060" y="5248930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/>
              <a:t>Agendapunkt / Kapitelthema</a:t>
            </a:r>
          </a:p>
        </p:txBody>
      </p:sp>
      <p:sp>
        <p:nvSpPr>
          <p:cNvPr id="25" name="Textplatzhalter 6">
            <a:extLst>
              <a:ext uri="{FF2B5EF4-FFF2-40B4-BE49-F238E27FC236}">
                <a16:creationId xmlns:a16="http://schemas.microsoft.com/office/drawing/2014/main" id="{F92C0AC2-BCD1-47F5-99DB-35823E79AB9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18318" y="5248930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/>
              <a:t>06 </a:t>
            </a:r>
          </a:p>
        </p:txBody>
      </p:sp>
      <p:sp>
        <p:nvSpPr>
          <p:cNvPr id="26" name="Textplatzhalter 6">
            <a:extLst>
              <a:ext uri="{FF2B5EF4-FFF2-40B4-BE49-F238E27FC236}">
                <a16:creationId xmlns:a16="http://schemas.microsoft.com/office/drawing/2014/main" id="{6E5C8951-ED83-4B8D-A041-11DC6291DD84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636190" y="1632184"/>
            <a:ext cx="5039873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/>
              <a:t>Agendapunkt / Kapitelthema</a:t>
            </a:r>
          </a:p>
        </p:txBody>
      </p:sp>
      <p:sp>
        <p:nvSpPr>
          <p:cNvPr id="27" name="Textplatzhalter 6">
            <a:extLst>
              <a:ext uri="{FF2B5EF4-FFF2-40B4-BE49-F238E27FC236}">
                <a16:creationId xmlns:a16="http://schemas.microsoft.com/office/drawing/2014/main" id="{7D6B79FA-8C76-4CA9-AF55-F7541503ECB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206332" y="1632184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/>
              <a:t>07 </a:t>
            </a:r>
          </a:p>
        </p:txBody>
      </p:sp>
      <p:sp>
        <p:nvSpPr>
          <p:cNvPr id="28" name="Textplatzhalter 6">
            <a:extLst>
              <a:ext uri="{FF2B5EF4-FFF2-40B4-BE49-F238E27FC236}">
                <a16:creationId xmlns:a16="http://schemas.microsoft.com/office/drawing/2014/main" id="{89249A36-CB58-4007-8E81-30FA75194BA0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636190" y="2355533"/>
            <a:ext cx="5039873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/>
              <a:t>Agendapunkt / Kapitelthema</a:t>
            </a:r>
          </a:p>
        </p:txBody>
      </p:sp>
      <p:sp>
        <p:nvSpPr>
          <p:cNvPr id="29" name="Textplatzhalter 6">
            <a:extLst>
              <a:ext uri="{FF2B5EF4-FFF2-40B4-BE49-F238E27FC236}">
                <a16:creationId xmlns:a16="http://schemas.microsoft.com/office/drawing/2014/main" id="{953A9A61-99D0-44B5-89EB-1D1035F914B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206332" y="2355533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/>
              <a:t>08 </a:t>
            </a:r>
          </a:p>
        </p:txBody>
      </p:sp>
      <p:sp>
        <p:nvSpPr>
          <p:cNvPr id="30" name="Textplatzhalter 6">
            <a:extLst>
              <a:ext uri="{FF2B5EF4-FFF2-40B4-BE49-F238E27FC236}">
                <a16:creationId xmlns:a16="http://schemas.microsoft.com/office/drawing/2014/main" id="{E80B7F99-D2A6-486E-BB92-8192AB563EFC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636190" y="4525580"/>
            <a:ext cx="5039873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/>
              <a:t>Agendapunkt / Kapitelthema</a:t>
            </a:r>
          </a:p>
        </p:txBody>
      </p:sp>
      <p:sp>
        <p:nvSpPr>
          <p:cNvPr id="31" name="Textplatzhalter 6">
            <a:extLst>
              <a:ext uri="{FF2B5EF4-FFF2-40B4-BE49-F238E27FC236}">
                <a16:creationId xmlns:a16="http://schemas.microsoft.com/office/drawing/2014/main" id="{C08D70F6-D151-42E1-8F5E-DD5ADD0927D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206332" y="4525580"/>
            <a:ext cx="30784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/>
              <a:t>11 </a:t>
            </a:r>
          </a:p>
        </p:txBody>
      </p:sp>
      <p:sp>
        <p:nvSpPr>
          <p:cNvPr id="32" name="Textplatzhalter 6">
            <a:extLst>
              <a:ext uri="{FF2B5EF4-FFF2-40B4-BE49-F238E27FC236}">
                <a16:creationId xmlns:a16="http://schemas.microsoft.com/office/drawing/2014/main" id="{34991AD2-EBFD-4358-9611-2BE7F693C7FF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636190" y="3078882"/>
            <a:ext cx="5039873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/>
              <a:t>Agendapunkt / Kapitelthema</a:t>
            </a:r>
          </a:p>
        </p:txBody>
      </p:sp>
      <p:sp>
        <p:nvSpPr>
          <p:cNvPr id="33" name="Textplatzhalter 6">
            <a:extLst>
              <a:ext uri="{FF2B5EF4-FFF2-40B4-BE49-F238E27FC236}">
                <a16:creationId xmlns:a16="http://schemas.microsoft.com/office/drawing/2014/main" id="{E6132B6E-46AD-4F19-ACEF-FC5E2EBEEE7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206332" y="3078882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/>
              <a:t>09 </a:t>
            </a:r>
          </a:p>
        </p:txBody>
      </p:sp>
      <p:sp>
        <p:nvSpPr>
          <p:cNvPr id="34" name="Textplatzhalter 6">
            <a:extLst>
              <a:ext uri="{FF2B5EF4-FFF2-40B4-BE49-F238E27FC236}">
                <a16:creationId xmlns:a16="http://schemas.microsoft.com/office/drawing/2014/main" id="{5B29B58B-9C14-4145-95A8-C62AC51F1A6E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636190" y="3802231"/>
            <a:ext cx="5039873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/>
              <a:t>Agendapunkt / Kapitelthema</a:t>
            </a:r>
          </a:p>
        </p:txBody>
      </p:sp>
      <p:sp>
        <p:nvSpPr>
          <p:cNvPr id="35" name="Textplatzhalter 6">
            <a:extLst>
              <a:ext uri="{FF2B5EF4-FFF2-40B4-BE49-F238E27FC236}">
                <a16:creationId xmlns:a16="http://schemas.microsoft.com/office/drawing/2014/main" id="{5E6DB4F9-1F61-4B1E-8694-CF32F6ABEB8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206332" y="3802231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/>
              <a:t>10 </a:t>
            </a:r>
          </a:p>
        </p:txBody>
      </p:sp>
      <p:sp>
        <p:nvSpPr>
          <p:cNvPr id="36" name="Textplatzhalter 6">
            <a:extLst>
              <a:ext uri="{FF2B5EF4-FFF2-40B4-BE49-F238E27FC236}">
                <a16:creationId xmlns:a16="http://schemas.microsoft.com/office/drawing/2014/main" id="{F139CCA6-FA40-4FAD-991E-8F0D932F40B0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636190" y="5248930"/>
            <a:ext cx="5039873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/>
              <a:t>Agendapunkt / Kapitelthema</a:t>
            </a:r>
          </a:p>
        </p:txBody>
      </p:sp>
      <p:sp>
        <p:nvSpPr>
          <p:cNvPr id="37" name="Textplatzhalter 6">
            <a:extLst>
              <a:ext uri="{FF2B5EF4-FFF2-40B4-BE49-F238E27FC236}">
                <a16:creationId xmlns:a16="http://schemas.microsoft.com/office/drawing/2014/main" id="{4ABC58A4-2FF6-4DD6-B7CE-07D57A9854B7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6206332" y="5248930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/>
              <a:t>12 </a:t>
            </a: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B83D1D4D-3108-48AF-9002-E2787CA11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318" y="301185"/>
            <a:ext cx="6844385" cy="332399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8" name="Textplatzhalter 9">
            <a:extLst>
              <a:ext uri="{FF2B5EF4-FFF2-40B4-BE49-F238E27FC236}">
                <a16:creationId xmlns:a16="http://schemas.microsoft.com/office/drawing/2014/main" id="{37A4DE60-6537-42AA-B80E-663634EF66B9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chemeClr val="accent3"/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9" name="Textplatzhalter 6">
            <a:extLst>
              <a:ext uri="{FF2B5EF4-FFF2-40B4-BE49-F238E27FC236}">
                <a16:creationId xmlns:a16="http://schemas.microsoft.com/office/drawing/2014/main" id="{D6F3326C-A71E-4096-84A9-CBF2623C8CD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48060" y="1631156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/>
              <a:t>Agendapunkt / Kapitelthema</a:t>
            </a:r>
          </a:p>
        </p:txBody>
      </p:sp>
      <p:sp>
        <p:nvSpPr>
          <p:cNvPr id="40" name="Textplatzhalter 6">
            <a:extLst>
              <a:ext uri="{FF2B5EF4-FFF2-40B4-BE49-F238E27FC236}">
                <a16:creationId xmlns:a16="http://schemas.microsoft.com/office/drawing/2014/main" id="{E6C7796D-6ED1-4B91-AD58-8FB5EA6F6F8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18318" y="1631156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/>
              <a:t>01 </a:t>
            </a:r>
          </a:p>
        </p:txBody>
      </p:sp>
      <p:sp>
        <p:nvSpPr>
          <p:cNvPr id="7" name="Bildplatzhalter 6">
            <a:extLst>
              <a:ext uri="{FF2B5EF4-FFF2-40B4-BE49-F238E27FC236}">
                <a16:creationId xmlns:a16="http://schemas.microsoft.com/office/drawing/2014/main" id="{86D31599-AF4C-4469-80F6-AA369A20BF0B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8437356" y="301185"/>
            <a:ext cx="1080000" cy="386413"/>
          </a:xfrm>
        </p:spPr>
        <p:txBody>
          <a:bodyPr rIns="0" anchor="ctr" anchorCtr="0">
            <a:normAutofit/>
          </a:bodyPr>
          <a:lstStyle>
            <a:lvl1pPr algn="ctr">
              <a:defRPr sz="800">
                <a:solidFill>
                  <a:schemeClr val="accent6"/>
                </a:solidFill>
              </a:defRPr>
            </a:lvl1pPr>
          </a:lstStyle>
          <a:p>
            <a:r>
              <a:rPr lang="de-DE"/>
              <a:t>Optional Logo einfügen</a:t>
            </a:r>
          </a:p>
        </p:txBody>
      </p:sp>
    </p:spTree>
    <p:extLst>
      <p:ext uri="{BB962C8B-B14F-4D97-AF65-F5344CB8AC3E}">
        <p14:creationId xmlns:p14="http://schemas.microsoft.com/office/powerpoint/2010/main" val="3383538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bild | mit Trebbla">
    <p:bg bwMode="black"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 hidden="1">
            <a:extLst>
              <a:ext uri="{FF2B5EF4-FFF2-40B4-BE49-F238E27FC236}">
                <a16:creationId xmlns:a16="http://schemas.microsoft.com/office/drawing/2014/main" id="{FCB49CBC-F4F1-4727-AA52-334118E159D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26925728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10" imgH="312" progId="TCLayout.ActiveDocument.1">
                  <p:embed/>
                </p:oleObj>
              </mc:Choice>
              <mc:Fallback>
                <p:oleObj name="think-cell Folie" r:id="rId3" imgW="310" imgH="312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1" name="Grafik 100">
            <a:extLst>
              <a:ext uri="{FF2B5EF4-FFF2-40B4-BE49-F238E27FC236}">
                <a16:creationId xmlns:a16="http://schemas.microsoft.com/office/drawing/2014/main" id="{C44A4287-4BD1-4B84-9833-77C48593B1B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628775"/>
            <a:ext cx="12192000" cy="5229225"/>
          </a:xfrm>
          <a:prstGeom prst="rect">
            <a:avLst/>
          </a:prstGeom>
        </p:spPr>
      </p:pic>
      <p:sp>
        <p:nvSpPr>
          <p:cNvPr id="9" name="Rechteck 8">
            <a:extLst>
              <a:ext uri="{FF2B5EF4-FFF2-40B4-BE49-F238E27FC236}">
                <a16:creationId xmlns:a16="http://schemas.microsoft.com/office/drawing/2014/main" id="{9BA40D48-5FB8-4B6E-9DD1-E2077FDD1880}"/>
              </a:ext>
            </a:extLst>
          </p:cNvPr>
          <p:cNvSpPr/>
          <p:nvPr userDrawn="1"/>
        </p:nvSpPr>
        <p:spPr bwMode="invGray">
          <a:xfrm>
            <a:off x="0" y="1628775"/>
            <a:ext cx="12192000" cy="5229225"/>
          </a:xfrm>
          <a:prstGeom prst="rect">
            <a:avLst/>
          </a:prstGeom>
          <a:solidFill>
            <a:srgbClr val="0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 anchorCtr="0"/>
          <a:lstStyle/>
          <a:p>
            <a:pPr marL="0" marR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Freihandform: Form 5">
            <a:extLst>
              <a:ext uri="{FF2B5EF4-FFF2-40B4-BE49-F238E27FC236}">
                <a16:creationId xmlns:a16="http://schemas.microsoft.com/office/drawing/2014/main" id="{DB0B422D-422E-4796-8EA3-E0C93BC35646}"/>
              </a:ext>
            </a:extLst>
          </p:cNvPr>
          <p:cNvSpPr/>
          <p:nvPr/>
        </p:nvSpPr>
        <p:spPr>
          <a:xfrm>
            <a:off x="10056938" y="300703"/>
            <a:ext cx="1619125" cy="618155"/>
          </a:xfrm>
          <a:custGeom>
            <a:avLst/>
            <a:gdLst>
              <a:gd name="connsiteX0" fmla="*/ 0 w 1456912"/>
              <a:gd name="connsiteY0" fmla="*/ 51854 h 556225"/>
              <a:gd name="connsiteX1" fmla="*/ 28188 w 1456912"/>
              <a:gd name="connsiteY1" fmla="*/ 23666 h 556225"/>
              <a:gd name="connsiteX2" fmla="*/ 28188 w 1456912"/>
              <a:gd name="connsiteY2" fmla="*/ 535557 h 556225"/>
              <a:gd name="connsiteX3" fmla="*/ 0 w 1456912"/>
              <a:gd name="connsiteY3" fmla="*/ 535557 h 556225"/>
              <a:gd name="connsiteX4" fmla="*/ 0 w 1456912"/>
              <a:gd name="connsiteY4" fmla="*/ 51854 h 556225"/>
              <a:gd name="connsiteX5" fmla="*/ 84564 w 1456912"/>
              <a:gd name="connsiteY5" fmla="*/ 28188 h 556225"/>
              <a:gd name="connsiteX6" fmla="*/ 422811 w 1456912"/>
              <a:gd name="connsiteY6" fmla="*/ 28188 h 556225"/>
              <a:gd name="connsiteX7" fmla="*/ 422811 w 1456912"/>
              <a:gd name="connsiteY7" fmla="*/ 0 h 556225"/>
              <a:gd name="connsiteX8" fmla="*/ 56376 w 1456912"/>
              <a:gd name="connsiteY8" fmla="*/ 0 h 556225"/>
              <a:gd name="connsiteX9" fmla="*/ 56376 w 1456912"/>
              <a:gd name="connsiteY9" fmla="*/ 338244 h 556225"/>
              <a:gd name="connsiteX10" fmla="*/ 367711 w 1456912"/>
              <a:gd name="connsiteY10" fmla="*/ 338244 h 556225"/>
              <a:gd name="connsiteX11" fmla="*/ 367711 w 1456912"/>
              <a:gd name="connsiteY11" fmla="*/ 310062 h 556225"/>
              <a:gd name="connsiteX12" fmla="*/ 84564 w 1456912"/>
              <a:gd name="connsiteY12" fmla="*/ 310062 h 556225"/>
              <a:gd name="connsiteX13" fmla="*/ 84564 w 1456912"/>
              <a:gd name="connsiteY13" fmla="*/ 28188 h 556225"/>
              <a:gd name="connsiteX14" fmla="*/ 410152 w 1456912"/>
              <a:gd name="connsiteY14" fmla="*/ 253686 h 556225"/>
              <a:gd name="connsiteX15" fmla="*/ 140937 w 1456912"/>
              <a:gd name="connsiteY15" fmla="*/ 253686 h 556225"/>
              <a:gd name="connsiteX16" fmla="*/ 140937 w 1456912"/>
              <a:gd name="connsiteY16" fmla="*/ 140940 h 556225"/>
              <a:gd name="connsiteX17" fmla="*/ 371171 w 1456912"/>
              <a:gd name="connsiteY17" fmla="*/ 140940 h 556225"/>
              <a:gd name="connsiteX18" fmla="*/ 399359 w 1456912"/>
              <a:gd name="connsiteY18" fmla="*/ 112752 h 556225"/>
              <a:gd name="connsiteX19" fmla="*/ 140937 w 1456912"/>
              <a:gd name="connsiteY19" fmla="*/ 112752 h 556225"/>
              <a:gd name="connsiteX20" fmla="*/ 140937 w 1456912"/>
              <a:gd name="connsiteY20" fmla="*/ 84564 h 556225"/>
              <a:gd name="connsiteX21" fmla="*/ 422811 w 1456912"/>
              <a:gd name="connsiteY21" fmla="*/ 84564 h 556225"/>
              <a:gd name="connsiteX22" fmla="*/ 422811 w 1456912"/>
              <a:gd name="connsiteY22" fmla="*/ 56376 h 556225"/>
              <a:gd name="connsiteX23" fmla="*/ 112749 w 1456912"/>
              <a:gd name="connsiteY23" fmla="*/ 56376 h 556225"/>
              <a:gd name="connsiteX24" fmla="*/ 112749 w 1456912"/>
              <a:gd name="connsiteY24" fmla="*/ 281874 h 556225"/>
              <a:gd name="connsiteX25" fmla="*/ 382334 w 1456912"/>
              <a:gd name="connsiteY25" fmla="*/ 281874 h 556225"/>
              <a:gd name="connsiteX26" fmla="*/ 410152 w 1456912"/>
              <a:gd name="connsiteY26" fmla="*/ 253686 h 556225"/>
              <a:gd name="connsiteX27" fmla="*/ 56376 w 1456912"/>
              <a:gd name="connsiteY27" fmla="*/ 535557 h 556225"/>
              <a:gd name="connsiteX28" fmla="*/ 84564 w 1456912"/>
              <a:gd name="connsiteY28" fmla="*/ 535557 h 556225"/>
              <a:gd name="connsiteX29" fmla="*/ 84564 w 1456912"/>
              <a:gd name="connsiteY29" fmla="*/ 394620 h 556225"/>
              <a:gd name="connsiteX30" fmla="*/ 112752 w 1456912"/>
              <a:gd name="connsiteY30" fmla="*/ 394620 h 556225"/>
              <a:gd name="connsiteX31" fmla="*/ 112752 w 1456912"/>
              <a:gd name="connsiteY31" fmla="*/ 511890 h 556225"/>
              <a:gd name="connsiteX32" fmla="*/ 140940 w 1456912"/>
              <a:gd name="connsiteY32" fmla="*/ 483705 h 556225"/>
              <a:gd name="connsiteX33" fmla="*/ 140940 w 1456912"/>
              <a:gd name="connsiteY33" fmla="*/ 394620 h 556225"/>
              <a:gd name="connsiteX34" fmla="*/ 367714 w 1456912"/>
              <a:gd name="connsiteY34" fmla="*/ 394620 h 556225"/>
              <a:gd name="connsiteX35" fmla="*/ 367714 w 1456912"/>
              <a:gd name="connsiteY35" fmla="*/ 366435 h 556225"/>
              <a:gd name="connsiteX36" fmla="*/ 56376 w 1456912"/>
              <a:gd name="connsiteY36" fmla="*/ 366435 h 556225"/>
              <a:gd name="connsiteX37" fmla="*/ 56376 w 1456912"/>
              <a:gd name="connsiteY37" fmla="*/ 535557 h 556225"/>
              <a:gd name="connsiteX38" fmla="*/ 1428724 w 1456912"/>
              <a:gd name="connsiteY38" fmla="*/ 0 h 556225"/>
              <a:gd name="connsiteX39" fmla="*/ 1428724 w 1456912"/>
              <a:gd name="connsiteY39" fmla="*/ 324156 h 556225"/>
              <a:gd name="connsiteX40" fmla="*/ 1316539 w 1456912"/>
              <a:gd name="connsiteY40" fmla="*/ 514089 h 556225"/>
              <a:gd name="connsiteX41" fmla="*/ 1315903 w 1456912"/>
              <a:gd name="connsiteY41" fmla="*/ 513258 h 556225"/>
              <a:gd name="connsiteX42" fmla="*/ 1400536 w 1456912"/>
              <a:gd name="connsiteY42" fmla="*/ 351869 h 556225"/>
              <a:gd name="connsiteX43" fmla="*/ 1400536 w 1456912"/>
              <a:gd name="connsiteY43" fmla="*/ 3 h 556225"/>
              <a:gd name="connsiteX44" fmla="*/ 1372348 w 1456912"/>
              <a:gd name="connsiteY44" fmla="*/ 3 h 556225"/>
              <a:gd name="connsiteX45" fmla="*/ 1372348 w 1456912"/>
              <a:gd name="connsiteY45" fmla="*/ 351400 h 556225"/>
              <a:gd name="connsiteX46" fmla="*/ 1189132 w 1456912"/>
              <a:gd name="connsiteY46" fmla="*/ 528510 h 556225"/>
              <a:gd name="connsiteX47" fmla="*/ 1005916 w 1456912"/>
              <a:gd name="connsiteY47" fmla="*/ 351400 h 556225"/>
              <a:gd name="connsiteX48" fmla="*/ 1005916 w 1456912"/>
              <a:gd name="connsiteY48" fmla="*/ 23666 h 556225"/>
              <a:gd name="connsiteX49" fmla="*/ 977728 w 1456912"/>
              <a:gd name="connsiteY49" fmla="*/ 51854 h 556225"/>
              <a:gd name="connsiteX50" fmla="*/ 977728 w 1456912"/>
              <a:gd name="connsiteY50" fmla="*/ 351869 h 556225"/>
              <a:gd name="connsiteX51" fmla="*/ 1189132 w 1456912"/>
              <a:gd name="connsiteY51" fmla="*/ 556226 h 556225"/>
              <a:gd name="connsiteX52" fmla="*/ 1217320 w 1456912"/>
              <a:gd name="connsiteY52" fmla="*/ 556226 h 556225"/>
              <a:gd name="connsiteX53" fmla="*/ 1456912 w 1456912"/>
              <a:gd name="connsiteY53" fmla="*/ 324566 h 556225"/>
              <a:gd name="connsiteX54" fmla="*/ 1456912 w 1456912"/>
              <a:gd name="connsiteY54" fmla="*/ 0 h 556225"/>
              <a:gd name="connsiteX55" fmla="*/ 1428724 w 1456912"/>
              <a:gd name="connsiteY55" fmla="*/ 0 h 556225"/>
              <a:gd name="connsiteX56" fmla="*/ 1189132 w 1456912"/>
              <a:gd name="connsiteY56" fmla="*/ 500322 h 556225"/>
              <a:gd name="connsiteX57" fmla="*/ 1344160 w 1456912"/>
              <a:gd name="connsiteY57" fmla="*/ 351400 h 556225"/>
              <a:gd name="connsiteX58" fmla="*/ 1344160 w 1456912"/>
              <a:gd name="connsiteY58" fmla="*/ 351400 h 556225"/>
              <a:gd name="connsiteX59" fmla="*/ 1344160 w 1456912"/>
              <a:gd name="connsiteY59" fmla="*/ 23666 h 556225"/>
              <a:gd name="connsiteX60" fmla="*/ 1315972 w 1456912"/>
              <a:gd name="connsiteY60" fmla="*/ 51854 h 556225"/>
              <a:gd name="connsiteX61" fmla="*/ 1315972 w 1456912"/>
              <a:gd name="connsiteY61" fmla="*/ 324153 h 556225"/>
              <a:gd name="connsiteX62" fmla="*/ 1217317 w 1456912"/>
              <a:gd name="connsiteY62" fmla="*/ 415761 h 556225"/>
              <a:gd name="connsiteX63" fmla="*/ 1118662 w 1456912"/>
              <a:gd name="connsiteY63" fmla="*/ 324153 h 556225"/>
              <a:gd name="connsiteX64" fmla="*/ 1118662 w 1456912"/>
              <a:gd name="connsiteY64" fmla="*/ 3 h 556225"/>
              <a:gd name="connsiteX65" fmla="*/ 1090474 w 1456912"/>
              <a:gd name="connsiteY65" fmla="*/ 3 h 556225"/>
              <a:gd name="connsiteX66" fmla="*/ 1090474 w 1456912"/>
              <a:gd name="connsiteY66" fmla="*/ 324156 h 556225"/>
              <a:gd name="connsiteX67" fmla="*/ 1217317 w 1456912"/>
              <a:gd name="connsiteY67" fmla="*/ 443951 h 556225"/>
              <a:gd name="connsiteX68" fmla="*/ 1304349 w 1456912"/>
              <a:gd name="connsiteY68" fmla="*/ 404889 h 556225"/>
              <a:gd name="connsiteX69" fmla="*/ 1304982 w 1456912"/>
              <a:gd name="connsiteY69" fmla="*/ 405720 h 556225"/>
              <a:gd name="connsiteX70" fmla="*/ 1189129 w 1456912"/>
              <a:gd name="connsiteY70" fmla="*/ 472139 h 556225"/>
              <a:gd name="connsiteX71" fmla="*/ 1062303 w 1456912"/>
              <a:gd name="connsiteY71" fmla="*/ 352344 h 556225"/>
              <a:gd name="connsiteX72" fmla="*/ 1062286 w 1456912"/>
              <a:gd name="connsiteY72" fmla="*/ 352344 h 556225"/>
              <a:gd name="connsiteX73" fmla="*/ 1062286 w 1456912"/>
              <a:gd name="connsiteY73" fmla="*/ 3 h 556225"/>
              <a:gd name="connsiteX74" fmla="*/ 1034098 w 1456912"/>
              <a:gd name="connsiteY74" fmla="*/ 3 h 556225"/>
              <a:gd name="connsiteX75" fmla="*/ 1034098 w 1456912"/>
              <a:gd name="connsiteY75" fmla="*/ 352341 h 556225"/>
              <a:gd name="connsiteX76" fmla="*/ 1034113 w 1456912"/>
              <a:gd name="connsiteY76" fmla="*/ 352341 h 556225"/>
              <a:gd name="connsiteX77" fmla="*/ 1189132 w 1456912"/>
              <a:gd name="connsiteY77" fmla="*/ 500322 h 556225"/>
              <a:gd name="connsiteX78" fmla="*/ 562774 w 1456912"/>
              <a:gd name="connsiteY78" fmla="*/ 366435 h 556225"/>
              <a:gd name="connsiteX79" fmla="*/ 491494 w 1456912"/>
              <a:gd name="connsiteY79" fmla="*/ 535557 h 556225"/>
              <a:gd name="connsiteX80" fmla="*/ 519684 w 1456912"/>
              <a:gd name="connsiteY80" fmla="*/ 535554 h 556225"/>
              <a:gd name="connsiteX81" fmla="*/ 519682 w 1456912"/>
              <a:gd name="connsiteY81" fmla="*/ 535557 h 556225"/>
              <a:gd name="connsiteX82" fmla="*/ 519684 w 1456912"/>
              <a:gd name="connsiteY82" fmla="*/ 535557 h 556225"/>
              <a:gd name="connsiteX83" fmla="*/ 555322 w 1456912"/>
              <a:gd name="connsiteY83" fmla="*/ 450996 h 556225"/>
              <a:gd name="connsiteX84" fmla="*/ 794138 w 1456912"/>
              <a:gd name="connsiteY84" fmla="*/ 450996 h 556225"/>
              <a:gd name="connsiteX85" fmla="*/ 829744 w 1456912"/>
              <a:gd name="connsiteY85" fmla="*/ 535557 h 556225"/>
              <a:gd name="connsiteX86" fmla="*/ 857932 w 1456912"/>
              <a:gd name="connsiteY86" fmla="*/ 535557 h 556225"/>
              <a:gd name="connsiteX87" fmla="*/ 810457 w 1456912"/>
              <a:gd name="connsiteY87" fmla="*/ 422808 h 556225"/>
              <a:gd name="connsiteX88" fmla="*/ 567200 w 1456912"/>
              <a:gd name="connsiteY88" fmla="*/ 422808 h 556225"/>
              <a:gd name="connsiteX89" fmla="*/ 579078 w 1456912"/>
              <a:gd name="connsiteY89" fmla="*/ 394620 h 556225"/>
              <a:gd name="connsiteX90" fmla="*/ 826776 w 1456912"/>
              <a:gd name="connsiteY90" fmla="*/ 394620 h 556225"/>
              <a:gd name="connsiteX91" fmla="*/ 886120 w 1456912"/>
              <a:gd name="connsiteY91" fmla="*/ 535557 h 556225"/>
              <a:gd name="connsiteX92" fmla="*/ 914308 w 1456912"/>
              <a:gd name="connsiteY92" fmla="*/ 535557 h 556225"/>
              <a:gd name="connsiteX93" fmla="*/ 843097 w 1456912"/>
              <a:gd name="connsiteY93" fmla="*/ 366435 h 556225"/>
              <a:gd name="connsiteX94" fmla="*/ 562774 w 1456912"/>
              <a:gd name="connsiteY94" fmla="*/ 366435 h 556225"/>
              <a:gd name="connsiteX95" fmla="*/ 604248 w 1456912"/>
              <a:gd name="connsiteY95" fmla="*/ 0 h 556225"/>
              <a:gd name="connsiteX96" fmla="*/ 397091 w 1456912"/>
              <a:gd name="connsiteY96" fmla="*/ 491374 h 556225"/>
              <a:gd name="connsiteX97" fmla="*/ 415032 w 1456912"/>
              <a:gd name="connsiteY97" fmla="*/ 515732 h 556225"/>
              <a:gd name="connsiteX98" fmla="*/ 632437 w 1456912"/>
              <a:gd name="connsiteY98" fmla="*/ 0 h 556225"/>
              <a:gd name="connsiteX99" fmla="*/ 604248 w 1456912"/>
              <a:gd name="connsiteY99" fmla="*/ 0 h 556225"/>
              <a:gd name="connsiteX100" fmla="*/ 716998 w 1456912"/>
              <a:gd name="connsiteY100" fmla="*/ 3 h 556225"/>
              <a:gd name="connsiteX101" fmla="*/ 934130 w 1456912"/>
              <a:gd name="connsiteY101" fmla="*/ 515735 h 556225"/>
              <a:gd name="connsiteX102" fmla="*/ 952028 w 1456912"/>
              <a:gd name="connsiteY102" fmla="*/ 491377 h 556225"/>
              <a:gd name="connsiteX103" fmla="*/ 745186 w 1456912"/>
              <a:gd name="connsiteY103" fmla="*/ 3 h 556225"/>
              <a:gd name="connsiteX104" fmla="*/ 716998 w 1456912"/>
              <a:gd name="connsiteY104" fmla="*/ 3 h 556225"/>
              <a:gd name="connsiteX105" fmla="*/ 546409 w 1456912"/>
              <a:gd name="connsiteY105" fmla="*/ 338247 h 556225"/>
              <a:gd name="connsiteX106" fmla="*/ 463042 w 1456912"/>
              <a:gd name="connsiteY106" fmla="*/ 535557 h 556225"/>
              <a:gd name="connsiteX107" fmla="*/ 434854 w 1456912"/>
              <a:gd name="connsiteY107" fmla="*/ 535557 h 556225"/>
              <a:gd name="connsiteX108" fmla="*/ 646528 w 1456912"/>
              <a:gd name="connsiteY108" fmla="*/ 33467 h 556225"/>
              <a:gd name="connsiteX109" fmla="*/ 762988 w 1456912"/>
              <a:gd name="connsiteY109" fmla="*/ 310059 h 556225"/>
              <a:gd name="connsiteX110" fmla="*/ 791176 w 1456912"/>
              <a:gd name="connsiteY110" fmla="*/ 310059 h 556225"/>
              <a:gd name="connsiteX111" fmla="*/ 660624 w 1456912"/>
              <a:gd name="connsiteY111" fmla="*/ 3 h 556225"/>
              <a:gd name="connsiteX112" fmla="*/ 688812 w 1456912"/>
              <a:gd name="connsiteY112" fmla="*/ 3 h 556225"/>
              <a:gd name="connsiteX113" fmla="*/ 831231 w 1456912"/>
              <a:gd name="connsiteY113" fmla="*/ 338247 h 556225"/>
              <a:gd name="connsiteX114" fmla="*/ 546409 w 1456912"/>
              <a:gd name="connsiteY114" fmla="*/ 338247 h 556225"/>
              <a:gd name="connsiteX115" fmla="*/ 674788 w 1456912"/>
              <a:gd name="connsiteY115" fmla="*/ 167531 h 556225"/>
              <a:gd name="connsiteX116" fmla="*/ 614721 w 1456912"/>
              <a:gd name="connsiteY116" fmla="*/ 310062 h 556225"/>
              <a:gd name="connsiteX117" fmla="*/ 734800 w 1456912"/>
              <a:gd name="connsiteY117" fmla="*/ 310062 h 556225"/>
              <a:gd name="connsiteX118" fmla="*/ 674788 w 1456912"/>
              <a:gd name="connsiteY118" fmla="*/ 167531 h 556225"/>
              <a:gd name="connsiteX119" fmla="*/ 558275 w 1456912"/>
              <a:gd name="connsiteY119" fmla="*/ 310062 h 556225"/>
              <a:gd name="connsiteX120" fmla="*/ 586535 w 1456912"/>
              <a:gd name="connsiteY120" fmla="*/ 310062 h 556225"/>
              <a:gd name="connsiteX121" fmla="*/ 660703 w 1456912"/>
              <a:gd name="connsiteY121" fmla="*/ 134072 h 556225"/>
              <a:gd name="connsiteX122" fmla="*/ 646588 w 1456912"/>
              <a:gd name="connsiteY122" fmla="*/ 100553 h 556225"/>
              <a:gd name="connsiteX123" fmla="*/ 558275 w 1456912"/>
              <a:gd name="connsiteY123" fmla="*/ 310062 h 55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</a:cxnLst>
            <a:rect l="l" t="t" r="r" b="b"/>
            <a:pathLst>
              <a:path w="1456912" h="556225">
                <a:moveTo>
                  <a:pt x="0" y="51854"/>
                </a:moveTo>
                <a:lnTo>
                  <a:pt x="28188" y="23666"/>
                </a:lnTo>
                <a:lnTo>
                  <a:pt x="28188" y="535557"/>
                </a:lnTo>
                <a:lnTo>
                  <a:pt x="0" y="535557"/>
                </a:lnTo>
                <a:lnTo>
                  <a:pt x="0" y="51854"/>
                </a:lnTo>
                <a:close/>
                <a:moveTo>
                  <a:pt x="84564" y="28188"/>
                </a:moveTo>
                <a:lnTo>
                  <a:pt x="422811" y="28188"/>
                </a:lnTo>
                <a:lnTo>
                  <a:pt x="422811" y="0"/>
                </a:lnTo>
                <a:lnTo>
                  <a:pt x="56376" y="0"/>
                </a:lnTo>
                <a:lnTo>
                  <a:pt x="56376" y="338244"/>
                </a:lnTo>
                <a:lnTo>
                  <a:pt x="367711" y="338244"/>
                </a:lnTo>
                <a:lnTo>
                  <a:pt x="367711" y="310062"/>
                </a:lnTo>
                <a:lnTo>
                  <a:pt x="84564" y="310062"/>
                </a:lnTo>
                <a:lnTo>
                  <a:pt x="84564" y="28188"/>
                </a:lnTo>
                <a:close/>
                <a:moveTo>
                  <a:pt x="410152" y="253686"/>
                </a:moveTo>
                <a:lnTo>
                  <a:pt x="140937" y="253686"/>
                </a:lnTo>
                <a:lnTo>
                  <a:pt x="140937" y="140940"/>
                </a:lnTo>
                <a:lnTo>
                  <a:pt x="371171" y="140940"/>
                </a:lnTo>
                <a:lnTo>
                  <a:pt x="399359" y="112752"/>
                </a:lnTo>
                <a:lnTo>
                  <a:pt x="140937" y="112752"/>
                </a:lnTo>
                <a:lnTo>
                  <a:pt x="140937" y="84564"/>
                </a:lnTo>
                <a:lnTo>
                  <a:pt x="422811" y="84564"/>
                </a:lnTo>
                <a:lnTo>
                  <a:pt x="422811" y="56376"/>
                </a:lnTo>
                <a:lnTo>
                  <a:pt x="112749" y="56376"/>
                </a:lnTo>
                <a:lnTo>
                  <a:pt x="112749" y="281874"/>
                </a:lnTo>
                <a:lnTo>
                  <a:pt x="382334" y="281874"/>
                </a:lnTo>
                <a:lnTo>
                  <a:pt x="410152" y="253686"/>
                </a:lnTo>
                <a:close/>
                <a:moveTo>
                  <a:pt x="56376" y="535557"/>
                </a:moveTo>
                <a:lnTo>
                  <a:pt x="84564" y="535557"/>
                </a:lnTo>
                <a:lnTo>
                  <a:pt x="84564" y="394620"/>
                </a:lnTo>
                <a:lnTo>
                  <a:pt x="112752" y="394620"/>
                </a:lnTo>
                <a:lnTo>
                  <a:pt x="112752" y="511890"/>
                </a:lnTo>
                <a:lnTo>
                  <a:pt x="140940" y="483705"/>
                </a:lnTo>
                <a:lnTo>
                  <a:pt x="140940" y="394620"/>
                </a:lnTo>
                <a:lnTo>
                  <a:pt x="367714" y="394620"/>
                </a:lnTo>
                <a:lnTo>
                  <a:pt x="367714" y="366435"/>
                </a:lnTo>
                <a:lnTo>
                  <a:pt x="56376" y="366435"/>
                </a:lnTo>
                <a:lnTo>
                  <a:pt x="56376" y="535557"/>
                </a:lnTo>
                <a:close/>
                <a:moveTo>
                  <a:pt x="1428724" y="0"/>
                </a:moveTo>
                <a:lnTo>
                  <a:pt x="1428724" y="324156"/>
                </a:lnTo>
                <a:cubicBezTo>
                  <a:pt x="1428724" y="399584"/>
                  <a:pt x="1395069" y="464387"/>
                  <a:pt x="1316539" y="514089"/>
                </a:cubicBezTo>
                <a:lnTo>
                  <a:pt x="1315903" y="513258"/>
                </a:lnTo>
                <a:cubicBezTo>
                  <a:pt x="1367503" y="472336"/>
                  <a:pt x="1400536" y="419773"/>
                  <a:pt x="1400536" y="351869"/>
                </a:cubicBezTo>
                <a:lnTo>
                  <a:pt x="1400536" y="3"/>
                </a:lnTo>
                <a:lnTo>
                  <a:pt x="1372348" y="3"/>
                </a:lnTo>
                <a:lnTo>
                  <a:pt x="1372348" y="351400"/>
                </a:lnTo>
                <a:cubicBezTo>
                  <a:pt x="1372348" y="452590"/>
                  <a:pt x="1290318" y="528510"/>
                  <a:pt x="1189132" y="528510"/>
                </a:cubicBezTo>
                <a:cubicBezTo>
                  <a:pt x="1087946" y="528510"/>
                  <a:pt x="1005916" y="452587"/>
                  <a:pt x="1005916" y="351400"/>
                </a:cubicBezTo>
                <a:lnTo>
                  <a:pt x="1005916" y="23666"/>
                </a:lnTo>
                <a:lnTo>
                  <a:pt x="977728" y="51854"/>
                </a:lnTo>
                <a:lnTo>
                  <a:pt x="977728" y="351869"/>
                </a:lnTo>
                <a:cubicBezTo>
                  <a:pt x="977728" y="468625"/>
                  <a:pt x="1072376" y="556226"/>
                  <a:pt x="1189132" y="556226"/>
                </a:cubicBezTo>
                <a:cubicBezTo>
                  <a:pt x="1191834" y="556226"/>
                  <a:pt x="1217320" y="556226"/>
                  <a:pt x="1217320" y="556226"/>
                </a:cubicBezTo>
                <a:cubicBezTo>
                  <a:pt x="1332291" y="556226"/>
                  <a:pt x="1456912" y="471321"/>
                  <a:pt x="1456912" y="324566"/>
                </a:cubicBezTo>
                <a:cubicBezTo>
                  <a:pt x="1456912" y="324428"/>
                  <a:pt x="1456912" y="0"/>
                  <a:pt x="1456912" y="0"/>
                </a:cubicBezTo>
                <a:lnTo>
                  <a:pt x="1428724" y="0"/>
                </a:lnTo>
                <a:close/>
                <a:moveTo>
                  <a:pt x="1189132" y="500322"/>
                </a:moveTo>
                <a:cubicBezTo>
                  <a:pt x="1274706" y="500322"/>
                  <a:pt x="1344082" y="436948"/>
                  <a:pt x="1344160" y="351400"/>
                </a:cubicBezTo>
                <a:lnTo>
                  <a:pt x="1344160" y="351400"/>
                </a:lnTo>
                <a:lnTo>
                  <a:pt x="1344160" y="23666"/>
                </a:lnTo>
                <a:lnTo>
                  <a:pt x="1315972" y="51854"/>
                </a:lnTo>
                <a:lnTo>
                  <a:pt x="1315972" y="324153"/>
                </a:lnTo>
                <a:cubicBezTo>
                  <a:pt x="1315972" y="378637"/>
                  <a:pt x="1271801" y="415761"/>
                  <a:pt x="1217317" y="415761"/>
                </a:cubicBezTo>
                <a:cubicBezTo>
                  <a:pt x="1162833" y="415761"/>
                  <a:pt x="1118662" y="378637"/>
                  <a:pt x="1118662" y="324153"/>
                </a:cubicBezTo>
                <a:lnTo>
                  <a:pt x="1118662" y="3"/>
                </a:lnTo>
                <a:lnTo>
                  <a:pt x="1090474" y="3"/>
                </a:lnTo>
                <a:lnTo>
                  <a:pt x="1090474" y="324156"/>
                </a:lnTo>
                <a:cubicBezTo>
                  <a:pt x="1090474" y="394209"/>
                  <a:pt x="1147264" y="443951"/>
                  <a:pt x="1217317" y="443951"/>
                </a:cubicBezTo>
                <a:cubicBezTo>
                  <a:pt x="1245962" y="443951"/>
                  <a:pt x="1280732" y="429800"/>
                  <a:pt x="1304349" y="404889"/>
                </a:cubicBezTo>
                <a:lnTo>
                  <a:pt x="1304982" y="405720"/>
                </a:lnTo>
                <a:cubicBezTo>
                  <a:pt x="1282838" y="446784"/>
                  <a:pt x="1241907" y="472139"/>
                  <a:pt x="1189129" y="472139"/>
                </a:cubicBezTo>
                <a:cubicBezTo>
                  <a:pt x="1119507" y="472139"/>
                  <a:pt x="1062992" y="421734"/>
                  <a:pt x="1062303" y="352344"/>
                </a:cubicBezTo>
                <a:lnTo>
                  <a:pt x="1062286" y="352344"/>
                </a:lnTo>
                <a:lnTo>
                  <a:pt x="1062286" y="3"/>
                </a:lnTo>
                <a:lnTo>
                  <a:pt x="1034098" y="3"/>
                </a:lnTo>
                <a:lnTo>
                  <a:pt x="1034098" y="352341"/>
                </a:lnTo>
                <a:lnTo>
                  <a:pt x="1034113" y="352341"/>
                </a:lnTo>
                <a:cubicBezTo>
                  <a:pt x="1034703" y="437411"/>
                  <a:pt x="1103877" y="500322"/>
                  <a:pt x="1189132" y="500322"/>
                </a:cubicBezTo>
                <a:close/>
                <a:moveTo>
                  <a:pt x="562774" y="366435"/>
                </a:moveTo>
                <a:lnTo>
                  <a:pt x="491494" y="535557"/>
                </a:lnTo>
                <a:lnTo>
                  <a:pt x="519684" y="535554"/>
                </a:lnTo>
                <a:lnTo>
                  <a:pt x="519682" y="535557"/>
                </a:lnTo>
                <a:lnTo>
                  <a:pt x="519684" y="535557"/>
                </a:lnTo>
                <a:lnTo>
                  <a:pt x="555322" y="450996"/>
                </a:lnTo>
                <a:lnTo>
                  <a:pt x="794138" y="450996"/>
                </a:lnTo>
                <a:lnTo>
                  <a:pt x="829744" y="535557"/>
                </a:lnTo>
                <a:lnTo>
                  <a:pt x="857932" y="535557"/>
                </a:lnTo>
                <a:lnTo>
                  <a:pt x="810457" y="422808"/>
                </a:lnTo>
                <a:lnTo>
                  <a:pt x="567200" y="422808"/>
                </a:lnTo>
                <a:lnTo>
                  <a:pt x="579078" y="394620"/>
                </a:lnTo>
                <a:lnTo>
                  <a:pt x="826776" y="394620"/>
                </a:lnTo>
                <a:lnTo>
                  <a:pt x="886120" y="535557"/>
                </a:lnTo>
                <a:lnTo>
                  <a:pt x="914308" y="535557"/>
                </a:lnTo>
                <a:lnTo>
                  <a:pt x="843097" y="366435"/>
                </a:lnTo>
                <a:lnTo>
                  <a:pt x="562774" y="366435"/>
                </a:lnTo>
                <a:close/>
                <a:moveTo>
                  <a:pt x="604248" y="0"/>
                </a:moveTo>
                <a:lnTo>
                  <a:pt x="397091" y="491374"/>
                </a:lnTo>
                <a:lnTo>
                  <a:pt x="415032" y="515732"/>
                </a:lnTo>
                <a:lnTo>
                  <a:pt x="632437" y="0"/>
                </a:lnTo>
                <a:lnTo>
                  <a:pt x="604248" y="0"/>
                </a:lnTo>
                <a:close/>
                <a:moveTo>
                  <a:pt x="716998" y="3"/>
                </a:moveTo>
                <a:lnTo>
                  <a:pt x="934130" y="515735"/>
                </a:lnTo>
                <a:lnTo>
                  <a:pt x="952028" y="491377"/>
                </a:lnTo>
                <a:lnTo>
                  <a:pt x="745186" y="3"/>
                </a:lnTo>
                <a:lnTo>
                  <a:pt x="716998" y="3"/>
                </a:lnTo>
                <a:close/>
                <a:moveTo>
                  <a:pt x="546409" y="338247"/>
                </a:moveTo>
                <a:lnTo>
                  <a:pt x="463042" y="535557"/>
                </a:lnTo>
                <a:lnTo>
                  <a:pt x="434854" y="535557"/>
                </a:lnTo>
                <a:lnTo>
                  <a:pt x="646528" y="33467"/>
                </a:lnTo>
                <a:lnTo>
                  <a:pt x="762988" y="310059"/>
                </a:lnTo>
                <a:lnTo>
                  <a:pt x="791176" y="310059"/>
                </a:lnTo>
                <a:lnTo>
                  <a:pt x="660624" y="3"/>
                </a:lnTo>
                <a:lnTo>
                  <a:pt x="688812" y="3"/>
                </a:lnTo>
                <a:lnTo>
                  <a:pt x="831231" y="338247"/>
                </a:lnTo>
                <a:lnTo>
                  <a:pt x="546409" y="338247"/>
                </a:lnTo>
                <a:close/>
                <a:moveTo>
                  <a:pt x="674788" y="167531"/>
                </a:moveTo>
                <a:lnTo>
                  <a:pt x="614721" y="310062"/>
                </a:lnTo>
                <a:lnTo>
                  <a:pt x="734800" y="310062"/>
                </a:lnTo>
                <a:lnTo>
                  <a:pt x="674788" y="167531"/>
                </a:lnTo>
                <a:close/>
                <a:moveTo>
                  <a:pt x="558275" y="310062"/>
                </a:moveTo>
                <a:lnTo>
                  <a:pt x="586535" y="310062"/>
                </a:lnTo>
                <a:lnTo>
                  <a:pt x="660703" y="134072"/>
                </a:lnTo>
                <a:lnTo>
                  <a:pt x="646588" y="100553"/>
                </a:lnTo>
                <a:lnTo>
                  <a:pt x="558275" y="310062"/>
                </a:lnTo>
                <a:close/>
              </a:path>
            </a:pathLst>
          </a:custGeom>
          <a:solidFill>
            <a:schemeClr val="tx1"/>
          </a:solidFill>
          <a:ln w="2892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86" name="Rechteck 285">
            <a:extLst>
              <a:ext uri="{FF2B5EF4-FFF2-40B4-BE49-F238E27FC236}">
                <a16:creationId xmlns:a16="http://schemas.microsoft.com/office/drawing/2014/main" id="{E92F8CF9-198A-4C8B-9010-0DB32F87536F}"/>
              </a:ext>
            </a:extLst>
          </p:cNvPr>
          <p:cNvSpPr/>
          <p:nvPr userDrawn="1"/>
        </p:nvSpPr>
        <p:spPr>
          <a:xfrm>
            <a:off x="518400" y="1413835"/>
            <a:ext cx="11676062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8" name="Titel 1">
            <a:extLst>
              <a:ext uri="{FF2B5EF4-FFF2-40B4-BE49-F238E27FC236}">
                <a16:creationId xmlns:a16="http://schemas.microsoft.com/office/drawing/2014/main" id="{CD3FEBB4-C881-4BC8-8203-E29FFD0FBDF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163" y="2913731"/>
            <a:ext cx="11153677" cy="1030539"/>
          </a:xfrm>
        </p:spPr>
        <p:txBody>
          <a:bodyPr vert="horz" wrap="square" tIns="0" rIns="0" anchor="ctr" anchorCtr="0">
            <a:noAutofit/>
          </a:bodyPr>
          <a:lstStyle>
            <a:lvl1pPr algn="l">
              <a:lnSpc>
                <a:spcPct val="11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&lt;Thema&gt;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8737ED76-7187-4427-953B-A0E34AD10F7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20163" y="5005511"/>
            <a:ext cx="11153677" cy="437236"/>
          </a:xfrm>
        </p:spPr>
        <p:txBody>
          <a:bodyPr wrap="square" rIns="0">
            <a:spAutoFit/>
          </a:bodyPr>
          <a:lstStyle>
            <a:lvl1pPr>
              <a:defRPr sz="2800"/>
            </a:lvl1pPr>
          </a:lstStyle>
          <a:p>
            <a:pPr lvl="0"/>
            <a:r>
              <a:rPr lang="de-DE" noProof="0" dirty="0"/>
              <a:t>&lt;Titel der Veranstaltung&gt; | &lt;Semester&gt;</a:t>
            </a:r>
          </a:p>
        </p:txBody>
      </p:sp>
      <p:pic>
        <p:nvPicPr>
          <p:cNvPr id="107" name="Grafik 106">
            <a:extLst>
              <a:ext uri="{FF2B5EF4-FFF2-40B4-BE49-F238E27FC236}">
                <a16:creationId xmlns:a16="http://schemas.microsoft.com/office/drawing/2014/main" id="{0C123BA0-CAA7-4613-B464-F66C26AE6EC7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509578" y="293687"/>
            <a:ext cx="2604169" cy="556887"/>
          </a:xfrm>
          <a:prstGeom prst="rect">
            <a:avLst/>
          </a:prstGeom>
        </p:spPr>
      </p:pic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FAD118C3-17CF-4F8A-AE25-53D239BC777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20163" y="6200775"/>
            <a:ext cx="11153677" cy="431800"/>
          </a:xfrm>
        </p:spPr>
        <p:txBody>
          <a:bodyPr rIns="0" anchor="ctr"/>
          <a:lstStyle>
            <a:lvl1pPr>
              <a:defRPr/>
            </a:lvl1pPr>
          </a:lstStyle>
          <a:p>
            <a:pPr lvl="0"/>
            <a:r>
              <a:rPr lang="de-DE" dirty="0"/>
              <a:t>Lehrstuhl für Digital Industrial Service Systems | &lt;Dozent&gt;</a:t>
            </a:r>
          </a:p>
        </p:txBody>
      </p:sp>
    </p:spTree>
    <p:extLst>
      <p:ext uri="{BB962C8B-B14F-4D97-AF65-F5344CB8AC3E}">
        <p14:creationId xmlns:p14="http://schemas.microsoft.com/office/powerpoint/2010/main" val="37592618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E0522E-4B59-4195-AD23-1DB4381AB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D0C8E-4653-4FE0-9AB6-B157E51E80B8}" type="datetime4">
              <a:rPr lang="de-DE" smtClean="0"/>
              <a:t>14. Dezember 2022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0F6FD0B-B0A5-4052-BAB6-95BD027E8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5937" y="6634666"/>
            <a:ext cx="9574509" cy="123111"/>
          </a:xfrm>
        </p:spPr>
        <p:txBody>
          <a:bodyPr/>
          <a:lstStyle/>
          <a:p>
            <a:r>
              <a:rPr lang="de-DE"/>
              <a:t>… | Lehrstuhl für Digital Industrial Service Systems | &lt;Name des Dozenten&gt;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0385CA6-0215-4C6D-9658-F37EA26CE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8" name="Titelplatzhalter 1">
            <a:extLst>
              <a:ext uri="{FF2B5EF4-FFF2-40B4-BE49-F238E27FC236}">
                <a16:creationId xmlns:a16="http://schemas.microsoft.com/office/drawing/2014/main" id="{8D91CC63-EC57-4924-A724-1CDFF2666E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318" y="301183"/>
            <a:ext cx="9574509" cy="666000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rmAutofit/>
          </a:bodyPr>
          <a:lstStyle/>
          <a:p>
            <a:r>
              <a:rPr lang="de-DE" noProof="0" dirty="0"/>
              <a:t>[Action-Title]: Kernaussage des Bilds ausdrücken, </a:t>
            </a:r>
            <a:br>
              <a:rPr lang="de-DE" noProof="0" dirty="0"/>
            </a:br>
            <a:r>
              <a:rPr lang="de-DE" noProof="0" dirty="0"/>
              <a:t>maximal zwei Zeilen, „sprechende Titel“</a:t>
            </a:r>
            <a:endParaRPr lang="de-DE" dirty="0"/>
          </a:p>
        </p:txBody>
      </p:sp>
      <p:sp>
        <p:nvSpPr>
          <p:cNvPr id="19" name="Textplatzhalter 6">
            <a:extLst>
              <a:ext uri="{FF2B5EF4-FFF2-40B4-BE49-F238E27FC236}">
                <a16:creationId xmlns:a16="http://schemas.microsoft.com/office/drawing/2014/main" id="{E76EDA7A-C3DC-4A17-8264-EF17021BD3D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8318" y="987403"/>
            <a:ext cx="9574510" cy="281103"/>
          </a:xfrm>
        </p:spPr>
        <p:txBody>
          <a:bodyPr anchor="ctr">
            <a:normAutofit/>
          </a:bodyPr>
          <a:lstStyle>
            <a:lvl1pPr>
              <a:defRPr sz="1800">
                <a:solidFill>
                  <a:srgbClr val="041E42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3"/>
              </a:buClr>
              <a:buSzTx/>
              <a:buFont typeface="Symbol" panose="05050102010706020507" pitchFamily="18" charset="2"/>
              <a:buNone/>
              <a:tabLst/>
              <a:defRPr/>
            </a:pPr>
            <a:r>
              <a:rPr lang="de-DE" noProof="0" dirty="0"/>
              <a:t>[</a:t>
            </a:r>
            <a:r>
              <a:rPr lang="de-DE" noProof="0" dirty="0" err="1"/>
              <a:t>Subtitle</a:t>
            </a:r>
            <a:r>
              <a:rPr lang="de-DE" noProof="0" dirty="0"/>
              <a:t>]: Zusammenfassung in Stichwörtern, keine Sätze</a:t>
            </a:r>
          </a:p>
        </p:txBody>
      </p:sp>
      <p:sp>
        <p:nvSpPr>
          <p:cNvPr id="12" name="Textplatzhalter 6">
            <a:extLst>
              <a:ext uri="{FF2B5EF4-FFF2-40B4-BE49-F238E27FC236}">
                <a16:creationId xmlns:a16="http://schemas.microsoft.com/office/drawing/2014/main" id="{E927CAA4-B123-4D0D-A4C7-75CC8E8BA0F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48060" y="2354711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 dirty="0"/>
              <a:t>Agendapunkt / Kapitelthema</a:t>
            </a:r>
          </a:p>
        </p:txBody>
      </p:sp>
      <p:sp>
        <p:nvSpPr>
          <p:cNvPr id="13" name="Textplatzhalter 6">
            <a:extLst>
              <a:ext uri="{FF2B5EF4-FFF2-40B4-BE49-F238E27FC236}">
                <a16:creationId xmlns:a16="http://schemas.microsoft.com/office/drawing/2014/main" id="{4812415B-8283-4EFD-AB2A-7770E2A5777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18318" y="2354711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02 </a:t>
            </a:r>
          </a:p>
        </p:txBody>
      </p:sp>
      <p:sp>
        <p:nvSpPr>
          <p:cNvPr id="14" name="Textplatzhalter 6">
            <a:extLst>
              <a:ext uri="{FF2B5EF4-FFF2-40B4-BE49-F238E27FC236}">
                <a16:creationId xmlns:a16="http://schemas.microsoft.com/office/drawing/2014/main" id="{90F2EEED-6972-477D-B247-14E81B69528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48060" y="4525376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 dirty="0"/>
              <a:t>Agendapunkt / Kapitelthema</a:t>
            </a:r>
          </a:p>
        </p:txBody>
      </p:sp>
      <p:sp>
        <p:nvSpPr>
          <p:cNvPr id="15" name="Textplatzhalter 6">
            <a:extLst>
              <a:ext uri="{FF2B5EF4-FFF2-40B4-BE49-F238E27FC236}">
                <a16:creationId xmlns:a16="http://schemas.microsoft.com/office/drawing/2014/main" id="{11C29535-8DD8-4E03-9317-53BAAC0DB16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18318" y="4525376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05 </a:t>
            </a:r>
          </a:p>
        </p:txBody>
      </p:sp>
      <p:sp>
        <p:nvSpPr>
          <p:cNvPr id="16" name="Textplatzhalter 6">
            <a:extLst>
              <a:ext uri="{FF2B5EF4-FFF2-40B4-BE49-F238E27FC236}">
                <a16:creationId xmlns:a16="http://schemas.microsoft.com/office/drawing/2014/main" id="{181B777B-D971-486E-B692-31A6965DD6A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48060" y="3078266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 dirty="0"/>
              <a:t>Agendapunkt / Kapitelthema</a:t>
            </a:r>
          </a:p>
        </p:txBody>
      </p:sp>
      <p:sp>
        <p:nvSpPr>
          <p:cNvPr id="17" name="Textplatzhalter 6">
            <a:extLst>
              <a:ext uri="{FF2B5EF4-FFF2-40B4-BE49-F238E27FC236}">
                <a16:creationId xmlns:a16="http://schemas.microsoft.com/office/drawing/2014/main" id="{3194DD25-80E9-4423-9510-9C6DBC939E1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18318" y="3078266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03 </a:t>
            </a:r>
          </a:p>
        </p:txBody>
      </p:sp>
      <p:sp>
        <p:nvSpPr>
          <p:cNvPr id="20" name="Textplatzhalter 6">
            <a:extLst>
              <a:ext uri="{FF2B5EF4-FFF2-40B4-BE49-F238E27FC236}">
                <a16:creationId xmlns:a16="http://schemas.microsoft.com/office/drawing/2014/main" id="{D06AE031-420B-4257-9BFB-096C0B2981A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48060" y="3801821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 dirty="0"/>
              <a:t>Agendapunkt / Kapitelthema</a:t>
            </a:r>
          </a:p>
        </p:txBody>
      </p:sp>
      <p:sp>
        <p:nvSpPr>
          <p:cNvPr id="21" name="Textplatzhalter 6">
            <a:extLst>
              <a:ext uri="{FF2B5EF4-FFF2-40B4-BE49-F238E27FC236}">
                <a16:creationId xmlns:a16="http://schemas.microsoft.com/office/drawing/2014/main" id="{13FCC4FE-3843-4A9C-8A6B-4E4497BFE4B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18318" y="3801821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04 </a:t>
            </a:r>
          </a:p>
        </p:txBody>
      </p:sp>
      <p:sp>
        <p:nvSpPr>
          <p:cNvPr id="22" name="Textplatzhalter 6">
            <a:extLst>
              <a:ext uri="{FF2B5EF4-FFF2-40B4-BE49-F238E27FC236}">
                <a16:creationId xmlns:a16="http://schemas.microsoft.com/office/drawing/2014/main" id="{C39F8872-B982-4D68-A3EA-7484AD8972B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8060" y="5248930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 dirty="0"/>
              <a:t>Agendapunkt / Kapitelthema</a:t>
            </a:r>
          </a:p>
        </p:txBody>
      </p:sp>
      <p:sp>
        <p:nvSpPr>
          <p:cNvPr id="23" name="Textplatzhalter 6">
            <a:extLst>
              <a:ext uri="{FF2B5EF4-FFF2-40B4-BE49-F238E27FC236}">
                <a16:creationId xmlns:a16="http://schemas.microsoft.com/office/drawing/2014/main" id="{AD59621C-4190-491F-97CE-61708D343DF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18318" y="5248930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06 </a:t>
            </a:r>
          </a:p>
        </p:txBody>
      </p:sp>
      <p:sp>
        <p:nvSpPr>
          <p:cNvPr id="24" name="Textplatzhalter 6">
            <a:extLst>
              <a:ext uri="{FF2B5EF4-FFF2-40B4-BE49-F238E27FC236}">
                <a16:creationId xmlns:a16="http://schemas.microsoft.com/office/drawing/2014/main" id="{8DEAC195-0656-4779-BC2E-FA1D7D59C91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636190" y="1632184"/>
            <a:ext cx="5039873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/>
              <a:t>Agendapunkt / Kapitelthema</a:t>
            </a:r>
            <a:endParaRPr lang="de-DE" dirty="0"/>
          </a:p>
        </p:txBody>
      </p:sp>
      <p:sp>
        <p:nvSpPr>
          <p:cNvPr id="25" name="Textplatzhalter 6">
            <a:extLst>
              <a:ext uri="{FF2B5EF4-FFF2-40B4-BE49-F238E27FC236}">
                <a16:creationId xmlns:a16="http://schemas.microsoft.com/office/drawing/2014/main" id="{F3EFC9BF-8EA1-44E6-B6BB-76B17C8A65ED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206332" y="1632184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07 </a:t>
            </a:r>
          </a:p>
        </p:txBody>
      </p:sp>
      <p:sp>
        <p:nvSpPr>
          <p:cNvPr id="26" name="Textplatzhalter 6">
            <a:extLst>
              <a:ext uri="{FF2B5EF4-FFF2-40B4-BE49-F238E27FC236}">
                <a16:creationId xmlns:a16="http://schemas.microsoft.com/office/drawing/2014/main" id="{5E74FCC8-4B63-4399-899A-BA278285B26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636190" y="2355533"/>
            <a:ext cx="5039873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/>
              <a:t>Agendapunkt / Kapitelthema</a:t>
            </a:r>
            <a:endParaRPr lang="de-DE" dirty="0"/>
          </a:p>
        </p:txBody>
      </p:sp>
      <p:sp>
        <p:nvSpPr>
          <p:cNvPr id="27" name="Textplatzhalter 6">
            <a:extLst>
              <a:ext uri="{FF2B5EF4-FFF2-40B4-BE49-F238E27FC236}">
                <a16:creationId xmlns:a16="http://schemas.microsoft.com/office/drawing/2014/main" id="{0047C043-43BE-4074-B994-0187FDCF0D8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206332" y="2355533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08 </a:t>
            </a:r>
          </a:p>
        </p:txBody>
      </p:sp>
      <p:sp>
        <p:nvSpPr>
          <p:cNvPr id="28" name="Textplatzhalter 6">
            <a:extLst>
              <a:ext uri="{FF2B5EF4-FFF2-40B4-BE49-F238E27FC236}">
                <a16:creationId xmlns:a16="http://schemas.microsoft.com/office/drawing/2014/main" id="{BAA0F45E-08EA-4F13-B73A-A36B1AD42ED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636190" y="4525580"/>
            <a:ext cx="5039873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/>
              <a:t>Agendapunkt / Kapitelthema</a:t>
            </a:r>
            <a:endParaRPr lang="de-DE" dirty="0"/>
          </a:p>
        </p:txBody>
      </p:sp>
      <p:sp>
        <p:nvSpPr>
          <p:cNvPr id="29" name="Textplatzhalter 6">
            <a:extLst>
              <a:ext uri="{FF2B5EF4-FFF2-40B4-BE49-F238E27FC236}">
                <a16:creationId xmlns:a16="http://schemas.microsoft.com/office/drawing/2014/main" id="{881DADAD-AAC3-44AB-A6CB-49422AE2DF70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206332" y="4525580"/>
            <a:ext cx="30784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11 </a:t>
            </a:r>
          </a:p>
        </p:txBody>
      </p:sp>
      <p:sp>
        <p:nvSpPr>
          <p:cNvPr id="30" name="Textplatzhalter 6">
            <a:extLst>
              <a:ext uri="{FF2B5EF4-FFF2-40B4-BE49-F238E27FC236}">
                <a16:creationId xmlns:a16="http://schemas.microsoft.com/office/drawing/2014/main" id="{6D068CA3-B949-4604-ACDA-EA3A51006C41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636190" y="3078882"/>
            <a:ext cx="5039873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/>
              <a:t>Agendapunkt / Kapitelthema</a:t>
            </a:r>
            <a:endParaRPr lang="de-DE" dirty="0"/>
          </a:p>
        </p:txBody>
      </p:sp>
      <p:sp>
        <p:nvSpPr>
          <p:cNvPr id="31" name="Textplatzhalter 6">
            <a:extLst>
              <a:ext uri="{FF2B5EF4-FFF2-40B4-BE49-F238E27FC236}">
                <a16:creationId xmlns:a16="http://schemas.microsoft.com/office/drawing/2014/main" id="{E47A9DDD-B457-4B59-9166-8068CA4E995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206332" y="3078882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09 </a:t>
            </a:r>
          </a:p>
        </p:txBody>
      </p:sp>
      <p:sp>
        <p:nvSpPr>
          <p:cNvPr id="32" name="Textplatzhalter 6">
            <a:extLst>
              <a:ext uri="{FF2B5EF4-FFF2-40B4-BE49-F238E27FC236}">
                <a16:creationId xmlns:a16="http://schemas.microsoft.com/office/drawing/2014/main" id="{AB6475A4-B975-4203-9A27-00B415A5A2E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636190" y="3802231"/>
            <a:ext cx="5039873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/>
              <a:t>Agendapunkt / Kapitelthema</a:t>
            </a:r>
            <a:endParaRPr lang="de-DE" dirty="0"/>
          </a:p>
        </p:txBody>
      </p:sp>
      <p:sp>
        <p:nvSpPr>
          <p:cNvPr id="33" name="Textplatzhalter 6">
            <a:extLst>
              <a:ext uri="{FF2B5EF4-FFF2-40B4-BE49-F238E27FC236}">
                <a16:creationId xmlns:a16="http://schemas.microsoft.com/office/drawing/2014/main" id="{954B7FE0-BF09-4D28-A402-9A893D80A4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206332" y="3802231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10 </a:t>
            </a:r>
          </a:p>
        </p:txBody>
      </p:sp>
      <p:sp>
        <p:nvSpPr>
          <p:cNvPr id="34" name="Textplatzhalter 6">
            <a:extLst>
              <a:ext uri="{FF2B5EF4-FFF2-40B4-BE49-F238E27FC236}">
                <a16:creationId xmlns:a16="http://schemas.microsoft.com/office/drawing/2014/main" id="{91DA9E5E-8D5C-4EDF-89F3-04C0F27A7BD6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636190" y="5248930"/>
            <a:ext cx="5039873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/>
              <a:t>Agendapunkt / Kapitelthema</a:t>
            </a:r>
            <a:endParaRPr lang="de-DE" dirty="0"/>
          </a:p>
        </p:txBody>
      </p:sp>
      <p:sp>
        <p:nvSpPr>
          <p:cNvPr id="35" name="Textplatzhalter 6">
            <a:extLst>
              <a:ext uri="{FF2B5EF4-FFF2-40B4-BE49-F238E27FC236}">
                <a16:creationId xmlns:a16="http://schemas.microsoft.com/office/drawing/2014/main" id="{482E22B8-3DB4-4A9D-AB29-48725670FC0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6206332" y="5248930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12 </a:t>
            </a:r>
          </a:p>
        </p:txBody>
      </p:sp>
      <p:sp>
        <p:nvSpPr>
          <p:cNvPr id="36" name="Textplatzhalter 6">
            <a:extLst>
              <a:ext uri="{FF2B5EF4-FFF2-40B4-BE49-F238E27FC236}">
                <a16:creationId xmlns:a16="http://schemas.microsoft.com/office/drawing/2014/main" id="{662E89B8-59A2-4164-AFCD-F7BF8F993AFF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48060" y="1631156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 dirty="0"/>
              <a:t>Agendapunkt / Kapitelthema</a:t>
            </a:r>
          </a:p>
        </p:txBody>
      </p:sp>
      <p:sp>
        <p:nvSpPr>
          <p:cNvPr id="37" name="Textplatzhalter 6">
            <a:extLst>
              <a:ext uri="{FF2B5EF4-FFF2-40B4-BE49-F238E27FC236}">
                <a16:creationId xmlns:a16="http://schemas.microsoft.com/office/drawing/2014/main" id="{8374067F-EE70-4B10-8D73-4A0A4001E84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18318" y="1631156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01 </a:t>
            </a:r>
          </a:p>
        </p:txBody>
      </p:sp>
    </p:spTree>
    <p:extLst>
      <p:ext uri="{BB962C8B-B14F-4D97-AF65-F5344CB8AC3E}">
        <p14:creationId xmlns:p14="http://schemas.microsoft.com/office/powerpoint/2010/main" val="4193233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|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E0522E-4B59-4195-AD23-1DB4381AB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BB78D-0F7C-433E-93C8-011F3F257B2F}" type="datetime4">
              <a:rPr lang="de-DE" smtClean="0"/>
              <a:t>14. Dezember 2022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0F6FD0B-B0A5-4052-BAB6-95BD027E8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5937" y="6634666"/>
            <a:ext cx="9574509" cy="123111"/>
          </a:xfrm>
        </p:spPr>
        <p:txBody>
          <a:bodyPr/>
          <a:lstStyle/>
          <a:p>
            <a:r>
              <a:rPr lang="de-DE"/>
              <a:t>… | Lehrstuhl für Digital Industrial Service Systems | &lt;Name des Dozenten&gt;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0385CA6-0215-4C6D-9658-F37EA26CE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8" name="Titelplatzhalter 1">
            <a:extLst>
              <a:ext uri="{FF2B5EF4-FFF2-40B4-BE49-F238E27FC236}">
                <a16:creationId xmlns:a16="http://schemas.microsoft.com/office/drawing/2014/main" id="{8D91CC63-EC57-4924-A724-1CDFF2666E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318" y="301183"/>
            <a:ext cx="9574509" cy="666000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rmAutofit/>
          </a:bodyPr>
          <a:lstStyle/>
          <a:p>
            <a:r>
              <a:rPr lang="de-DE" noProof="0" dirty="0"/>
              <a:t>[Action-Title]: Kernaussage des Bilds ausdrücken, </a:t>
            </a:r>
            <a:br>
              <a:rPr lang="de-DE" noProof="0" dirty="0"/>
            </a:br>
            <a:r>
              <a:rPr lang="de-DE" noProof="0" dirty="0"/>
              <a:t>maximal zwei Zeilen, „sprechende Titel“</a:t>
            </a:r>
            <a:endParaRPr lang="de-DE" dirty="0"/>
          </a:p>
        </p:txBody>
      </p:sp>
      <p:sp>
        <p:nvSpPr>
          <p:cNvPr id="19" name="Textplatzhalter 6">
            <a:extLst>
              <a:ext uri="{FF2B5EF4-FFF2-40B4-BE49-F238E27FC236}">
                <a16:creationId xmlns:a16="http://schemas.microsoft.com/office/drawing/2014/main" id="{E76EDA7A-C3DC-4A17-8264-EF17021BD3D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8318" y="987403"/>
            <a:ext cx="9574510" cy="281103"/>
          </a:xfrm>
        </p:spPr>
        <p:txBody>
          <a:bodyPr anchor="ctr">
            <a:normAutofit/>
          </a:bodyPr>
          <a:lstStyle>
            <a:lvl1pPr>
              <a:defRPr sz="1800">
                <a:solidFill>
                  <a:srgbClr val="041E42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3"/>
              </a:buClr>
              <a:buSzTx/>
              <a:buFont typeface="Symbol" panose="05050102010706020507" pitchFamily="18" charset="2"/>
              <a:buNone/>
              <a:tabLst/>
              <a:defRPr/>
            </a:pPr>
            <a:r>
              <a:rPr lang="de-DE" noProof="0" dirty="0"/>
              <a:t>[</a:t>
            </a:r>
            <a:r>
              <a:rPr lang="de-DE" noProof="0" dirty="0" err="1"/>
              <a:t>Subtitle</a:t>
            </a:r>
            <a:r>
              <a:rPr lang="de-DE" noProof="0" dirty="0"/>
              <a:t>]: Zusammenfassung in Stichwörtern, keine Sätze</a:t>
            </a:r>
          </a:p>
        </p:txBody>
      </p:sp>
      <p:sp>
        <p:nvSpPr>
          <p:cNvPr id="12" name="Textplatzhalter 6">
            <a:extLst>
              <a:ext uri="{FF2B5EF4-FFF2-40B4-BE49-F238E27FC236}">
                <a16:creationId xmlns:a16="http://schemas.microsoft.com/office/drawing/2014/main" id="{E927CAA4-B123-4D0D-A4C7-75CC8E8BA0F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48060" y="2354711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 dirty="0"/>
              <a:t>Agendapunkt / Kapitelthema</a:t>
            </a:r>
          </a:p>
        </p:txBody>
      </p:sp>
      <p:sp>
        <p:nvSpPr>
          <p:cNvPr id="13" name="Textplatzhalter 6">
            <a:extLst>
              <a:ext uri="{FF2B5EF4-FFF2-40B4-BE49-F238E27FC236}">
                <a16:creationId xmlns:a16="http://schemas.microsoft.com/office/drawing/2014/main" id="{4812415B-8283-4EFD-AB2A-7770E2A5777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18318" y="2354711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02 </a:t>
            </a:r>
          </a:p>
        </p:txBody>
      </p:sp>
      <p:sp>
        <p:nvSpPr>
          <p:cNvPr id="14" name="Textplatzhalter 6">
            <a:extLst>
              <a:ext uri="{FF2B5EF4-FFF2-40B4-BE49-F238E27FC236}">
                <a16:creationId xmlns:a16="http://schemas.microsoft.com/office/drawing/2014/main" id="{90F2EEED-6972-477D-B247-14E81B69528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48060" y="4525376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 dirty="0"/>
              <a:t>Agendapunkt / Kapitelthema</a:t>
            </a:r>
          </a:p>
        </p:txBody>
      </p:sp>
      <p:sp>
        <p:nvSpPr>
          <p:cNvPr id="15" name="Textplatzhalter 6">
            <a:extLst>
              <a:ext uri="{FF2B5EF4-FFF2-40B4-BE49-F238E27FC236}">
                <a16:creationId xmlns:a16="http://schemas.microsoft.com/office/drawing/2014/main" id="{11C29535-8DD8-4E03-9317-53BAAC0DB16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18318" y="4525376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05 </a:t>
            </a:r>
          </a:p>
        </p:txBody>
      </p:sp>
      <p:sp>
        <p:nvSpPr>
          <p:cNvPr id="16" name="Textplatzhalter 6">
            <a:extLst>
              <a:ext uri="{FF2B5EF4-FFF2-40B4-BE49-F238E27FC236}">
                <a16:creationId xmlns:a16="http://schemas.microsoft.com/office/drawing/2014/main" id="{181B777B-D971-486E-B692-31A6965DD6A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48060" y="3078266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 dirty="0"/>
              <a:t>Agendapunkt / Kapitelthema</a:t>
            </a:r>
          </a:p>
        </p:txBody>
      </p:sp>
      <p:sp>
        <p:nvSpPr>
          <p:cNvPr id="17" name="Textplatzhalter 6">
            <a:extLst>
              <a:ext uri="{FF2B5EF4-FFF2-40B4-BE49-F238E27FC236}">
                <a16:creationId xmlns:a16="http://schemas.microsoft.com/office/drawing/2014/main" id="{3194DD25-80E9-4423-9510-9C6DBC939E1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18318" y="3078266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03 </a:t>
            </a:r>
          </a:p>
        </p:txBody>
      </p:sp>
      <p:sp>
        <p:nvSpPr>
          <p:cNvPr id="20" name="Textplatzhalter 6">
            <a:extLst>
              <a:ext uri="{FF2B5EF4-FFF2-40B4-BE49-F238E27FC236}">
                <a16:creationId xmlns:a16="http://schemas.microsoft.com/office/drawing/2014/main" id="{D06AE031-420B-4257-9BFB-096C0B2981A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48060" y="3801821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 dirty="0"/>
              <a:t>Agendapunkt / Kapitelthema</a:t>
            </a:r>
          </a:p>
        </p:txBody>
      </p:sp>
      <p:sp>
        <p:nvSpPr>
          <p:cNvPr id="21" name="Textplatzhalter 6">
            <a:extLst>
              <a:ext uri="{FF2B5EF4-FFF2-40B4-BE49-F238E27FC236}">
                <a16:creationId xmlns:a16="http://schemas.microsoft.com/office/drawing/2014/main" id="{13FCC4FE-3843-4A9C-8A6B-4E4497BFE4B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18318" y="3801821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04 </a:t>
            </a:r>
          </a:p>
        </p:txBody>
      </p:sp>
      <p:sp>
        <p:nvSpPr>
          <p:cNvPr id="22" name="Textplatzhalter 6">
            <a:extLst>
              <a:ext uri="{FF2B5EF4-FFF2-40B4-BE49-F238E27FC236}">
                <a16:creationId xmlns:a16="http://schemas.microsoft.com/office/drawing/2014/main" id="{C39F8872-B982-4D68-A3EA-7484AD8972B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8060" y="5248930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 dirty="0"/>
              <a:t>Agendapunkt / Kapitelthema</a:t>
            </a:r>
          </a:p>
        </p:txBody>
      </p:sp>
      <p:sp>
        <p:nvSpPr>
          <p:cNvPr id="23" name="Textplatzhalter 6">
            <a:extLst>
              <a:ext uri="{FF2B5EF4-FFF2-40B4-BE49-F238E27FC236}">
                <a16:creationId xmlns:a16="http://schemas.microsoft.com/office/drawing/2014/main" id="{AD59621C-4190-491F-97CE-61708D343DF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18318" y="5248930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06 </a:t>
            </a:r>
          </a:p>
        </p:txBody>
      </p:sp>
      <p:sp>
        <p:nvSpPr>
          <p:cNvPr id="36" name="Textplatzhalter 6">
            <a:extLst>
              <a:ext uri="{FF2B5EF4-FFF2-40B4-BE49-F238E27FC236}">
                <a16:creationId xmlns:a16="http://schemas.microsoft.com/office/drawing/2014/main" id="{662E89B8-59A2-4164-AFCD-F7BF8F993AFF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48060" y="1631156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 dirty="0"/>
              <a:t>Agendapunkt / Kapitelthema</a:t>
            </a:r>
          </a:p>
        </p:txBody>
      </p:sp>
      <p:sp>
        <p:nvSpPr>
          <p:cNvPr id="37" name="Textplatzhalter 6">
            <a:extLst>
              <a:ext uri="{FF2B5EF4-FFF2-40B4-BE49-F238E27FC236}">
                <a16:creationId xmlns:a16="http://schemas.microsoft.com/office/drawing/2014/main" id="{8374067F-EE70-4B10-8D73-4A0A4001E84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18318" y="1631156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01 </a:t>
            </a:r>
          </a:p>
        </p:txBody>
      </p:sp>
      <p:sp>
        <p:nvSpPr>
          <p:cNvPr id="38" name="Bildplatzhalter 8">
            <a:extLst>
              <a:ext uri="{FF2B5EF4-FFF2-40B4-BE49-F238E27FC236}">
                <a16:creationId xmlns:a16="http://schemas.microsoft.com/office/drawing/2014/main" id="{3BDA1354-84E9-4109-84D5-62AFF93F32F9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6206329" y="1631156"/>
            <a:ext cx="5469732" cy="3951164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 </a:t>
            </a:r>
          </a:p>
        </p:txBody>
      </p:sp>
      <p:sp>
        <p:nvSpPr>
          <p:cNvPr id="39" name="Textplatzhalter 10">
            <a:extLst>
              <a:ext uri="{FF2B5EF4-FFF2-40B4-BE49-F238E27FC236}">
                <a16:creationId xmlns:a16="http://schemas.microsoft.com/office/drawing/2014/main" id="{A0D91CAF-F1F3-4347-829C-D634E9DA0C5F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206329" y="5690271"/>
            <a:ext cx="5469732" cy="511084"/>
          </a:xfrm>
        </p:spPr>
        <p:txBody>
          <a:bodyPr wrap="square">
            <a:noAutofit/>
          </a:bodyPr>
          <a:lstStyle>
            <a:lvl1pPr>
              <a:lnSpc>
                <a:spcPct val="110000"/>
              </a:lnSpc>
              <a:spcAft>
                <a:spcPts val="0"/>
              </a:spcAft>
              <a:defRPr sz="1400"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033303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apiteltrenner">
    <p:bg bwMode="invGray"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E4048C-0B54-437F-B99C-D178004746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318" y="2875002"/>
            <a:ext cx="11157743" cy="1107996"/>
          </a:xfrm>
        </p:spPr>
        <p:txBody>
          <a:bodyPr anchor="ctr" anchorCtr="0"/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Kapiteltrenner</a:t>
            </a:r>
            <a:br>
              <a:rPr lang="de-DE" dirty="0"/>
            </a:br>
            <a:r>
              <a:rPr lang="de-DE" dirty="0"/>
              <a:t>Mehrzeilig möglich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E0522E-4B59-4195-AD23-1DB4381AB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C89B0C6-E378-43D9-87B6-F295F13B6DA2}" type="datetime4">
              <a:rPr lang="de-DE" smtClean="0"/>
              <a:t>14. Dezember 2022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0F6FD0B-B0A5-4052-BAB6-95BD027E8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… | Lehrstuhl für Digital Industrial Service Systems | &lt;Name des Dozenten&gt;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0385CA6-0215-4C6D-9658-F37EA26CE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949F9DF-37BD-4CD6-BF49-65BA579E1D7A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57" name="Rechteck 56">
            <a:extLst>
              <a:ext uri="{FF2B5EF4-FFF2-40B4-BE49-F238E27FC236}">
                <a16:creationId xmlns:a16="http://schemas.microsoft.com/office/drawing/2014/main" id="{87F00BE4-512D-4F35-B132-4E5C5CF1413D}"/>
              </a:ext>
            </a:extLst>
          </p:cNvPr>
          <p:cNvSpPr/>
          <p:nvPr userDrawn="1"/>
        </p:nvSpPr>
        <p:spPr>
          <a:xfrm>
            <a:off x="517200" y="6538526"/>
            <a:ext cx="11674800" cy="10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Freihandform: Form 59">
            <a:extLst>
              <a:ext uri="{FF2B5EF4-FFF2-40B4-BE49-F238E27FC236}">
                <a16:creationId xmlns:a16="http://schemas.microsoft.com/office/drawing/2014/main" id="{40F781E3-735A-4333-AF8D-7842FE86295B}"/>
              </a:ext>
            </a:extLst>
          </p:cNvPr>
          <p:cNvSpPr/>
          <p:nvPr userDrawn="1"/>
        </p:nvSpPr>
        <p:spPr>
          <a:xfrm>
            <a:off x="10056938" y="300703"/>
            <a:ext cx="1619125" cy="618155"/>
          </a:xfrm>
          <a:custGeom>
            <a:avLst/>
            <a:gdLst>
              <a:gd name="connsiteX0" fmla="*/ 0 w 1456912"/>
              <a:gd name="connsiteY0" fmla="*/ 51854 h 556225"/>
              <a:gd name="connsiteX1" fmla="*/ 28188 w 1456912"/>
              <a:gd name="connsiteY1" fmla="*/ 23666 h 556225"/>
              <a:gd name="connsiteX2" fmla="*/ 28188 w 1456912"/>
              <a:gd name="connsiteY2" fmla="*/ 535557 h 556225"/>
              <a:gd name="connsiteX3" fmla="*/ 0 w 1456912"/>
              <a:gd name="connsiteY3" fmla="*/ 535557 h 556225"/>
              <a:gd name="connsiteX4" fmla="*/ 0 w 1456912"/>
              <a:gd name="connsiteY4" fmla="*/ 51854 h 556225"/>
              <a:gd name="connsiteX5" fmla="*/ 84564 w 1456912"/>
              <a:gd name="connsiteY5" fmla="*/ 28188 h 556225"/>
              <a:gd name="connsiteX6" fmla="*/ 422811 w 1456912"/>
              <a:gd name="connsiteY6" fmla="*/ 28188 h 556225"/>
              <a:gd name="connsiteX7" fmla="*/ 422811 w 1456912"/>
              <a:gd name="connsiteY7" fmla="*/ 0 h 556225"/>
              <a:gd name="connsiteX8" fmla="*/ 56376 w 1456912"/>
              <a:gd name="connsiteY8" fmla="*/ 0 h 556225"/>
              <a:gd name="connsiteX9" fmla="*/ 56376 w 1456912"/>
              <a:gd name="connsiteY9" fmla="*/ 338244 h 556225"/>
              <a:gd name="connsiteX10" fmla="*/ 367711 w 1456912"/>
              <a:gd name="connsiteY10" fmla="*/ 338244 h 556225"/>
              <a:gd name="connsiteX11" fmla="*/ 367711 w 1456912"/>
              <a:gd name="connsiteY11" fmla="*/ 310062 h 556225"/>
              <a:gd name="connsiteX12" fmla="*/ 84564 w 1456912"/>
              <a:gd name="connsiteY12" fmla="*/ 310062 h 556225"/>
              <a:gd name="connsiteX13" fmla="*/ 84564 w 1456912"/>
              <a:gd name="connsiteY13" fmla="*/ 28188 h 556225"/>
              <a:gd name="connsiteX14" fmla="*/ 410152 w 1456912"/>
              <a:gd name="connsiteY14" fmla="*/ 253686 h 556225"/>
              <a:gd name="connsiteX15" fmla="*/ 140937 w 1456912"/>
              <a:gd name="connsiteY15" fmla="*/ 253686 h 556225"/>
              <a:gd name="connsiteX16" fmla="*/ 140937 w 1456912"/>
              <a:gd name="connsiteY16" fmla="*/ 140940 h 556225"/>
              <a:gd name="connsiteX17" fmla="*/ 371171 w 1456912"/>
              <a:gd name="connsiteY17" fmla="*/ 140940 h 556225"/>
              <a:gd name="connsiteX18" fmla="*/ 399359 w 1456912"/>
              <a:gd name="connsiteY18" fmla="*/ 112752 h 556225"/>
              <a:gd name="connsiteX19" fmla="*/ 140937 w 1456912"/>
              <a:gd name="connsiteY19" fmla="*/ 112752 h 556225"/>
              <a:gd name="connsiteX20" fmla="*/ 140937 w 1456912"/>
              <a:gd name="connsiteY20" fmla="*/ 84564 h 556225"/>
              <a:gd name="connsiteX21" fmla="*/ 422811 w 1456912"/>
              <a:gd name="connsiteY21" fmla="*/ 84564 h 556225"/>
              <a:gd name="connsiteX22" fmla="*/ 422811 w 1456912"/>
              <a:gd name="connsiteY22" fmla="*/ 56376 h 556225"/>
              <a:gd name="connsiteX23" fmla="*/ 112749 w 1456912"/>
              <a:gd name="connsiteY23" fmla="*/ 56376 h 556225"/>
              <a:gd name="connsiteX24" fmla="*/ 112749 w 1456912"/>
              <a:gd name="connsiteY24" fmla="*/ 281874 h 556225"/>
              <a:gd name="connsiteX25" fmla="*/ 382334 w 1456912"/>
              <a:gd name="connsiteY25" fmla="*/ 281874 h 556225"/>
              <a:gd name="connsiteX26" fmla="*/ 410152 w 1456912"/>
              <a:gd name="connsiteY26" fmla="*/ 253686 h 556225"/>
              <a:gd name="connsiteX27" fmla="*/ 56376 w 1456912"/>
              <a:gd name="connsiteY27" fmla="*/ 535557 h 556225"/>
              <a:gd name="connsiteX28" fmla="*/ 84564 w 1456912"/>
              <a:gd name="connsiteY28" fmla="*/ 535557 h 556225"/>
              <a:gd name="connsiteX29" fmla="*/ 84564 w 1456912"/>
              <a:gd name="connsiteY29" fmla="*/ 394620 h 556225"/>
              <a:gd name="connsiteX30" fmla="*/ 112752 w 1456912"/>
              <a:gd name="connsiteY30" fmla="*/ 394620 h 556225"/>
              <a:gd name="connsiteX31" fmla="*/ 112752 w 1456912"/>
              <a:gd name="connsiteY31" fmla="*/ 511890 h 556225"/>
              <a:gd name="connsiteX32" fmla="*/ 140940 w 1456912"/>
              <a:gd name="connsiteY32" fmla="*/ 483705 h 556225"/>
              <a:gd name="connsiteX33" fmla="*/ 140940 w 1456912"/>
              <a:gd name="connsiteY33" fmla="*/ 394620 h 556225"/>
              <a:gd name="connsiteX34" fmla="*/ 367714 w 1456912"/>
              <a:gd name="connsiteY34" fmla="*/ 394620 h 556225"/>
              <a:gd name="connsiteX35" fmla="*/ 367714 w 1456912"/>
              <a:gd name="connsiteY35" fmla="*/ 366435 h 556225"/>
              <a:gd name="connsiteX36" fmla="*/ 56376 w 1456912"/>
              <a:gd name="connsiteY36" fmla="*/ 366435 h 556225"/>
              <a:gd name="connsiteX37" fmla="*/ 56376 w 1456912"/>
              <a:gd name="connsiteY37" fmla="*/ 535557 h 556225"/>
              <a:gd name="connsiteX38" fmla="*/ 1428724 w 1456912"/>
              <a:gd name="connsiteY38" fmla="*/ 0 h 556225"/>
              <a:gd name="connsiteX39" fmla="*/ 1428724 w 1456912"/>
              <a:gd name="connsiteY39" fmla="*/ 324156 h 556225"/>
              <a:gd name="connsiteX40" fmla="*/ 1316539 w 1456912"/>
              <a:gd name="connsiteY40" fmla="*/ 514089 h 556225"/>
              <a:gd name="connsiteX41" fmla="*/ 1315903 w 1456912"/>
              <a:gd name="connsiteY41" fmla="*/ 513258 h 556225"/>
              <a:gd name="connsiteX42" fmla="*/ 1400536 w 1456912"/>
              <a:gd name="connsiteY42" fmla="*/ 351869 h 556225"/>
              <a:gd name="connsiteX43" fmla="*/ 1400536 w 1456912"/>
              <a:gd name="connsiteY43" fmla="*/ 3 h 556225"/>
              <a:gd name="connsiteX44" fmla="*/ 1372348 w 1456912"/>
              <a:gd name="connsiteY44" fmla="*/ 3 h 556225"/>
              <a:gd name="connsiteX45" fmla="*/ 1372348 w 1456912"/>
              <a:gd name="connsiteY45" fmla="*/ 351400 h 556225"/>
              <a:gd name="connsiteX46" fmla="*/ 1189132 w 1456912"/>
              <a:gd name="connsiteY46" fmla="*/ 528510 h 556225"/>
              <a:gd name="connsiteX47" fmla="*/ 1005916 w 1456912"/>
              <a:gd name="connsiteY47" fmla="*/ 351400 h 556225"/>
              <a:gd name="connsiteX48" fmla="*/ 1005916 w 1456912"/>
              <a:gd name="connsiteY48" fmla="*/ 23666 h 556225"/>
              <a:gd name="connsiteX49" fmla="*/ 977728 w 1456912"/>
              <a:gd name="connsiteY49" fmla="*/ 51854 h 556225"/>
              <a:gd name="connsiteX50" fmla="*/ 977728 w 1456912"/>
              <a:gd name="connsiteY50" fmla="*/ 351869 h 556225"/>
              <a:gd name="connsiteX51" fmla="*/ 1189132 w 1456912"/>
              <a:gd name="connsiteY51" fmla="*/ 556226 h 556225"/>
              <a:gd name="connsiteX52" fmla="*/ 1217320 w 1456912"/>
              <a:gd name="connsiteY52" fmla="*/ 556226 h 556225"/>
              <a:gd name="connsiteX53" fmla="*/ 1456912 w 1456912"/>
              <a:gd name="connsiteY53" fmla="*/ 324566 h 556225"/>
              <a:gd name="connsiteX54" fmla="*/ 1456912 w 1456912"/>
              <a:gd name="connsiteY54" fmla="*/ 0 h 556225"/>
              <a:gd name="connsiteX55" fmla="*/ 1428724 w 1456912"/>
              <a:gd name="connsiteY55" fmla="*/ 0 h 556225"/>
              <a:gd name="connsiteX56" fmla="*/ 1189132 w 1456912"/>
              <a:gd name="connsiteY56" fmla="*/ 500322 h 556225"/>
              <a:gd name="connsiteX57" fmla="*/ 1344160 w 1456912"/>
              <a:gd name="connsiteY57" fmla="*/ 351400 h 556225"/>
              <a:gd name="connsiteX58" fmla="*/ 1344160 w 1456912"/>
              <a:gd name="connsiteY58" fmla="*/ 351400 h 556225"/>
              <a:gd name="connsiteX59" fmla="*/ 1344160 w 1456912"/>
              <a:gd name="connsiteY59" fmla="*/ 23666 h 556225"/>
              <a:gd name="connsiteX60" fmla="*/ 1315972 w 1456912"/>
              <a:gd name="connsiteY60" fmla="*/ 51854 h 556225"/>
              <a:gd name="connsiteX61" fmla="*/ 1315972 w 1456912"/>
              <a:gd name="connsiteY61" fmla="*/ 324153 h 556225"/>
              <a:gd name="connsiteX62" fmla="*/ 1217317 w 1456912"/>
              <a:gd name="connsiteY62" fmla="*/ 415761 h 556225"/>
              <a:gd name="connsiteX63" fmla="*/ 1118662 w 1456912"/>
              <a:gd name="connsiteY63" fmla="*/ 324153 h 556225"/>
              <a:gd name="connsiteX64" fmla="*/ 1118662 w 1456912"/>
              <a:gd name="connsiteY64" fmla="*/ 3 h 556225"/>
              <a:gd name="connsiteX65" fmla="*/ 1090474 w 1456912"/>
              <a:gd name="connsiteY65" fmla="*/ 3 h 556225"/>
              <a:gd name="connsiteX66" fmla="*/ 1090474 w 1456912"/>
              <a:gd name="connsiteY66" fmla="*/ 324156 h 556225"/>
              <a:gd name="connsiteX67" fmla="*/ 1217317 w 1456912"/>
              <a:gd name="connsiteY67" fmla="*/ 443951 h 556225"/>
              <a:gd name="connsiteX68" fmla="*/ 1304349 w 1456912"/>
              <a:gd name="connsiteY68" fmla="*/ 404889 h 556225"/>
              <a:gd name="connsiteX69" fmla="*/ 1304982 w 1456912"/>
              <a:gd name="connsiteY69" fmla="*/ 405720 h 556225"/>
              <a:gd name="connsiteX70" fmla="*/ 1189129 w 1456912"/>
              <a:gd name="connsiteY70" fmla="*/ 472139 h 556225"/>
              <a:gd name="connsiteX71" fmla="*/ 1062303 w 1456912"/>
              <a:gd name="connsiteY71" fmla="*/ 352344 h 556225"/>
              <a:gd name="connsiteX72" fmla="*/ 1062286 w 1456912"/>
              <a:gd name="connsiteY72" fmla="*/ 352344 h 556225"/>
              <a:gd name="connsiteX73" fmla="*/ 1062286 w 1456912"/>
              <a:gd name="connsiteY73" fmla="*/ 3 h 556225"/>
              <a:gd name="connsiteX74" fmla="*/ 1034098 w 1456912"/>
              <a:gd name="connsiteY74" fmla="*/ 3 h 556225"/>
              <a:gd name="connsiteX75" fmla="*/ 1034098 w 1456912"/>
              <a:gd name="connsiteY75" fmla="*/ 352341 h 556225"/>
              <a:gd name="connsiteX76" fmla="*/ 1034113 w 1456912"/>
              <a:gd name="connsiteY76" fmla="*/ 352341 h 556225"/>
              <a:gd name="connsiteX77" fmla="*/ 1189132 w 1456912"/>
              <a:gd name="connsiteY77" fmla="*/ 500322 h 556225"/>
              <a:gd name="connsiteX78" fmla="*/ 562774 w 1456912"/>
              <a:gd name="connsiteY78" fmla="*/ 366435 h 556225"/>
              <a:gd name="connsiteX79" fmla="*/ 491494 w 1456912"/>
              <a:gd name="connsiteY79" fmla="*/ 535557 h 556225"/>
              <a:gd name="connsiteX80" fmla="*/ 519684 w 1456912"/>
              <a:gd name="connsiteY80" fmla="*/ 535554 h 556225"/>
              <a:gd name="connsiteX81" fmla="*/ 519682 w 1456912"/>
              <a:gd name="connsiteY81" fmla="*/ 535557 h 556225"/>
              <a:gd name="connsiteX82" fmla="*/ 519684 w 1456912"/>
              <a:gd name="connsiteY82" fmla="*/ 535557 h 556225"/>
              <a:gd name="connsiteX83" fmla="*/ 555322 w 1456912"/>
              <a:gd name="connsiteY83" fmla="*/ 450996 h 556225"/>
              <a:gd name="connsiteX84" fmla="*/ 794138 w 1456912"/>
              <a:gd name="connsiteY84" fmla="*/ 450996 h 556225"/>
              <a:gd name="connsiteX85" fmla="*/ 829744 w 1456912"/>
              <a:gd name="connsiteY85" fmla="*/ 535557 h 556225"/>
              <a:gd name="connsiteX86" fmla="*/ 857932 w 1456912"/>
              <a:gd name="connsiteY86" fmla="*/ 535557 h 556225"/>
              <a:gd name="connsiteX87" fmla="*/ 810457 w 1456912"/>
              <a:gd name="connsiteY87" fmla="*/ 422808 h 556225"/>
              <a:gd name="connsiteX88" fmla="*/ 567200 w 1456912"/>
              <a:gd name="connsiteY88" fmla="*/ 422808 h 556225"/>
              <a:gd name="connsiteX89" fmla="*/ 579078 w 1456912"/>
              <a:gd name="connsiteY89" fmla="*/ 394620 h 556225"/>
              <a:gd name="connsiteX90" fmla="*/ 826776 w 1456912"/>
              <a:gd name="connsiteY90" fmla="*/ 394620 h 556225"/>
              <a:gd name="connsiteX91" fmla="*/ 886120 w 1456912"/>
              <a:gd name="connsiteY91" fmla="*/ 535557 h 556225"/>
              <a:gd name="connsiteX92" fmla="*/ 914308 w 1456912"/>
              <a:gd name="connsiteY92" fmla="*/ 535557 h 556225"/>
              <a:gd name="connsiteX93" fmla="*/ 843097 w 1456912"/>
              <a:gd name="connsiteY93" fmla="*/ 366435 h 556225"/>
              <a:gd name="connsiteX94" fmla="*/ 562774 w 1456912"/>
              <a:gd name="connsiteY94" fmla="*/ 366435 h 556225"/>
              <a:gd name="connsiteX95" fmla="*/ 604248 w 1456912"/>
              <a:gd name="connsiteY95" fmla="*/ 0 h 556225"/>
              <a:gd name="connsiteX96" fmla="*/ 397091 w 1456912"/>
              <a:gd name="connsiteY96" fmla="*/ 491374 h 556225"/>
              <a:gd name="connsiteX97" fmla="*/ 415032 w 1456912"/>
              <a:gd name="connsiteY97" fmla="*/ 515732 h 556225"/>
              <a:gd name="connsiteX98" fmla="*/ 632437 w 1456912"/>
              <a:gd name="connsiteY98" fmla="*/ 0 h 556225"/>
              <a:gd name="connsiteX99" fmla="*/ 604248 w 1456912"/>
              <a:gd name="connsiteY99" fmla="*/ 0 h 556225"/>
              <a:gd name="connsiteX100" fmla="*/ 716998 w 1456912"/>
              <a:gd name="connsiteY100" fmla="*/ 3 h 556225"/>
              <a:gd name="connsiteX101" fmla="*/ 934130 w 1456912"/>
              <a:gd name="connsiteY101" fmla="*/ 515735 h 556225"/>
              <a:gd name="connsiteX102" fmla="*/ 952028 w 1456912"/>
              <a:gd name="connsiteY102" fmla="*/ 491377 h 556225"/>
              <a:gd name="connsiteX103" fmla="*/ 745186 w 1456912"/>
              <a:gd name="connsiteY103" fmla="*/ 3 h 556225"/>
              <a:gd name="connsiteX104" fmla="*/ 716998 w 1456912"/>
              <a:gd name="connsiteY104" fmla="*/ 3 h 556225"/>
              <a:gd name="connsiteX105" fmla="*/ 546409 w 1456912"/>
              <a:gd name="connsiteY105" fmla="*/ 338247 h 556225"/>
              <a:gd name="connsiteX106" fmla="*/ 463042 w 1456912"/>
              <a:gd name="connsiteY106" fmla="*/ 535557 h 556225"/>
              <a:gd name="connsiteX107" fmla="*/ 434854 w 1456912"/>
              <a:gd name="connsiteY107" fmla="*/ 535557 h 556225"/>
              <a:gd name="connsiteX108" fmla="*/ 646528 w 1456912"/>
              <a:gd name="connsiteY108" fmla="*/ 33467 h 556225"/>
              <a:gd name="connsiteX109" fmla="*/ 762988 w 1456912"/>
              <a:gd name="connsiteY109" fmla="*/ 310059 h 556225"/>
              <a:gd name="connsiteX110" fmla="*/ 791176 w 1456912"/>
              <a:gd name="connsiteY110" fmla="*/ 310059 h 556225"/>
              <a:gd name="connsiteX111" fmla="*/ 660624 w 1456912"/>
              <a:gd name="connsiteY111" fmla="*/ 3 h 556225"/>
              <a:gd name="connsiteX112" fmla="*/ 688812 w 1456912"/>
              <a:gd name="connsiteY112" fmla="*/ 3 h 556225"/>
              <a:gd name="connsiteX113" fmla="*/ 831231 w 1456912"/>
              <a:gd name="connsiteY113" fmla="*/ 338247 h 556225"/>
              <a:gd name="connsiteX114" fmla="*/ 546409 w 1456912"/>
              <a:gd name="connsiteY114" fmla="*/ 338247 h 556225"/>
              <a:gd name="connsiteX115" fmla="*/ 674788 w 1456912"/>
              <a:gd name="connsiteY115" fmla="*/ 167531 h 556225"/>
              <a:gd name="connsiteX116" fmla="*/ 614721 w 1456912"/>
              <a:gd name="connsiteY116" fmla="*/ 310062 h 556225"/>
              <a:gd name="connsiteX117" fmla="*/ 734800 w 1456912"/>
              <a:gd name="connsiteY117" fmla="*/ 310062 h 556225"/>
              <a:gd name="connsiteX118" fmla="*/ 674788 w 1456912"/>
              <a:gd name="connsiteY118" fmla="*/ 167531 h 556225"/>
              <a:gd name="connsiteX119" fmla="*/ 558275 w 1456912"/>
              <a:gd name="connsiteY119" fmla="*/ 310062 h 556225"/>
              <a:gd name="connsiteX120" fmla="*/ 586535 w 1456912"/>
              <a:gd name="connsiteY120" fmla="*/ 310062 h 556225"/>
              <a:gd name="connsiteX121" fmla="*/ 660703 w 1456912"/>
              <a:gd name="connsiteY121" fmla="*/ 134072 h 556225"/>
              <a:gd name="connsiteX122" fmla="*/ 646588 w 1456912"/>
              <a:gd name="connsiteY122" fmla="*/ 100553 h 556225"/>
              <a:gd name="connsiteX123" fmla="*/ 558275 w 1456912"/>
              <a:gd name="connsiteY123" fmla="*/ 310062 h 55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</a:cxnLst>
            <a:rect l="l" t="t" r="r" b="b"/>
            <a:pathLst>
              <a:path w="1456912" h="556225">
                <a:moveTo>
                  <a:pt x="0" y="51854"/>
                </a:moveTo>
                <a:lnTo>
                  <a:pt x="28188" y="23666"/>
                </a:lnTo>
                <a:lnTo>
                  <a:pt x="28188" y="535557"/>
                </a:lnTo>
                <a:lnTo>
                  <a:pt x="0" y="535557"/>
                </a:lnTo>
                <a:lnTo>
                  <a:pt x="0" y="51854"/>
                </a:lnTo>
                <a:close/>
                <a:moveTo>
                  <a:pt x="84564" y="28188"/>
                </a:moveTo>
                <a:lnTo>
                  <a:pt x="422811" y="28188"/>
                </a:lnTo>
                <a:lnTo>
                  <a:pt x="422811" y="0"/>
                </a:lnTo>
                <a:lnTo>
                  <a:pt x="56376" y="0"/>
                </a:lnTo>
                <a:lnTo>
                  <a:pt x="56376" y="338244"/>
                </a:lnTo>
                <a:lnTo>
                  <a:pt x="367711" y="338244"/>
                </a:lnTo>
                <a:lnTo>
                  <a:pt x="367711" y="310062"/>
                </a:lnTo>
                <a:lnTo>
                  <a:pt x="84564" y="310062"/>
                </a:lnTo>
                <a:lnTo>
                  <a:pt x="84564" y="28188"/>
                </a:lnTo>
                <a:close/>
                <a:moveTo>
                  <a:pt x="410152" y="253686"/>
                </a:moveTo>
                <a:lnTo>
                  <a:pt x="140937" y="253686"/>
                </a:lnTo>
                <a:lnTo>
                  <a:pt x="140937" y="140940"/>
                </a:lnTo>
                <a:lnTo>
                  <a:pt x="371171" y="140940"/>
                </a:lnTo>
                <a:lnTo>
                  <a:pt x="399359" y="112752"/>
                </a:lnTo>
                <a:lnTo>
                  <a:pt x="140937" y="112752"/>
                </a:lnTo>
                <a:lnTo>
                  <a:pt x="140937" y="84564"/>
                </a:lnTo>
                <a:lnTo>
                  <a:pt x="422811" y="84564"/>
                </a:lnTo>
                <a:lnTo>
                  <a:pt x="422811" y="56376"/>
                </a:lnTo>
                <a:lnTo>
                  <a:pt x="112749" y="56376"/>
                </a:lnTo>
                <a:lnTo>
                  <a:pt x="112749" y="281874"/>
                </a:lnTo>
                <a:lnTo>
                  <a:pt x="382334" y="281874"/>
                </a:lnTo>
                <a:lnTo>
                  <a:pt x="410152" y="253686"/>
                </a:lnTo>
                <a:close/>
                <a:moveTo>
                  <a:pt x="56376" y="535557"/>
                </a:moveTo>
                <a:lnTo>
                  <a:pt x="84564" y="535557"/>
                </a:lnTo>
                <a:lnTo>
                  <a:pt x="84564" y="394620"/>
                </a:lnTo>
                <a:lnTo>
                  <a:pt x="112752" y="394620"/>
                </a:lnTo>
                <a:lnTo>
                  <a:pt x="112752" y="511890"/>
                </a:lnTo>
                <a:lnTo>
                  <a:pt x="140940" y="483705"/>
                </a:lnTo>
                <a:lnTo>
                  <a:pt x="140940" y="394620"/>
                </a:lnTo>
                <a:lnTo>
                  <a:pt x="367714" y="394620"/>
                </a:lnTo>
                <a:lnTo>
                  <a:pt x="367714" y="366435"/>
                </a:lnTo>
                <a:lnTo>
                  <a:pt x="56376" y="366435"/>
                </a:lnTo>
                <a:lnTo>
                  <a:pt x="56376" y="535557"/>
                </a:lnTo>
                <a:close/>
                <a:moveTo>
                  <a:pt x="1428724" y="0"/>
                </a:moveTo>
                <a:lnTo>
                  <a:pt x="1428724" y="324156"/>
                </a:lnTo>
                <a:cubicBezTo>
                  <a:pt x="1428724" y="399584"/>
                  <a:pt x="1395069" y="464387"/>
                  <a:pt x="1316539" y="514089"/>
                </a:cubicBezTo>
                <a:lnTo>
                  <a:pt x="1315903" y="513258"/>
                </a:lnTo>
                <a:cubicBezTo>
                  <a:pt x="1367503" y="472336"/>
                  <a:pt x="1400536" y="419773"/>
                  <a:pt x="1400536" y="351869"/>
                </a:cubicBezTo>
                <a:lnTo>
                  <a:pt x="1400536" y="3"/>
                </a:lnTo>
                <a:lnTo>
                  <a:pt x="1372348" y="3"/>
                </a:lnTo>
                <a:lnTo>
                  <a:pt x="1372348" y="351400"/>
                </a:lnTo>
                <a:cubicBezTo>
                  <a:pt x="1372348" y="452590"/>
                  <a:pt x="1290318" y="528510"/>
                  <a:pt x="1189132" y="528510"/>
                </a:cubicBezTo>
                <a:cubicBezTo>
                  <a:pt x="1087946" y="528510"/>
                  <a:pt x="1005916" y="452587"/>
                  <a:pt x="1005916" y="351400"/>
                </a:cubicBezTo>
                <a:lnTo>
                  <a:pt x="1005916" y="23666"/>
                </a:lnTo>
                <a:lnTo>
                  <a:pt x="977728" y="51854"/>
                </a:lnTo>
                <a:lnTo>
                  <a:pt x="977728" y="351869"/>
                </a:lnTo>
                <a:cubicBezTo>
                  <a:pt x="977728" y="468625"/>
                  <a:pt x="1072376" y="556226"/>
                  <a:pt x="1189132" y="556226"/>
                </a:cubicBezTo>
                <a:cubicBezTo>
                  <a:pt x="1191834" y="556226"/>
                  <a:pt x="1217320" y="556226"/>
                  <a:pt x="1217320" y="556226"/>
                </a:cubicBezTo>
                <a:cubicBezTo>
                  <a:pt x="1332291" y="556226"/>
                  <a:pt x="1456912" y="471321"/>
                  <a:pt x="1456912" y="324566"/>
                </a:cubicBezTo>
                <a:cubicBezTo>
                  <a:pt x="1456912" y="324428"/>
                  <a:pt x="1456912" y="0"/>
                  <a:pt x="1456912" y="0"/>
                </a:cubicBezTo>
                <a:lnTo>
                  <a:pt x="1428724" y="0"/>
                </a:lnTo>
                <a:close/>
                <a:moveTo>
                  <a:pt x="1189132" y="500322"/>
                </a:moveTo>
                <a:cubicBezTo>
                  <a:pt x="1274706" y="500322"/>
                  <a:pt x="1344082" y="436948"/>
                  <a:pt x="1344160" y="351400"/>
                </a:cubicBezTo>
                <a:lnTo>
                  <a:pt x="1344160" y="351400"/>
                </a:lnTo>
                <a:lnTo>
                  <a:pt x="1344160" y="23666"/>
                </a:lnTo>
                <a:lnTo>
                  <a:pt x="1315972" y="51854"/>
                </a:lnTo>
                <a:lnTo>
                  <a:pt x="1315972" y="324153"/>
                </a:lnTo>
                <a:cubicBezTo>
                  <a:pt x="1315972" y="378637"/>
                  <a:pt x="1271801" y="415761"/>
                  <a:pt x="1217317" y="415761"/>
                </a:cubicBezTo>
                <a:cubicBezTo>
                  <a:pt x="1162833" y="415761"/>
                  <a:pt x="1118662" y="378637"/>
                  <a:pt x="1118662" y="324153"/>
                </a:cubicBezTo>
                <a:lnTo>
                  <a:pt x="1118662" y="3"/>
                </a:lnTo>
                <a:lnTo>
                  <a:pt x="1090474" y="3"/>
                </a:lnTo>
                <a:lnTo>
                  <a:pt x="1090474" y="324156"/>
                </a:lnTo>
                <a:cubicBezTo>
                  <a:pt x="1090474" y="394209"/>
                  <a:pt x="1147264" y="443951"/>
                  <a:pt x="1217317" y="443951"/>
                </a:cubicBezTo>
                <a:cubicBezTo>
                  <a:pt x="1245962" y="443951"/>
                  <a:pt x="1280732" y="429800"/>
                  <a:pt x="1304349" y="404889"/>
                </a:cubicBezTo>
                <a:lnTo>
                  <a:pt x="1304982" y="405720"/>
                </a:lnTo>
                <a:cubicBezTo>
                  <a:pt x="1282838" y="446784"/>
                  <a:pt x="1241907" y="472139"/>
                  <a:pt x="1189129" y="472139"/>
                </a:cubicBezTo>
                <a:cubicBezTo>
                  <a:pt x="1119507" y="472139"/>
                  <a:pt x="1062992" y="421734"/>
                  <a:pt x="1062303" y="352344"/>
                </a:cubicBezTo>
                <a:lnTo>
                  <a:pt x="1062286" y="352344"/>
                </a:lnTo>
                <a:lnTo>
                  <a:pt x="1062286" y="3"/>
                </a:lnTo>
                <a:lnTo>
                  <a:pt x="1034098" y="3"/>
                </a:lnTo>
                <a:lnTo>
                  <a:pt x="1034098" y="352341"/>
                </a:lnTo>
                <a:lnTo>
                  <a:pt x="1034113" y="352341"/>
                </a:lnTo>
                <a:cubicBezTo>
                  <a:pt x="1034703" y="437411"/>
                  <a:pt x="1103877" y="500322"/>
                  <a:pt x="1189132" y="500322"/>
                </a:cubicBezTo>
                <a:close/>
                <a:moveTo>
                  <a:pt x="562774" y="366435"/>
                </a:moveTo>
                <a:lnTo>
                  <a:pt x="491494" y="535557"/>
                </a:lnTo>
                <a:lnTo>
                  <a:pt x="519684" y="535554"/>
                </a:lnTo>
                <a:lnTo>
                  <a:pt x="519682" y="535557"/>
                </a:lnTo>
                <a:lnTo>
                  <a:pt x="519684" y="535557"/>
                </a:lnTo>
                <a:lnTo>
                  <a:pt x="555322" y="450996"/>
                </a:lnTo>
                <a:lnTo>
                  <a:pt x="794138" y="450996"/>
                </a:lnTo>
                <a:lnTo>
                  <a:pt x="829744" y="535557"/>
                </a:lnTo>
                <a:lnTo>
                  <a:pt x="857932" y="535557"/>
                </a:lnTo>
                <a:lnTo>
                  <a:pt x="810457" y="422808"/>
                </a:lnTo>
                <a:lnTo>
                  <a:pt x="567200" y="422808"/>
                </a:lnTo>
                <a:lnTo>
                  <a:pt x="579078" y="394620"/>
                </a:lnTo>
                <a:lnTo>
                  <a:pt x="826776" y="394620"/>
                </a:lnTo>
                <a:lnTo>
                  <a:pt x="886120" y="535557"/>
                </a:lnTo>
                <a:lnTo>
                  <a:pt x="914308" y="535557"/>
                </a:lnTo>
                <a:lnTo>
                  <a:pt x="843097" y="366435"/>
                </a:lnTo>
                <a:lnTo>
                  <a:pt x="562774" y="366435"/>
                </a:lnTo>
                <a:close/>
                <a:moveTo>
                  <a:pt x="604248" y="0"/>
                </a:moveTo>
                <a:lnTo>
                  <a:pt x="397091" y="491374"/>
                </a:lnTo>
                <a:lnTo>
                  <a:pt x="415032" y="515732"/>
                </a:lnTo>
                <a:lnTo>
                  <a:pt x="632437" y="0"/>
                </a:lnTo>
                <a:lnTo>
                  <a:pt x="604248" y="0"/>
                </a:lnTo>
                <a:close/>
                <a:moveTo>
                  <a:pt x="716998" y="3"/>
                </a:moveTo>
                <a:lnTo>
                  <a:pt x="934130" y="515735"/>
                </a:lnTo>
                <a:lnTo>
                  <a:pt x="952028" y="491377"/>
                </a:lnTo>
                <a:lnTo>
                  <a:pt x="745186" y="3"/>
                </a:lnTo>
                <a:lnTo>
                  <a:pt x="716998" y="3"/>
                </a:lnTo>
                <a:close/>
                <a:moveTo>
                  <a:pt x="546409" y="338247"/>
                </a:moveTo>
                <a:lnTo>
                  <a:pt x="463042" y="535557"/>
                </a:lnTo>
                <a:lnTo>
                  <a:pt x="434854" y="535557"/>
                </a:lnTo>
                <a:lnTo>
                  <a:pt x="646528" y="33467"/>
                </a:lnTo>
                <a:lnTo>
                  <a:pt x="762988" y="310059"/>
                </a:lnTo>
                <a:lnTo>
                  <a:pt x="791176" y="310059"/>
                </a:lnTo>
                <a:lnTo>
                  <a:pt x="660624" y="3"/>
                </a:lnTo>
                <a:lnTo>
                  <a:pt x="688812" y="3"/>
                </a:lnTo>
                <a:lnTo>
                  <a:pt x="831231" y="338247"/>
                </a:lnTo>
                <a:lnTo>
                  <a:pt x="546409" y="338247"/>
                </a:lnTo>
                <a:close/>
                <a:moveTo>
                  <a:pt x="674788" y="167531"/>
                </a:moveTo>
                <a:lnTo>
                  <a:pt x="614721" y="310062"/>
                </a:lnTo>
                <a:lnTo>
                  <a:pt x="734800" y="310062"/>
                </a:lnTo>
                <a:lnTo>
                  <a:pt x="674788" y="167531"/>
                </a:lnTo>
                <a:close/>
                <a:moveTo>
                  <a:pt x="558275" y="310062"/>
                </a:moveTo>
                <a:lnTo>
                  <a:pt x="586535" y="310062"/>
                </a:lnTo>
                <a:lnTo>
                  <a:pt x="660703" y="134072"/>
                </a:lnTo>
                <a:lnTo>
                  <a:pt x="646588" y="100553"/>
                </a:lnTo>
                <a:lnTo>
                  <a:pt x="558275" y="310062"/>
                </a:lnTo>
                <a:close/>
              </a:path>
            </a:pathLst>
          </a:custGeom>
          <a:solidFill>
            <a:schemeClr val="tx1"/>
          </a:solidFill>
          <a:ln w="2892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43" name="Rechteck 142">
            <a:extLst>
              <a:ext uri="{FF2B5EF4-FFF2-40B4-BE49-F238E27FC236}">
                <a16:creationId xmlns:a16="http://schemas.microsoft.com/office/drawing/2014/main" id="{108A481D-2E1F-45DF-86E1-B64481B3202A}"/>
              </a:ext>
            </a:extLst>
          </p:cNvPr>
          <p:cNvSpPr/>
          <p:nvPr userDrawn="1"/>
        </p:nvSpPr>
        <p:spPr>
          <a:xfrm>
            <a:off x="518400" y="1413835"/>
            <a:ext cx="11676062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44" name="Grafik 143">
            <a:extLst>
              <a:ext uri="{FF2B5EF4-FFF2-40B4-BE49-F238E27FC236}">
                <a16:creationId xmlns:a16="http://schemas.microsoft.com/office/drawing/2014/main" id="{3CA445D2-E628-47F5-8A26-10F5CBE230A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09578" y="293687"/>
            <a:ext cx="2604169" cy="556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7165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kt 5" hidden="1">
            <a:extLst>
              <a:ext uri="{FF2B5EF4-FFF2-40B4-BE49-F238E27FC236}">
                <a16:creationId xmlns:a16="http://schemas.microsoft.com/office/drawing/2014/main" id="{B494B1E8-B150-47D8-BFC1-832FA1865A6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60750481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10" imgH="312" progId="TCLayout.ActiveDocument.1">
                  <p:embed/>
                </p:oleObj>
              </mc:Choice>
              <mc:Fallback>
                <p:oleObj name="think-cell Folie" r:id="rId3" imgW="310" imgH="312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E0522E-4B59-4195-AD23-1DB4381AB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76614-C801-48D1-BE5E-3E261D899ED8}" type="datetime4">
              <a:rPr lang="de-DE" smtClean="0"/>
              <a:t>14. Dezember 2022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0F6FD0B-B0A5-4052-BAB6-95BD027E8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5937" y="6634666"/>
            <a:ext cx="9574509" cy="123111"/>
          </a:xfrm>
        </p:spPr>
        <p:txBody>
          <a:bodyPr/>
          <a:lstStyle/>
          <a:p>
            <a:r>
              <a:rPr lang="de-DE"/>
              <a:t>… | Lehrstuhl für Digital Industrial Service Systems | &lt;Name des Dozenten&gt;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0385CA6-0215-4C6D-9658-F37EA26CE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1" name="Textplatzhalter 9">
            <a:extLst>
              <a:ext uri="{FF2B5EF4-FFF2-40B4-BE49-F238E27FC236}">
                <a16:creationId xmlns:a16="http://schemas.microsoft.com/office/drawing/2014/main" id="{391E3CF3-4749-4988-84A7-41187275F95B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518319" y="1631157"/>
            <a:ext cx="11157742" cy="4569619"/>
          </a:xfrm>
        </p:spPr>
        <p:txBody>
          <a:bodyPr wrap="square">
            <a:noAutofit/>
          </a:bodyPr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DE" noProof="0" dirty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8531AA6C-45F6-4DAB-84E5-02BCC876C604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8319" y="6221277"/>
            <a:ext cx="11157742" cy="132149"/>
          </a:xfrm>
        </p:spPr>
        <p:txBody>
          <a:bodyPr rIns="0">
            <a:noAutofit/>
          </a:bodyPr>
          <a:lstStyle>
            <a:lvl1pPr algn="r">
              <a:lnSpc>
                <a:spcPct val="100000"/>
              </a:lnSpc>
              <a:spcAft>
                <a:spcPts val="0"/>
              </a:spcAft>
              <a:defRPr sz="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de-DE" dirty="0"/>
              <a:t>Quelle:</a:t>
            </a:r>
          </a:p>
        </p:txBody>
      </p:sp>
      <p:sp>
        <p:nvSpPr>
          <p:cNvPr id="18" name="Titelplatzhalter 1">
            <a:extLst>
              <a:ext uri="{FF2B5EF4-FFF2-40B4-BE49-F238E27FC236}">
                <a16:creationId xmlns:a16="http://schemas.microsoft.com/office/drawing/2014/main" id="{8D91CC63-EC57-4924-A724-1CDFF2666E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318" y="301183"/>
            <a:ext cx="9574509" cy="666000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r>
              <a:rPr lang="de-DE" noProof="0" dirty="0"/>
              <a:t>[Action-Title]: Kernaussage des Bilds ausdrücken, </a:t>
            </a:r>
            <a:br>
              <a:rPr lang="de-DE" noProof="0" dirty="0"/>
            </a:br>
            <a:r>
              <a:rPr lang="de-DE" noProof="0" dirty="0"/>
              <a:t>maximal zwei Zeilen, „sprechende Titel“</a:t>
            </a:r>
            <a:endParaRPr lang="de-DE" dirty="0"/>
          </a:p>
        </p:txBody>
      </p:sp>
      <p:sp>
        <p:nvSpPr>
          <p:cNvPr id="19" name="Textplatzhalter 6">
            <a:extLst>
              <a:ext uri="{FF2B5EF4-FFF2-40B4-BE49-F238E27FC236}">
                <a16:creationId xmlns:a16="http://schemas.microsoft.com/office/drawing/2014/main" id="{E76EDA7A-C3DC-4A17-8264-EF17021BD3D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8318" y="987403"/>
            <a:ext cx="9574510" cy="281103"/>
          </a:xfrm>
        </p:spPr>
        <p:txBody>
          <a:bodyPr anchor="ctr">
            <a:normAutofit/>
          </a:bodyPr>
          <a:lstStyle>
            <a:lvl1pPr>
              <a:defRPr sz="1800">
                <a:solidFill>
                  <a:srgbClr val="041E42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3"/>
              </a:buClr>
              <a:buSzTx/>
              <a:buFont typeface="Symbol" panose="05050102010706020507" pitchFamily="18" charset="2"/>
              <a:buNone/>
              <a:tabLst/>
              <a:defRPr/>
            </a:pPr>
            <a:r>
              <a:rPr lang="de-DE" noProof="0" dirty="0"/>
              <a:t>[</a:t>
            </a:r>
            <a:r>
              <a:rPr lang="de-DE" noProof="0" dirty="0" err="1"/>
              <a:t>Subtitle</a:t>
            </a:r>
            <a:r>
              <a:rPr lang="de-DE" noProof="0" dirty="0"/>
              <a:t>]: Zusammenfassung in Stichwörtern, keine Sätze</a:t>
            </a:r>
          </a:p>
        </p:txBody>
      </p:sp>
    </p:spTree>
    <p:extLst>
      <p:ext uri="{BB962C8B-B14F-4D97-AF65-F5344CB8AC3E}">
        <p14:creationId xmlns:p14="http://schemas.microsoft.com/office/powerpoint/2010/main" val="1409702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folie | zw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kt 6" hidden="1">
            <a:extLst>
              <a:ext uri="{FF2B5EF4-FFF2-40B4-BE49-F238E27FC236}">
                <a16:creationId xmlns:a16="http://schemas.microsoft.com/office/drawing/2014/main" id="{310B988B-3F29-43AB-A28D-71293531273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91446631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10" imgH="312" progId="TCLayout.ActiveDocument.1">
                  <p:embed/>
                </p:oleObj>
              </mc:Choice>
              <mc:Fallback>
                <p:oleObj name="think-cell Folie" r:id="rId3" imgW="310" imgH="312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E0522E-4B59-4195-AD23-1DB4381AB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B17B1-4EF5-4E82-B64D-6D9D06630995}" type="datetime4">
              <a:rPr lang="de-DE" smtClean="0"/>
              <a:t>14. Dezember 2022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0F6FD0B-B0A5-4052-BAB6-95BD027E8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5937" y="6634666"/>
            <a:ext cx="9574509" cy="123111"/>
          </a:xfrm>
        </p:spPr>
        <p:txBody>
          <a:bodyPr/>
          <a:lstStyle/>
          <a:p>
            <a:r>
              <a:rPr lang="de-DE"/>
              <a:t>… | Lehrstuhl für Digital Industrial Service Systems | &lt;Name des Dozenten&gt;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0385CA6-0215-4C6D-9658-F37EA26CE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1" name="Textplatzhalter 9">
            <a:extLst>
              <a:ext uri="{FF2B5EF4-FFF2-40B4-BE49-F238E27FC236}">
                <a16:creationId xmlns:a16="http://schemas.microsoft.com/office/drawing/2014/main" id="{391E3CF3-4749-4988-84A7-41187275F95B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518319" y="1631157"/>
            <a:ext cx="5469732" cy="4569619"/>
          </a:xfrm>
        </p:spPr>
        <p:txBody>
          <a:bodyPr wrap="square">
            <a:noAutofit/>
          </a:bodyPr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DE" noProof="0" dirty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8531AA6C-45F6-4DAB-84E5-02BCC876C604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8319" y="6221277"/>
            <a:ext cx="11157742" cy="132149"/>
          </a:xfrm>
        </p:spPr>
        <p:txBody>
          <a:bodyPr rIns="0">
            <a:noAutofit/>
          </a:bodyPr>
          <a:lstStyle>
            <a:lvl1pPr algn="r">
              <a:lnSpc>
                <a:spcPct val="100000"/>
              </a:lnSpc>
              <a:spcAft>
                <a:spcPts val="0"/>
              </a:spcAft>
              <a:defRPr sz="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de-DE" dirty="0"/>
              <a:t>Quelle:</a:t>
            </a:r>
          </a:p>
        </p:txBody>
      </p:sp>
      <p:sp>
        <p:nvSpPr>
          <p:cNvPr id="18" name="Titelplatzhalter 1">
            <a:extLst>
              <a:ext uri="{FF2B5EF4-FFF2-40B4-BE49-F238E27FC236}">
                <a16:creationId xmlns:a16="http://schemas.microsoft.com/office/drawing/2014/main" id="{8D91CC63-EC57-4924-A724-1CDFF2666E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318" y="301183"/>
            <a:ext cx="9574509" cy="666000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r>
              <a:rPr lang="de-DE" noProof="0" dirty="0"/>
              <a:t>[Action-Title]: Kernaussage des Bilds ausdrücken, </a:t>
            </a:r>
            <a:br>
              <a:rPr lang="de-DE" noProof="0" dirty="0"/>
            </a:br>
            <a:r>
              <a:rPr lang="de-DE" noProof="0" dirty="0"/>
              <a:t>maximal zwei Zeilen, „sprechende Titel“</a:t>
            </a:r>
            <a:endParaRPr lang="de-DE" dirty="0"/>
          </a:p>
        </p:txBody>
      </p:sp>
      <p:sp>
        <p:nvSpPr>
          <p:cNvPr id="19" name="Textplatzhalter 6">
            <a:extLst>
              <a:ext uri="{FF2B5EF4-FFF2-40B4-BE49-F238E27FC236}">
                <a16:creationId xmlns:a16="http://schemas.microsoft.com/office/drawing/2014/main" id="{E76EDA7A-C3DC-4A17-8264-EF17021BD3D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8318" y="987403"/>
            <a:ext cx="9574510" cy="281103"/>
          </a:xfrm>
        </p:spPr>
        <p:txBody>
          <a:bodyPr anchor="ctr">
            <a:normAutofit/>
          </a:bodyPr>
          <a:lstStyle>
            <a:lvl1pPr>
              <a:defRPr sz="1800">
                <a:solidFill>
                  <a:srgbClr val="041E42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3"/>
              </a:buClr>
              <a:buSzTx/>
              <a:buFont typeface="Symbol" panose="05050102010706020507" pitchFamily="18" charset="2"/>
              <a:buNone/>
              <a:tabLst/>
              <a:defRPr/>
            </a:pPr>
            <a:r>
              <a:rPr lang="de-DE" noProof="0" dirty="0"/>
              <a:t>[</a:t>
            </a:r>
            <a:r>
              <a:rPr lang="de-DE" noProof="0" dirty="0" err="1"/>
              <a:t>Subtitle</a:t>
            </a:r>
            <a:r>
              <a:rPr lang="de-DE" noProof="0" dirty="0"/>
              <a:t>]: Zusammenfassung in Stichwörtern, keine Sätze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ECFAE3CB-72CD-47F3-AC56-7CDAC235E1DB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6206329" y="1631156"/>
            <a:ext cx="5469732" cy="4569619"/>
          </a:xfrm>
        </p:spPr>
        <p:txBody>
          <a:bodyPr>
            <a:no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716336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folie | dr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E0522E-4B59-4195-AD23-1DB4381AB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5DED9-9AF1-49E6-842A-BFCE5BF99E9D}" type="datetime4">
              <a:rPr lang="de-DE" smtClean="0"/>
              <a:t>14. Dezember 2022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0F6FD0B-B0A5-4052-BAB6-95BD027E8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5937" y="6634666"/>
            <a:ext cx="9574509" cy="123111"/>
          </a:xfrm>
        </p:spPr>
        <p:txBody>
          <a:bodyPr/>
          <a:lstStyle/>
          <a:p>
            <a:r>
              <a:rPr lang="de-DE"/>
              <a:t>… | Lehrstuhl für Digital Industrial Service Systems | &lt;Name des Dozenten&gt;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0385CA6-0215-4C6D-9658-F37EA26CE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1" name="Textplatzhalter 9">
            <a:extLst>
              <a:ext uri="{FF2B5EF4-FFF2-40B4-BE49-F238E27FC236}">
                <a16:creationId xmlns:a16="http://schemas.microsoft.com/office/drawing/2014/main" id="{391E3CF3-4749-4988-84A7-41187275F95B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518320" y="1631157"/>
            <a:ext cx="3568821" cy="4569619"/>
          </a:xfrm>
        </p:spPr>
        <p:txBody>
          <a:bodyPr wrap="square">
            <a:noAutofit/>
          </a:bodyPr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DE" noProof="0" dirty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8531AA6C-45F6-4DAB-84E5-02BCC876C604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8319" y="6221277"/>
            <a:ext cx="11157742" cy="132149"/>
          </a:xfrm>
        </p:spPr>
        <p:txBody>
          <a:bodyPr rIns="0">
            <a:noAutofit/>
          </a:bodyPr>
          <a:lstStyle>
            <a:lvl1pPr algn="r">
              <a:lnSpc>
                <a:spcPct val="100000"/>
              </a:lnSpc>
              <a:spcAft>
                <a:spcPts val="0"/>
              </a:spcAft>
              <a:defRPr sz="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de-DE" dirty="0"/>
              <a:t>Quelle:</a:t>
            </a:r>
          </a:p>
        </p:txBody>
      </p:sp>
      <p:sp>
        <p:nvSpPr>
          <p:cNvPr id="18" name="Titelplatzhalter 1">
            <a:extLst>
              <a:ext uri="{FF2B5EF4-FFF2-40B4-BE49-F238E27FC236}">
                <a16:creationId xmlns:a16="http://schemas.microsoft.com/office/drawing/2014/main" id="{8D91CC63-EC57-4924-A724-1CDFF2666E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318" y="301183"/>
            <a:ext cx="9574509" cy="666000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rmAutofit/>
          </a:bodyPr>
          <a:lstStyle/>
          <a:p>
            <a:r>
              <a:rPr lang="de-DE" noProof="0" dirty="0"/>
              <a:t>[Action-Title]: Kernaussage des Bilds ausdrücken, </a:t>
            </a:r>
            <a:br>
              <a:rPr lang="de-DE" noProof="0" dirty="0"/>
            </a:br>
            <a:r>
              <a:rPr lang="de-DE" noProof="0" dirty="0"/>
              <a:t>maximal zwei Zeilen, „sprechende Titel“</a:t>
            </a:r>
            <a:endParaRPr lang="de-DE" dirty="0"/>
          </a:p>
        </p:txBody>
      </p:sp>
      <p:sp>
        <p:nvSpPr>
          <p:cNvPr id="19" name="Textplatzhalter 6">
            <a:extLst>
              <a:ext uri="{FF2B5EF4-FFF2-40B4-BE49-F238E27FC236}">
                <a16:creationId xmlns:a16="http://schemas.microsoft.com/office/drawing/2014/main" id="{E76EDA7A-C3DC-4A17-8264-EF17021BD3D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8318" y="987403"/>
            <a:ext cx="9574510" cy="281103"/>
          </a:xfrm>
        </p:spPr>
        <p:txBody>
          <a:bodyPr anchor="ctr">
            <a:normAutofit/>
          </a:bodyPr>
          <a:lstStyle>
            <a:lvl1pPr>
              <a:defRPr sz="1800">
                <a:solidFill>
                  <a:srgbClr val="041E42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3"/>
              </a:buClr>
              <a:buSzTx/>
              <a:buFont typeface="Symbol" panose="05050102010706020507" pitchFamily="18" charset="2"/>
              <a:buNone/>
              <a:tabLst/>
              <a:defRPr/>
            </a:pPr>
            <a:r>
              <a:rPr lang="de-DE" noProof="0" dirty="0"/>
              <a:t>[</a:t>
            </a:r>
            <a:r>
              <a:rPr lang="de-DE" noProof="0" dirty="0" err="1"/>
              <a:t>Subtitle</a:t>
            </a:r>
            <a:r>
              <a:rPr lang="de-DE" noProof="0" dirty="0"/>
              <a:t>]: Zusammenfassung in Stichwörtern, keine Sätze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ECFAE3CB-72CD-47F3-AC56-7CDAC235E1DB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4312780" y="1631156"/>
            <a:ext cx="3568821" cy="4569619"/>
          </a:xfrm>
        </p:spPr>
        <p:txBody>
          <a:bodyPr>
            <a:no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8BE42DCF-5B3A-4B71-B7EB-B7136921856F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8107241" y="1631156"/>
            <a:ext cx="3568821" cy="4569619"/>
          </a:xfrm>
        </p:spPr>
        <p:txBody>
          <a:bodyPr>
            <a:no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722674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kt 12" hidden="1">
            <a:extLst>
              <a:ext uri="{FF2B5EF4-FFF2-40B4-BE49-F238E27FC236}">
                <a16:creationId xmlns:a16="http://schemas.microsoft.com/office/drawing/2014/main" id="{A5AFDFCF-0983-4270-80C9-4D41CBE0254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7"/>
            </p:custDataLst>
            <p:extLst>
              <p:ext uri="{D42A27DB-BD31-4B8C-83A1-F6EECF244321}">
                <p14:modId xmlns:p14="http://schemas.microsoft.com/office/powerpoint/2010/main" val="105060619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28" imgW="310" imgH="312" progId="TCLayout.ActiveDocument.1">
                  <p:embed/>
                </p:oleObj>
              </mc:Choice>
              <mc:Fallback>
                <p:oleObj name="think-cell Folie" r:id="rId28" imgW="310" imgH="312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3999BA3-562C-4E45-8F3B-A023F450B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318" y="301183"/>
            <a:ext cx="9574509" cy="666000"/>
          </a:xfrm>
          <a:prstGeom prst="rect">
            <a:avLst/>
          </a:prstGeom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de-DE" dirty="0"/>
              <a:t>Mastertitelformat </a:t>
            </a:r>
            <a:br>
              <a:rPr lang="de-DE" dirty="0"/>
            </a:br>
            <a:r>
              <a:rPr lang="de-DE" dirty="0"/>
              <a:t>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A1581D5-332D-4C8E-AF45-43F518A6E5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319" y="1631156"/>
            <a:ext cx="11157744" cy="4569619"/>
          </a:xfrm>
          <a:prstGeom prst="rect">
            <a:avLst/>
          </a:prstGeom>
        </p:spPr>
        <p:txBody>
          <a:bodyPr vert="horz" lIns="0" tIns="0" rIns="360000" bIns="0" rtlCol="0" anchor="t" anchorCtr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  <a:p>
            <a:pPr lvl="6"/>
            <a:r>
              <a:rPr lang="de-DE" dirty="0"/>
              <a:t>Siebte Ebene</a:t>
            </a:r>
          </a:p>
          <a:p>
            <a:pPr lvl="7"/>
            <a:r>
              <a:rPr lang="de-DE" dirty="0"/>
              <a:t>Achte Ebene</a:t>
            </a:r>
          </a:p>
          <a:p>
            <a:pPr lvl="8"/>
            <a:r>
              <a:rPr lang="de-DE" dirty="0"/>
              <a:t>Neunte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DD440FC-859D-4521-8908-A802F3E535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417351" y="6634666"/>
            <a:ext cx="849593" cy="123111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B4AF76AE-F8CA-4CAE-8890-6E3DCFB786A6}" type="datetime4">
              <a:rPr lang="de-DE" smtClean="0"/>
              <a:t>14. Dezember 2022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88C6C66-9703-4B53-BAF2-1F89587F3C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18319" y="6634666"/>
            <a:ext cx="9574509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de-DE"/>
              <a:t>… | Lehrstuhl für Digital Industrial Service Systems | &lt;Name des Dozenten&gt;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C2FAB54-E254-4FCB-BB98-1E4D5A6D0B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82099" y="6634666"/>
            <a:ext cx="193964" cy="123111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D949F9DF-37BD-4CD6-BF49-65BA579E1D7A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639EA0DE-CCA1-4795-BE19-74C50E90E6A6}"/>
              </a:ext>
            </a:extLst>
          </p:cNvPr>
          <p:cNvSpPr/>
          <p:nvPr userDrawn="1"/>
        </p:nvSpPr>
        <p:spPr>
          <a:xfrm>
            <a:off x="518400" y="1413835"/>
            <a:ext cx="11676062" cy="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F10272FF-60F7-4AF4-9CD6-0A04080EA9B4}"/>
              </a:ext>
            </a:extLst>
          </p:cNvPr>
          <p:cNvSpPr/>
          <p:nvPr userDrawn="1"/>
        </p:nvSpPr>
        <p:spPr>
          <a:xfrm>
            <a:off x="517200" y="6538526"/>
            <a:ext cx="11674800" cy="10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Freihandform: Form 53">
            <a:extLst>
              <a:ext uri="{FF2B5EF4-FFF2-40B4-BE49-F238E27FC236}">
                <a16:creationId xmlns:a16="http://schemas.microsoft.com/office/drawing/2014/main" id="{7C2D4B7A-C06A-4E74-AFA2-1F145A18ADE3}"/>
              </a:ext>
            </a:extLst>
          </p:cNvPr>
          <p:cNvSpPr>
            <a:spLocks noChangeAspect="1"/>
          </p:cNvSpPr>
          <p:nvPr userDrawn="1"/>
        </p:nvSpPr>
        <p:spPr>
          <a:xfrm>
            <a:off x="10596063" y="299346"/>
            <a:ext cx="1080000" cy="412328"/>
          </a:xfrm>
          <a:custGeom>
            <a:avLst/>
            <a:gdLst>
              <a:gd name="connsiteX0" fmla="*/ 0 w 4797018"/>
              <a:gd name="connsiteY0" fmla="*/ 170736 h 1831428"/>
              <a:gd name="connsiteX1" fmla="*/ 92812 w 4797018"/>
              <a:gd name="connsiteY1" fmla="*/ 77924 h 1831428"/>
              <a:gd name="connsiteX2" fmla="*/ 92812 w 4797018"/>
              <a:gd name="connsiteY2" fmla="*/ 1763373 h 1831428"/>
              <a:gd name="connsiteX3" fmla="*/ 0 w 4797018"/>
              <a:gd name="connsiteY3" fmla="*/ 1763373 h 1831428"/>
              <a:gd name="connsiteX4" fmla="*/ 0 w 4797018"/>
              <a:gd name="connsiteY4" fmla="*/ 170736 h 1831428"/>
              <a:gd name="connsiteX5" fmla="*/ 278425 w 4797018"/>
              <a:gd name="connsiteY5" fmla="*/ 92812 h 1831428"/>
              <a:gd name="connsiteX6" fmla="*/ 1392136 w 4797018"/>
              <a:gd name="connsiteY6" fmla="*/ 92812 h 1831428"/>
              <a:gd name="connsiteX7" fmla="*/ 1392136 w 4797018"/>
              <a:gd name="connsiteY7" fmla="*/ 0 h 1831428"/>
              <a:gd name="connsiteX8" fmla="*/ 185614 w 4797018"/>
              <a:gd name="connsiteY8" fmla="*/ 0 h 1831428"/>
              <a:gd name="connsiteX9" fmla="*/ 185614 w 4797018"/>
              <a:gd name="connsiteY9" fmla="*/ 1113701 h 1831428"/>
              <a:gd name="connsiteX10" fmla="*/ 1210723 w 4797018"/>
              <a:gd name="connsiteY10" fmla="*/ 1113701 h 1831428"/>
              <a:gd name="connsiteX11" fmla="*/ 1210723 w 4797018"/>
              <a:gd name="connsiteY11" fmla="*/ 1020899 h 1831428"/>
              <a:gd name="connsiteX12" fmla="*/ 278425 w 4797018"/>
              <a:gd name="connsiteY12" fmla="*/ 1020899 h 1831428"/>
              <a:gd name="connsiteX13" fmla="*/ 278425 w 4797018"/>
              <a:gd name="connsiteY13" fmla="*/ 92812 h 1831428"/>
              <a:gd name="connsiteX14" fmla="*/ 1350464 w 4797018"/>
              <a:gd name="connsiteY14" fmla="*/ 835285 h 1831428"/>
              <a:gd name="connsiteX15" fmla="*/ 464048 w 4797018"/>
              <a:gd name="connsiteY15" fmla="*/ 835285 h 1831428"/>
              <a:gd name="connsiteX16" fmla="*/ 464048 w 4797018"/>
              <a:gd name="connsiteY16" fmla="*/ 464048 h 1831428"/>
              <a:gd name="connsiteX17" fmla="*/ 1222124 w 4797018"/>
              <a:gd name="connsiteY17" fmla="*/ 464048 h 1831428"/>
              <a:gd name="connsiteX18" fmla="*/ 1314926 w 4797018"/>
              <a:gd name="connsiteY18" fmla="*/ 371237 h 1831428"/>
              <a:gd name="connsiteX19" fmla="*/ 464048 w 4797018"/>
              <a:gd name="connsiteY19" fmla="*/ 371237 h 1831428"/>
              <a:gd name="connsiteX20" fmla="*/ 464048 w 4797018"/>
              <a:gd name="connsiteY20" fmla="*/ 278425 h 1831428"/>
              <a:gd name="connsiteX21" fmla="*/ 1392146 w 4797018"/>
              <a:gd name="connsiteY21" fmla="*/ 278425 h 1831428"/>
              <a:gd name="connsiteX22" fmla="*/ 1392146 w 4797018"/>
              <a:gd name="connsiteY22" fmla="*/ 185614 h 1831428"/>
              <a:gd name="connsiteX23" fmla="*/ 371237 w 4797018"/>
              <a:gd name="connsiteY23" fmla="*/ 185614 h 1831428"/>
              <a:gd name="connsiteX24" fmla="*/ 371237 w 4797018"/>
              <a:gd name="connsiteY24" fmla="*/ 928087 h 1831428"/>
              <a:gd name="connsiteX25" fmla="*/ 1258872 w 4797018"/>
              <a:gd name="connsiteY25" fmla="*/ 928087 h 1831428"/>
              <a:gd name="connsiteX26" fmla="*/ 1350464 w 4797018"/>
              <a:gd name="connsiteY26" fmla="*/ 835285 h 1831428"/>
              <a:gd name="connsiteX27" fmla="*/ 185614 w 4797018"/>
              <a:gd name="connsiteY27" fmla="*/ 1763373 h 1831428"/>
              <a:gd name="connsiteX28" fmla="*/ 278425 w 4797018"/>
              <a:gd name="connsiteY28" fmla="*/ 1763373 h 1831428"/>
              <a:gd name="connsiteX29" fmla="*/ 278425 w 4797018"/>
              <a:gd name="connsiteY29" fmla="*/ 1299324 h 1831428"/>
              <a:gd name="connsiteX30" fmla="*/ 371237 w 4797018"/>
              <a:gd name="connsiteY30" fmla="*/ 1299324 h 1831428"/>
              <a:gd name="connsiteX31" fmla="*/ 371237 w 4797018"/>
              <a:gd name="connsiteY31" fmla="*/ 1685449 h 1831428"/>
              <a:gd name="connsiteX32" fmla="*/ 464039 w 4797018"/>
              <a:gd name="connsiteY32" fmla="*/ 1592647 h 1831428"/>
              <a:gd name="connsiteX33" fmla="*/ 464039 w 4797018"/>
              <a:gd name="connsiteY33" fmla="*/ 1299324 h 1831428"/>
              <a:gd name="connsiteX34" fmla="*/ 1210723 w 4797018"/>
              <a:gd name="connsiteY34" fmla="*/ 1299324 h 1831428"/>
              <a:gd name="connsiteX35" fmla="*/ 1210723 w 4797018"/>
              <a:gd name="connsiteY35" fmla="*/ 1206522 h 1831428"/>
              <a:gd name="connsiteX36" fmla="*/ 185614 w 4797018"/>
              <a:gd name="connsiteY36" fmla="*/ 1206522 h 1831428"/>
              <a:gd name="connsiteX37" fmla="*/ 185614 w 4797018"/>
              <a:gd name="connsiteY37" fmla="*/ 1763373 h 1831428"/>
              <a:gd name="connsiteX38" fmla="*/ 4704207 w 4797018"/>
              <a:gd name="connsiteY38" fmla="*/ 0 h 1831428"/>
              <a:gd name="connsiteX39" fmla="*/ 4704207 w 4797018"/>
              <a:gd name="connsiteY39" fmla="*/ 1067314 h 1831428"/>
              <a:gd name="connsiteX40" fmla="*/ 4334837 w 4797018"/>
              <a:gd name="connsiteY40" fmla="*/ 1692688 h 1831428"/>
              <a:gd name="connsiteX41" fmla="*/ 4332742 w 4797018"/>
              <a:gd name="connsiteY41" fmla="*/ 1689954 h 1831428"/>
              <a:gd name="connsiteX42" fmla="*/ 4611405 w 4797018"/>
              <a:gd name="connsiteY42" fmla="*/ 1158564 h 1831428"/>
              <a:gd name="connsiteX43" fmla="*/ 4611405 w 4797018"/>
              <a:gd name="connsiteY43" fmla="*/ 0 h 1831428"/>
              <a:gd name="connsiteX44" fmla="*/ 4518594 w 4797018"/>
              <a:gd name="connsiteY44" fmla="*/ 0 h 1831428"/>
              <a:gd name="connsiteX45" fmla="*/ 4518594 w 4797018"/>
              <a:gd name="connsiteY45" fmla="*/ 1157021 h 1831428"/>
              <a:gd name="connsiteX46" fmla="*/ 3915337 w 4797018"/>
              <a:gd name="connsiteY46" fmla="*/ 1740170 h 1831428"/>
              <a:gd name="connsiteX47" fmla="*/ 3312081 w 4797018"/>
              <a:gd name="connsiteY47" fmla="*/ 1157021 h 1831428"/>
              <a:gd name="connsiteX48" fmla="*/ 3312081 w 4797018"/>
              <a:gd name="connsiteY48" fmla="*/ 77924 h 1831428"/>
              <a:gd name="connsiteX49" fmla="*/ 3219269 w 4797018"/>
              <a:gd name="connsiteY49" fmla="*/ 170736 h 1831428"/>
              <a:gd name="connsiteX50" fmla="*/ 3219269 w 4797018"/>
              <a:gd name="connsiteY50" fmla="*/ 1158564 h 1831428"/>
              <a:gd name="connsiteX51" fmla="*/ 3915337 w 4797018"/>
              <a:gd name="connsiteY51" fmla="*/ 1831429 h 1831428"/>
              <a:gd name="connsiteX52" fmla="*/ 4008139 w 4797018"/>
              <a:gd name="connsiteY52" fmla="*/ 1831429 h 1831428"/>
              <a:gd name="connsiteX53" fmla="*/ 4797019 w 4797018"/>
              <a:gd name="connsiteY53" fmla="*/ 1068667 h 1831428"/>
              <a:gd name="connsiteX54" fmla="*/ 4797019 w 4797018"/>
              <a:gd name="connsiteY54" fmla="*/ 0 h 1831428"/>
              <a:gd name="connsiteX55" fmla="*/ 4704207 w 4797018"/>
              <a:gd name="connsiteY55" fmla="*/ 0 h 1831428"/>
              <a:gd name="connsiteX56" fmla="*/ 3915328 w 4797018"/>
              <a:gd name="connsiteY56" fmla="*/ 1647358 h 1831428"/>
              <a:gd name="connsiteX57" fmla="*/ 4425773 w 4797018"/>
              <a:gd name="connsiteY57" fmla="*/ 1157021 h 1831428"/>
              <a:gd name="connsiteX58" fmla="*/ 4425782 w 4797018"/>
              <a:gd name="connsiteY58" fmla="*/ 1157021 h 1831428"/>
              <a:gd name="connsiteX59" fmla="*/ 4425782 w 4797018"/>
              <a:gd name="connsiteY59" fmla="*/ 77924 h 1831428"/>
              <a:gd name="connsiteX60" fmla="*/ 4332970 w 4797018"/>
              <a:gd name="connsiteY60" fmla="*/ 170736 h 1831428"/>
              <a:gd name="connsiteX61" fmla="*/ 4332970 w 4797018"/>
              <a:gd name="connsiteY61" fmla="*/ 1067305 h 1831428"/>
              <a:gd name="connsiteX62" fmla="*/ 4008130 w 4797018"/>
              <a:gd name="connsiteY62" fmla="*/ 1368933 h 1831428"/>
              <a:gd name="connsiteX63" fmla="*/ 3683298 w 4797018"/>
              <a:gd name="connsiteY63" fmla="*/ 1067305 h 1831428"/>
              <a:gd name="connsiteX64" fmla="*/ 3683289 w 4797018"/>
              <a:gd name="connsiteY64" fmla="*/ 0 h 1831428"/>
              <a:gd name="connsiteX65" fmla="*/ 3590487 w 4797018"/>
              <a:gd name="connsiteY65" fmla="*/ 0 h 1831428"/>
              <a:gd name="connsiteX66" fmla="*/ 3590487 w 4797018"/>
              <a:gd name="connsiteY66" fmla="*/ 1067305 h 1831428"/>
              <a:gd name="connsiteX67" fmla="*/ 4008130 w 4797018"/>
              <a:gd name="connsiteY67" fmla="*/ 1461745 h 1831428"/>
              <a:gd name="connsiteX68" fmla="*/ 4294699 w 4797018"/>
              <a:gd name="connsiteY68" fmla="*/ 1333129 h 1831428"/>
              <a:gd name="connsiteX69" fmla="*/ 4296785 w 4797018"/>
              <a:gd name="connsiteY69" fmla="*/ 1335862 h 1831428"/>
              <a:gd name="connsiteX70" fmla="*/ 3915328 w 4797018"/>
              <a:gd name="connsiteY70" fmla="*/ 1554556 h 1831428"/>
              <a:gd name="connsiteX71" fmla="*/ 3497742 w 4797018"/>
              <a:gd name="connsiteY71" fmla="*/ 1160116 h 1831428"/>
              <a:gd name="connsiteX72" fmla="*/ 3497685 w 4797018"/>
              <a:gd name="connsiteY72" fmla="*/ 1160116 h 1831428"/>
              <a:gd name="connsiteX73" fmla="*/ 3497685 w 4797018"/>
              <a:gd name="connsiteY73" fmla="*/ 0 h 1831428"/>
              <a:gd name="connsiteX74" fmla="*/ 3404873 w 4797018"/>
              <a:gd name="connsiteY74" fmla="*/ 0 h 1831428"/>
              <a:gd name="connsiteX75" fmla="*/ 3404873 w 4797018"/>
              <a:gd name="connsiteY75" fmla="*/ 1160107 h 1831428"/>
              <a:gd name="connsiteX76" fmla="*/ 3404921 w 4797018"/>
              <a:gd name="connsiteY76" fmla="*/ 1160107 h 1831428"/>
              <a:gd name="connsiteX77" fmla="*/ 3915328 w 4797018"/>
              <a:gd name="connsiteY77" fmla="*/ 1647358 h 1831428"/>
              <a:gd name="connsiteX78" fmla="*/ 1852984 w 4797018"/>
              <a:gd name="connsiteY78" fmla="*/ 1206522 h 1831428"/>
              <a:gd name="connsiteX79" fmla="*/ 1618288 w 4797018"/>
              <a:gd name="connsiteY79" fmla="*/ 1763373 h 1831428"/>
              <a:gd name="connsiteX80" fmla="*/ 1711119 w 4797018"/>
              <a:gd name="connsiteY80" fmla="*/ 1763363 h 1831428"/>
              <a:gd name="connsiteX81" fmla="*/ 1711100 w 4797018"/>
              <a:gd name="connsiteY81" fmla="*/ 1763373 h 1831428"/>
              <a:gd name="connsiteX82" fmla="*/ 1711119 w 4797018"/>
              <a:gd name="connsiteY82" fmla="*/ 1763373 h 1831428"/>
              <a:gd name="connsiteX83" fmla="*/ 1828448 w 4797018"/>
              <a:gd name="connsiteY83" fmla="*/ 1484948 h 1831428"/>
              <a:gd name="connsiteX84" fmla="*/ 2614774 w 4797018"/>
              <a:gd name="connsiteY84" fmla="*/ 1484948 h 1831428"/>
              <a:gd name="connsiteX85" fmla="*/ 2732018 w 4797018"/>
              <a:gd name="connsiteY85" fmla="*/ 1763373 h 1831428"/>
              <a:gd name="connsiteX86" fmla="*/ 2824820 w 4797018"/>
              <a:gd name="connsiteY86" fmla="*/ 1763373 h 1831428"/>
              <a:gd name="connsiteX87" fmla="*/ 2668515 w 4797018"/>
              <a:gd name="connsiteY87" fmla="*/ 1392136 h 1831428"/>
              <a:gd name="connsiteX88" fmla="*/ 1867567 w 4797018"/>
              <a:gd name="connsiteY88" fmla="*/ 1392136 h 1831428"/>
              <a:gd name="connsiteX89" fmla="*/ 1906676 w 4797018"/>
              <a:gd name="connsiteY89" fmla="*/ 1299324 h 1831428"/>
              <a:gd name="connsiteX90" fmla="*/ 2722236 w 4797018"/>
              <a:gd name="connsiteY90" fmla="*/ 1299324 h 1831428"/>
              <a:gd name="connsiteX91" fmla="*/ 2917632 w 4797018"/>
              <a:gd name="connsiteY91" fmla="*/ 1763373 h 1831428"/>
              <a:gd name="connsiteX92" fmla="*/ 3010443 w 4797018"/>
              <a:gd name="connsiteY92" fmla="*/ 1763373 h 1831428"/>
              <a:gd name="connsiteX93" fmla="*/ 2775976 w 4797018"/>
              <a:gd name="connsiteY93" fmla="*/ 1206522 h 1831428"/>
              <a:gd name="connsiteX94" fmla="*/ 1852984 w 4797018"/>
              <a:gd name="connsiteY94" fmla="*/ 1206522 h 1831428"/>
              <a:gd name="connsiteX95" fmla="*/ 1989544 w 4797018"/>
              <a:gd name="connsiteY95" fmla="*/ 0 h 1831428"/>
              <a:gd name="connsiteX96" fmla="*/ 1307459 w 4797018"/>
              <a:gd name="connsiteY96" fmla="*/ 1617898 h 1831428"/>
              <a:gd name="connsiteX97" fmla="*/ 1366533 w 4797018"/>
              <a:gd name="connsiteY97" fmla="*/ 1698098 h 1831428"/>
              <a:gd name="connsiteX98" fmla="*/ 2082356 w 4797018"/>
              <a:gd name="connsiteY98" fmla="*/ 0 h 1831428"/>
              <a:gd name="connsiteX99" fmla="*/ 1989544 w 4797018"/>
              <a:gd name="connsiteY99" fmla="*/ 0 h 1831428"/>
              <a:gd name="connsiteX100" fmla="*/ 2360771 w 4797018"/>
              <a:gd name="connsiteY100" fmla="*/ 0 h 1831428"/>
              <a:gd name="connsiteX101" fmla="*/ 3075708 w 4797018"/>
              <a:gd name="connsiteY101" fmla="*/ 1698098 h 1831428"/>
              <a:gd name="connsiteX102" fmla="*/ 3134639 w 4797018"/>
              <a:gd name="connsiteY102" fmla="*/ 1617898 h 1831428"/>
              <a:gd name="connsiteX103" fmla="*/ 2453592 w 4797018"/>
              <a:gd name="connsiteY103" fmla="*/ 0 h 1831428"/>
              <a:gd name="connsiteX104" fmla="*/ 2360771 w 4797018"/>
              <a:gd name="connsiteY104" fmla="*/ 0 h 1831428"/>
              <a:gd name="connsiteX105" fmla="*/ 1799101 w 4797018"/>
              <a:gd name="connsiteY105" fmla="*/ 1113711 h 1831428"/>
              <a:gd name="connsiteX106" fmla="*/ 1524610 w 4797018"/>
              <a:gd name="connsiteY106" fmla="*/ 1763373 h 1831428"/>
              <a:gd name="connsiteX107" fmla="*/ 1431798 w 4797018"/>
              <a:gd name="connsiteY107" fmla="*/ 1763373 h 1831428"/>
              <a:gd name="connsiteX108" fmla="*/ 2128761 w 4797018"/>
              <a:gd name="connsiteY108" fmla="*/ 110195 h 1831428"/>
              <a:gd name="connsiteX109" fmla="*/ 2512219 w 4797018"/>
              <a:gd name="connsiteY109" fmla="*/ 1020899 h 1831428"/>
              <a:gd name="connsiteX110" fmla="*/ 2605021 w 4797018"/>
              <a:gd name="connsiteY110" fmla="*/ 1020899 h 1831428"/>
              <a:gd name="connsiteX111" fmla="*/ 2175158 w 4797018"/>
              <a:gd name="connsiteY111" fmla="*/ 0 h 1831428"/>
              <a:gd name="connsiteX112" fmla="*/ 2267969 w 4797018"/>
              <a:gd name="connsiteY112" fmla="*/ 0 h 1831428"/>
              <a:gd name="connsiteX113" fmla="*/ 2736895 w 4797018"/>
              <a:gd name="connsiteY113" fmla="*/ 1113701 h 1831428"/>
              <a:gd name="connsiteX114" fmla="*/ 1799101 w 4797018"/>
              <a:gd name="connsiteY114" fmla="*/ 1113701 h 1831428"/>
              <a:gd name="connsiteX115" fmla="*/ 2221802 w 4797018"/>
              <a:gd name="connsiteY115" fmla="*/ 551602 h 1831428"/>
              <a:gd name="connsiteX116" fmla="*/ 2024015 w 4797018"/>
              <a:gd name="connsiteY116" fmla="*/ 1020899 h 1831428"/>
              <a:gd name="connsiteX117" fmla="*/ 2419398 w 4797018"/>
              <a:gd name="connsiteY117" fmla="*/ 1020899 h 1831428"/>
              <a:gd name="connsiteX118" fmla="*/ 2221802 w 4797018"/>
              <a:gd name="connsiteY118" fmla="*/ 551602 h 1831428"/>
              <a:gd name="connsiteX119" fmla="*/ 1838163 w 4797018"/>
              <a:gd name="connsiteY119" fmla="*/ 1020899 h 1831428"/>
              <a:gd name="connsiteX120" fmla="*/ 1931213 w 4797018"/>
              <a:gd name="connsiteY120" fmla="*/ 1020899 h 1831428"/>
              <a:gd name="connsiteX121" fmla="*/ 2175415 w 4797018"/>
              <a:gd name="connsiteY121" fmla="*/ 441436 h 1831428"/>
              <a:gd name="connsiteX122" fmla="*/ 2128942 w 4797018"/>
              <a:gd name="connsiteY122" fmla="*/ 331070 h 1831428"/>
              <a:gd name="connsiteX123" fmla="*/ 1838163 w 4797018"/>
              <a:gd name="connsiteY123" fmla="*/ 1020899 h 1831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</a:cxnLst>
            <a:rect l="l" t="t" r="r" b="b"/>
            <a:pathLst>
              <a:path w="4797018" h="1831428">
                <a:moveTo>
                  <a:pt x="0" y="170736"/>
                </a:moveTo>
                <a:lnTo>
                  <a:pt x="92812" y="77924"/>
                </a:lnTo>
                <a:lnTo>
                  <a:pt x="92812" y="1763373"/>
                </a:lnTo>
                <a:lnTo>
                  <a:pt x="0" y="1763373"/>
                </a:lnTo>
                <a:lnTo>
                  <a:pt x="0" y="170736"/>
                </a:lnTo>
                <a:close/>
                <a:moveTo>
                  <a:pt x="278425" y="92812"/>
                </a:moveTo>
                <a:lnTo>
                  <a:pt x="1392136" y="92812"/>
                </a:lnTo>
                <a:lnTo>
                  <a:pt x="1392136" y="0"/>
                </a:lnTo>
                <a:lnTo>
                  <a:pt x="185614" y="0"/>
                </a:lnTo>
                <a:lnTo>
                  <a:pt x="185614" y="1113701"/>
                </a:lnTo>
                <a:lnTo>
                  <a:pt x="1210723" y="1113701"/>
                </a:lnTo>
                <a:lnTo>
                  <a:pt x="1210723" y="1020899"/>
                </a:lnTo>
                <a:lnTo>
                  <a:pt x="278425" y="1020899"/>
                </a:lnTo>
                <a:lnTo>
                  <a:pt x="278425" y="92812"/>
                </a:lnTo>
                <a:close/>
                <a:moveTo>
                  <a:pt x="1350464" y="835285"/>
                </a:moveTo>
                <a:lnTo>
                  <a:pt x="464048" y="835285"/>
                </a:lnTo>
                <a:lnTo>
                  <a:pt x="464048" y="464048"/>
                </a:lnTo>
                <a:lnTo>
                  <a:pt x="1222124" y="464048"/>
                </a:lnTo>
                <a:lnTo>
                  <a:pt x="1314926" y="371237"/>
                </a:lnTo>
                <a:lnTo>
                  <a:pt x="464048" y="371237"/>
                </a:lnTo>
                <a:lnTo>
                  <a:pt x="464048" y="278425"/>
                </a:lnTo>
                <a:lnTo>
                  <a:pt x="1392146" y="278425"/>
                </a:lnTo>
                <a:lnTo>
                  <a:pt x="1392146" y="185614"/>
                </a:lnTo>
                <a:lnTo>
                  <a:pt x="371237" y="185614"/>
                </a:lnTo>
                <a:lnTo>
                  <a:pt x="371237" y="928087"/>
                </a:lnTo>
                <a:lnTo>
                  <a:pt x="1258872" y="928087"/>
                </a:lnTo>
                <a:lnTo>
                  <a:pt x="1350464" y="835285"/>
                </a:lnTo>
                <a:close/>
                <a:moveTo>
                  <a:pt x="185614" y="1763373"/>
                </a:moveTo>
                <a:lnTo>
                  <a:pt x="278425" y="1763373"/>
                </a:lnTo>
                <a:lnTo>
                  <a:pt x="278425" y="1299324"/>
                </a:lnTo>
                <a:lnTo>
                  <a:pt x="371237" y="1299324"/>
                </a:lnTo>
                <a:lnTo>
                  <a:pt x="371237" y="1685449"/>
                </a:lnTo>
                <a:lnTo>
                  <a:pt x="464039" y="1592647"/>
                </a:lnTo>
                <a:lnTo>
                  <a:pt x="464039" y="1299324"/>
                </a:lnTo>
                <a:lnTo>
                  <a:pt x="1210723" y="1299324"/>
                </a:lnTo>
                <a:lnTo>
                  <a:pt x="1210723" y="1206522"/>
                </a:lnTo>
                <a:lnTo>
                  <a:pt x="185614" y="1206522"/>
                </a:lnTo>
                <a:lnTo>
                  <a:pt x="185614" y="1763373"/>
                </a:lnTo>
                <a:close/>
                <a:moveTo>
                  <a:pt x="4704207" y="0"/>
                </a:moveTo>
                <a:lnTo>
                  <a:pt x="4704207" y="1067314"/>
                </a:lnTo>
                <a:cubicBezTo>
                  <a:pt x="4704207" y="1315669"/>
                  <a:pt x="4593393" y="1529039"/>
                  <a:pt x="4334837" y="1692688"/>
                </a:cubicBezTo>
                <a:lnTo>
                  <a:pt x="4332742" y="1689954"/>
                </a:lnTo>
                <a:cubicBezTo>
                  <a:pt x="4502639" y="1555213"/>
                  <a:pt x="4611405" y="1382144"/>
                  <a:pt x="4611405" y="1158564"/>
                </a:cubicBezTo>
                <a:lnTo>
                  <a:pt x="4611405" y="0"/>
                </a:lnTo>
                <a:lnTo>
                  <a:pt x="4518594" y="0"/>
                </a:lnTo>
                <a:lnTo>
                  <a:pt x="4518594" y="1157021"/>
                </a:lnTo>
                <a:cubicBezTo>
                  <a:pt x="4518594" y="1490196"/>
                  <a:pt x="4248512" y="1740170"/>
                  <a:pt x="3915337" y="1740170"/>
                </a:cubicBezTo>
                <a:cubicBezTo>
                  <a:pt x="3582162" y="1740170"/>
                  <a:pt x="3312081" y="1490186"/>
                  <a:pt x="3312081" y="1157021"/>
                </a:cubicBezTo>
                <a:lnTo>
                  <a:pt x="3312081" y="77924"/>
                </a:lnTo>
                <a:lnTo>
                  <a:pt x="3219269" y="170736"/>
                </a:lnTo>
                <a:lnTo>
                  <a:pt x="3219269" y="1158564"/>
                </a:lnTo>
                <a:cubicBezTo>
                  <a:pt x="3219269" y="1542993"/>
                  <a:pt x="3530908" y="1831429"/>
                  <a:pt x="3915337" y="1831429"/>
                </a:cubicBezTo>
                <a:cubicBezTo>
                  <a:pt x="3924233" y="1831429"/>
                  <a:pt x="4008139" y="1831429"/>
                  <a:pt x="4008139" y="1831429"/>
                </a:cubicBezTo>
                <a:cubicBezTo>
                  <a:pt x="4386691" y="1831429"/>
                  <a:pt x="4797019" y="1551870"/>
                  <a:pt x="4797019" y="1068667"/>
                </a:cubicBezTo>
                <a:cubicBezTo>
                  <a:pt x="4797019" y="1068210"/>
                  <a:pt x="4797019" y="0"/>
                  <a:pt x="4797019" y="0"/>
                </a:cubicBezTo>
                <a:lnTo>
                  <a:pt x="4704207" y="0"/>
                </a:lnTo>
                <a:close/>
                <a:moveTo>
                  <a:pt x="3915328" y="1647358"/>
                </a:moveTo>
                <a:cubicBezTo>
                  <a:pt x="4197077" y="1647358"/>
                  <a:pt x="4425515" y="1438694"/>
                  <a:pt x="4425773" y="1157021"/>
                </a:cubicBezTo>
                <a:lnTo>
                  <a:pt x="4425782" y="1157021"/>
                </a:lnTo>
                <a:lnTo>
                  <a:pt x="4425782" y="77924"/>
                </a:lnTo>
                <a:lnTo>
                  <a:pt x="4332970" y="170736"/>
                </a:lnTo>
                <a:lnTo>
                  <a:pt x="4332970" y="1067305"/>
                </a:lnTo>
                <a:cubicBezTo>
                  <a:pt x="4332970" y="1246699"/>
                  <a:pt x="4187533" y="1368933"/>
                  <a:pt x="4008130" y="1368933"/>
                </a:cubicBezTo>
                <a:cubicBezTo>
                  <a:pt x="3828736" y="1368933"/>
                  <a:pt x="3683298" y="1246699"/>
                  <a:pt x="3683298" y="1067305"/>
                </a:cubicBezTo>
                <a:lnTo>
                  <a:pt x="3683289" y="0"/>
                </a:lnTo>
                <a:lnTo>
                  <a:pt x="3590487" y="0"/>
                </a:lnTo>
                <a:lnTo>
                  <a:pt x="3590487" y="1067305"/>
                </a:lnTo>
                <a:cubicBezTo>
                  <a:pt x="3590487" y="1297962"/>
                  <a:pt x="3777472" y="1461745"/>
                  <a:pt x="4008130" y="1461745"/>
                </a:cubicBezTo>
                <a:cubicBezTo>
                  <a:pt x="4102446" y="1461745"/>
                  <a:pt x="4216937" y="1415148"/>
                  <a:pt x="4294699" y="1333129"/>
                </a:cubicBezTo>
                <a:lnTo>
                  <a:pt x="4296785" y="1335862"/>
                </a:lnTo>
                <a:cubicBezTo>
                  <a:pt x="4223881" y="1471070"/>
                  <a:pt x="4089102" y="1554556"/>
                  <a:pt x="3915328" y="1554556"/>
                </a:cubicBezTo>
                <a:cubicBezTo>
                  <a:pt x="3686090" y="1554556"/>
                  <a:pt x="3500009" y="1388593"/>
                  <a:pt x="3497742" y="1160116"/>
                </a:cubicBezTo>
                <a:lnTo>
                  <a:pt x="3497685" y="1160116"/>
                </a:lnTo>
                <a:lnTo>
                  <a:pt x="3497685" y="0"/>
                </a:lnTo>
                <a:lnTo>
                  <a:pt x="3404873" y="0"/>
                </a:lnTo>
                <a:lnTo>
                  <a:pt x="3404873" y="1160107"/>
                </a:lnTo>
                <a:lnTo>
                  <a:pt x="3404921" y="1160107"/>
                </a:lnTo>
                <a:cubicBezTo>
                  <a:pt x="3406855" y="1440218"/>
                  <a:pt x="3634616" y="1647358"/>
                  <a:pt x="3915328" y="1647358"/>
                </a:cubicBezTo>
                <a:close/>
                <a:moveTo>
                  <a:pt x="1852984" y="1206522"/>
                </a:moveTo>
                <a:lnTo>
                  <a:pt x="1618288" y="1763373"/>
                </a:lnTo>
                <a:lnTo>
                  <a:pt x="1711119" y="1763363"/>
                </a:lnTo>
                <a:lnTo>
                  <a:pt x="1711100" y="1763373"/>
                </a:lnTo>
                <a:lnTo>
                  <a:pt x="1711119" y="1763373"/>
                </a:lnTo>
                <a:lnTo>
                  <a:pt x="1828448" y="1484948"/>
                </a:lnTo>
                <a:lnTo>
                  <a:pt x="2614774" y="1484948"/>
                </a:lnTo>
                <a:lnTo>
                  <a:pt x="2732018" y="1763373"/>
                </a:lnTo>
                <a:lnTo>
                  <a:pt x="2824820" y="1763373"/>
                </a:lnTo>
                <a:lnTo>
                  <a:pt x="2668515" y="1392136"/>
                </a:lnTo>
                <a:lnTo>
                  <a:pt x="1867567" y="1392136"/>
                </a:lnTo>
                <a:lnTo>
                  <a:pt x="1906676" y="1299324"/>
                </a:lnTo>
                <a:lnTo>
                  <a:pt x="2722236" y="1299324"/>
                </a:lnTo>
                <a:lnTo>
                  <a:pt x="2917632" y="1763373"/>
                </a:lnTo>
                <a:lnTo>
                  <a:pt x="3010443" y="1763373"/>
                </a:lnTo>
                <a:lnTo>
                  <a:pt x="2775976" y="1206522"/>
                </a:lnTo>
                <a:lnTo>
                  <a:pt x="1852984" y="1206522"/>
                </a:lnTo>
                <a:close/>
                <a:moveTo>
                  <a:pt x="1989544" y="0"/>
                </a:moveTo>
                <a:lnTo>
                  <a:pt x="1307459" y="1617898"/>
                </a:lnTo>
                <a:lnTo>
                  <a:pt x="1366533" y="1698098"/>
                </a:lnTo>
                <a:lnTo>
                  <a:pt x="2082356" y="0"/>
                </a:lnTo>
                <a:lnTo>
                  <a:pt x="1989544" y="0"/>
                </a:lnTo>
                <a:close/>
                <a:moveTo>
                  <a:pt x="2360771" y="0"/>
                </a:moveTo>
                <a:lnTo>
                  <a:pt x="3075708" y="1698098"/>
                </a:lnTo>
                <a:lnTo>
                  <a:pt x="3134639" y="1617898"/>
                </a:lnTo>
                <a:lnTo>
                  <a:pt x="2453592" y="0"/>
                </a:lnTo>
                <a:lnTo>
                  <a:pt x="2360771" y="0"/>
                </a:lnTo>
                <a:close/>
                <a:moveTo>
                  <a:pt x="1799101" y="1113711"/>
                </a:moveTo>
                <a:lnTo>
                  <a:pt x="1524610" y="1763373"/>
                </a:lnTo>
                <a:lnTo>
                  <a:pt x="1431798" y="1763373"/>
                </a:lnTo>
                <a:lnTo>
                  <a:pt x="2128761" y="110195"/>
                </a:lnTo>
                <a:lnTo>
                  <a:pt x="2512219" y="1020899"/>
                </a:lnTo>
                <a:lnTo>
                  <a:pt x="2605021" y="1020899"/>
                </a:lnTo>
                <a:lnTo>
                  <a:pt x="2175158" y="0"/>
                </a:lnTo>
                <a:lnTo>
                  <a:pt x="2267969" y="0"/>
                </a:lnTo>
                <a:lnTo>
                  <a:pt x="2736895" y="1113701"/>
                </a:lnTo>
                <a:lnTo>
                  <a:pt x="1799101" y="1113701"/>
                </a:lnTo>
                <a:close/>
                <a:moveTo>
                  <a:pt x="2221802" y="551602"/>
                </a:moveTo>
                <a:lnTo>
                  <a:pt x="2024015" y="1020899"/>
                </a:lnTo>
                <a:lnTo>
                  <a:pt x="2419398" y="1020899"/>
                </a:lnTo>
                <a:lnTo>
                  <a:pt x="2221802" y="551602"/>
                </a:lnTo>
                <a:close/>
                <a:moveTo>
                  <a:pt x="1838163" y="1020899"/>
                </a:moveTo>
                <a:lnTo>
                  <a:pt x="1931213" y="1020899"/>
                </a:lnTo>
                <a:lnTo>
                  <a:pt x="2175415" y="441436"/>
                </a:lnTo>
                <a:lnTo>
                  <a:pt x="2128942" y="331070"/>
                </a:lnTo>
                <a:lnTo>
                  <a:pt x="1838163" y="1020899"/>
                </a:lnTo>
                <a:close/>
              </a:path>
            </a:pathLst>
          </a:custGeom>
          <a:solidFill>
            <a:srgbClr val="041E4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59005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694" r:id="rId2"/>
    <p:sldLayoutId id="2147483718" r:id="rId3"/>
    <p:sldLayoutId id="2147483734" r:id="rId4"/>
    <p:sldLayoutId id="2147483735" r:id="rId5"/>
    <p:sldLayoutId id="2147483697" r:id="rId6"/>
    <p:sldLayoutId id="2147483698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  <p:sldLayoutId id="2147483726" r:id="rId14"/>
    <p:sldLayoutId id="2147483727" r:id="rId15"/>
    <p:sldLayoutId id="2147483728" r:id="rId16"/>
    <p:sldLayoutId id="2147483729" r:id="rId17"/>
    <p:sldLayoutId id="2147483730" r:id="rId18"/>
    <p:sldLayoutId id="2147483731" r:id="rId19"/>
    <p:sldLayoutId id="2147483732" r:id="rId20"/>
    <p:sldLayoutId id="2147483733" r:id="rId21"/>
    <p:sldLayoutId id="2147483713" r:id="rId22"/>
    <p:sldLayoutId id="2147483736" r:id="rId23"/>
    <p:sldLayoutId id="2147483716" r:id="rId24"/>
    <p:sldLayoutId id="2147483737" r:id="rId2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rgbClr val="041E4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Clr>
          <a:schemeClr val="accent3"/>
        </a:buClr>
        <a:buFont typeface="Symbol" panose="05050102010706020507" pitchFamily="18" charset="2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80000" indent="-180000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Clr>
          <a:schemeClr val="accent3"/>
        </a:buClr>
        <a:buFont typeface="Symbol" panose="05050102010706020507" pitchFamily="18" charset="2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000" indent="-180000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Clr>
          <a:schemeClr val="accent3"/>
        </a:buClr>
        <a:buFont typeface="Symbol" panose="05050102010706020507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40000" indent="-180000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Clr>
          <a:schemeClr val="accent3"/>
        </a:buClr>
        <a:buFont typeface="Symbol" panose="05050102010706020507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20000" indent="-180000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Clr>
          <a:schemeClr val="accent3"/>
        </a:buClr>
        <a:buFont typeface="Symbol" panose="05050102010706020507" pitchFamily="18" charset="2"/>
        <a:buChar char="-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00000" indent="-180000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Clr>
          <a:schemeClr val="accent3"/>
        </a:buClr>
        <a:buFont typeface="Symbol" panose="05050102010706020507" pitchFamily="18" charset="2"/>
        <a:buChar char="-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80000" indent="-180000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Clr>
          <a:schemeClr val="accent3"/>
        </a:buClr>
        <a:buFont typeface="Symbol" panose="05050102010706020507" pitchFamily="18" charset="2"/>
        <a:buChar char="-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60000" indent="-180000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Clr>
          <a:schemeClr val="accent3"/>
        </a:buClr>
        <a:buFont typeface="Symbol" panose="05050102010706020507" pitchFamily="18" charset="2"/>
        <a:buChar char="-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440000" indent="-180000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Clr>
          <a:schemeClr val="accent3"/>
        </a:buClr>
        <a:buFont typeface="Symbol" panose="05050102010706020507" pitchFamily="18" charset="2"/>
        <a:buChar char="-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3840">
          <p15:clr>
            <a:srgbClr val="F26B43"/>
          </p15:clr>
        </p15:guide>
        <p15:guide id="3" pos="325">
          <p15:clr>
            <a:srgbClr val="F26B43"/>
          </p15:clr>
        </p15:guide>
        <p15:guide id="4" pos="7357" userDrawn="1">
          <p15:clr>
            <a:srgbClr val="F26B43"/>
          </p15:clr>
        </p15:guide>
        <p15:guide id="5" orient="horz" pos="187">
          <p15:clr>
            <a:srgbClr val="F26B43"/>
          </p15:clr>
        </p15:guide>
        <p15:guide id="6" orient="horz" pos="799">
          <p15:clr>
            <a:srgbClr val="F26B43"/>
          </p15:clr>
        </p15:guide>
        <p15:guide id="7" orient="horz" pos="1026">
          <p15:clr>
            <a:srgbClr val="F26B43"/>
          </p15:clr>
        </p15:guide>
        <p15:guide id="8" orient="horz" pos="3906">
          <p15:clr>
            <a:srgbClr val="F26B43"/>
          </p15:clr>
        </p15:guide>
        <p15:guide id="9" orient="horz" pos="4178">
          <p15:clr>
            <a:srgbClr val="F26B43"/>
          </p15:clr>
        </p15:guide>
        <p15:guide id="10" pos="3908">
          <p15:clr>
            <a:srgbClr val="F26B43"/>
          </p15:clr>
        </p15:guide>
        <p15:guide id="11" pos="3772">
          <p15:clr>
            <a:srgbClr val="F26B43"/>
          </p15:clr>
        </p15:guide>
        <p15:guide id="12" orient="horz" pos="246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5CBCD50-D025-44A5-0B7B-35ED74441CD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4C19D622-EB5D-5B2F-8523-6F1DC57D8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Zwischenpräsentation Team 6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DE29696-8B3B-D5C2-6D66-4A814D9C5B4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Forschungsmethodisches Seminar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A842CBB4-9FB5-3B6D-26E6-55439CA9986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Philippe Huber, Rene Jokiel</a:t>
            </a:r>
          </a:p>
        </p:txBody>
      </p:sp>
    </p:spTree>
    <p:extLst>
      <p:ext uri="{BB962C8B-B14F-4D97-AF65-F5344CB8AC3E}">
        <p14:creationId xmlns:p14="http://schemas.microsoft.com/office/powerpoint/2010/main" val="4001954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1D4C28D-2E53-7C81-9018-F3C4A48D5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F31EF-6EA6-4A24-8992-69DC7A69151C}" type="datetime4">
              <a:rPr lang="de-DE" smtClean="0"/>
              <a:t>14. Dezember 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0529BE8-B3E7-6F8E-75C5-E65F23C88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Wirtschafts- und Sozialwissenschaften | WiSo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EB0CA80-A177-60A5-F0A8-6410CA27F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2</a:t>
            </a:fld>
            <a:endParaRPr lang="de-DE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F87EB5A-FD3F-8C3E-33D0-00BA8FFB2F2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C612314F-BD31-EFD7-402A-509482CD85C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07FE7A72-F751-9E00-F109-616FB85D851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/>
              <a:t>Ziel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0D5C2863-C71D-B54E-19B5-D17F07F19B3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C805D365-DE8E-51EA-0018-845BD65916A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de-DE" dirty="0"/>
              <a:t>Artefakt</a:t>
            </a:r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9A72ECE4-D1A1-A160-3513-79025AA1E3C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42CCD047-C9CF-DCCE-4429-9D77B6E3596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de-DE" dirty="0"/>
              <a:t>Experimente</a:t>
            </a:r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F199FB67-9CB1-EBFC-4E29-18ED1CC8C748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61BFF1B8-E9E4-E9E0-8DD0-7541652E22D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de-DE" dirty="0"/>
              <a:t>Nächste Schritte</a:t>
            </a:r>
          </a:p>
        </p:txBody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C92B3A9C-FA8A-CCA1-1A08-C69E4B59D01B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EF861F90-634E-8C85-1B42-5E330A183E67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2BA697FB-7A87-3639-651E-7556D351D39F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7" name="Textplatzhalter 16">
            <a:extLst>
              <a:ext uri="{FF2B5EF4-FFF2-40B4-BE49-F238E27FC236}">
                <a16:creationId xmlns:a16="http://schemas.microsoft.com/office/drawing/2014/main" id="{EE637F4E-34B0-A4A0-2810-12AB19531783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8" name="Textplatzhalter 17">
            <a:extLst>
              <a:ext uri="{FF2B5EF4-FFF2-40B4-BE49-F238E27FC236}">
                <a16:creationId xmlns:a16="http://schemas.microsoft.com/office/drawing/2014/main" id="{D1F56FD9-A107-74EB-35C3-72B4F7CEFBB2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9" name="Textplatzhalter 18">
            <a:extLst>
              <a:ext uri="{FF2B5EF4-FFF2-40B4-BE49-F238E27FC236}">
                <a16:creationId xmlns:a16="http://schemas.microsoft.com/office/drawing/2014/main" id="{BC8D2C56-7C56-D2F3-299B-67F7DC5B64E4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0AD5ED97-9F11-D019-2596-9B72F8308172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1" name="Textplatzhalter 20">
            <a:extLst>
              <a:ext uri="{FF2B5EF4-FFF2-40B4-BE49-F238E27FC236}">
                <a16:creationId xmlns:a16="http://schemas.microsoft.com/office/drawing/2014/main" id="{F3ED5742-F501-AF35-1039-C509D6A26F81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2" name="Textplatzhalter 21">
            <a:extLst>
              <a:ext uri="{FF2B5EF4-FFF2-40B4-BE49-F238E27FC236}">
                <a16:creationId xmlns:a16="http://schemas.microsoft.com/office/drawing/2014/main" id="{6987888D-70C8-6966-6A32-DC7F46E8EB70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3" name="Textplatzhalter 22">
            <a:extLst>
              <a:ext uri="{FF2B5EF4-FFF2-40B4-BE49-F238E27FC236}">
                <a16:creationId xmlns:a16="http://schemas.microsoft.com/office/drawing/2014/main" id="{6114C7F6-7916-1BD3-B429-B6769D9FA68A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4" name="Textplatzhalter 23">
            <a:extLst>
              <a:ext uri="{FF2B5EF4-FFF2-40B4-BE49-F238E27FC236}">
                <a16:creationId xmlns:a16="http://schemas.microsoft.com/office/drawing/2014/main" id="{1708C651-06CC-8BA5-C401-7ACFC143A607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5" name="Textplatzhalter 24">
            <a:extLst>
              <a:ext uri="{FF2B5EF4-FFF2-40B4-BE49-F238E27FC236}">
                <a16:creationId xmlns:a16="http://schemas.microsoft.com/office/drawing/2014/main" id="{417CBE31-DA95-4448-0CB2-E7FE8FFAC0C3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6" name="Textplatzhalter 25">
            <a:extLst>
              <a:ext uri="{FF2B5EF4-FFF2-40B4-BE49-F238E27FC236}">
                <a16:creationId xmlns:a16="http://schemas.microsoft.com/office/drawing/2014/main" id="{19A3FC57-30F2-10E8-6326-FC886F75ED2D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7" name="Titel 26">
            <a:extLst>
              <a:ext uri="{FF2B5EF4-FFF2-40B4-BE49-F238E27FC236}">
                <a16:creationId xmlns:a16="http://schemas.microsoft.com/office/drawing/2014/main" id="{9C2085C7-3F89-C998-07CB-68D4137CB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28" name="Textplatzhalter 27">
            <a:extLst>
              <a:ext uri="{FF2B5EF4-FFF2-40B4-BE49-F238E27FC236}">
                <a16:creationId xmlns:a16="http://schemas.microsoft.com/office/drawing/2014/main" id="{C384772B-B2B9-B042-FBC1-1B28F24901F1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r>
              <a:rPr lang="de-DE" dirty="0"/>
              <a:t>Zwischenpräsentation</a:t>
            </a:r>
          </a:p>
        </p:txBody>
      </p:sp>
      <p:sp>
        <p:nvSpPr>
          <p:cNvPr id="29" name="Textplatzhalter 28">
            <a:extLst>
              <a:ext uri="{FF2B5EF4-FFF2-40B4-BE49-F238E27FC236}">
                <a16:creationId xmlns:a16="http://schemas.microsoft.com/office/drawing/2014/main" id="{94A1D7C7-9989-30F4-F7C8-81B04DE00E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0" name="Textplatzhalter 29">
            <a:extLst>
              <a:ext uri="{FF2B5EF4-FFF2-40B4-BE49-F238E27FC236}">
                <a16:creationId xmlns:a16="http://schemas.microsoft.com/office/drawing/2014/main" id="{C1F84E59-CB57-F365-7715-31B5D0CED08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3991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el 20">
            <a:extLst>
              <a:ext uri="{FF2B5EF4-FFF2-40B4-BE49-F238E27FC236}">
                <a16:creationId xmlns:a16="http://schemas.microsoft.com/office/drawing/2014/main" id="{3018BD05-96D8-43F2-A6AA-CC40E7C32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318" y="3152001"/>
            <a:ext cx="11157743" cy="553998"/>
          </a:xfrm>
        </p:spPr>
        <p:txBody>
          <a:bodyPr/>
          <a:lstStyle/>
          <a:p>
            <a:r>
              <a:rPr lang="de-DE" dirty="0"/>
              <a:t>Artefakt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E7214E1-5D14-4D0B-BADD-2E239FECE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9D632-EE07-48FA-B475-B0D49CBC7F92}" type="datetime4">
              <a:rPr lang="de-DE" smtClean="0"/>
              <a:pPr/>
              <a:t>14. Dezember 2022</a:t>
            </a:fld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A6AD034-0F65-47AF-9CAA-C4B0CEB30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… | Lehrstuhl für Digital Industrial Service Systems | Prof. Dr. Martin Matzner 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0F7E098-F740-40F7-A085-7034627D9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9534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A351964-2BB6-97F3-6B22-336C55674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B0C6-E378-43D9-87B6-F295F13B6DA2}" type="datetime4">
              <a:rPr lang="de-DE" smtClean="0"/>
              <a:t>14. Dezember 2022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408DCD8-0AA7-E516-1759-8D2382782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Rene Jokiel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CC781B4-8E2A-7EAA-0553-BD86241E8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4</a:t>
            </a:fld>
            <a:endParaRPr lang="de-DE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21FCF248-E52B-AAAC-8191-981DF0055B56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141A52E9-C3AF-262C-EBCF-F1578441C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Wir entwickeln für unsere Forschungsfrage ein Artefakt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729D91F5-AF69-2294-FA98-A806524F9A0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Forschungsmethode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88571CD2-1CE2-C8F1-84E4-1DCA3458CF9A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4659" y="1825604"/>
            <a:ext cx="9682681" cy="3838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718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A351964-2BB6-97F3-6B22-336C55674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B0C6-E378-43D9-87B6-F295F13B6DA2}" type="datetime4">
              <a:rPr lang="de-DE" smtClean="0"/>
              <a:t>14. Dezember 2022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408DCD8-0AA7-E516-1759-8D2382782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Rene Jokiel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CC781B4-8E2A-7EAA-0553-BD86241E8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5</a:t>
            </a:fld>
            <a:endParaRPr lang="de-DE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21FCF248-E52B-AAAC-8191-981DF0055B56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141A52E9-C3AF-262C-EBCF-F1578441C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Es müssen Metainformationen über die Daten übergeben werden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729D91F5-AF69-2294-FA98-A806524F9A0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Input Seite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3760B804-F59D-546B-7E68-B4B8B6E662D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6" t="27110" r="71732" b="7347"/>
          <a:stretch/>
        </p:blipFill>
        <p:spPr>
          <a:xfrm>
            <a:off x="8416956" y="2123502"/>
            <a:ext cx="3775044" cy="3474034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A4EFD57F-C9DA-122F-0586-899E61A9EE4F}"/>
              </a:ext>
            </a:extLst>
          </p:cNvPr>
          <p:cNvSpPr txBox="1"/>
          <p:nvPr/>
        </p:nvSpPr>
        <p:spPr>
          <a:xfrm>
            <a:off x="515937" y="1927881"/>
            <a:ext cx="1098958" cy="312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de-DE" sz="2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Kontext</a:t>
            </a:r>
            <a:endParaRPr kumimoji="0" lang="de-DE" sz="16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5344F4E8-BB62-ED84-C538-FDDE373A3F77}"/>
              </a:ext>
            </a:extLst>
          </p:cNvPr>
          <p:cNvSpPr txBox="1"/>
          <p:nvPr/>
        </p:nvSpPr>
        <p:spPr>
          <a:xfrm>
            <a:off x="515937" y="3429000"/>
            <a:ext cx="1321252" cy="312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de-DE" sz="2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Datensatz</a:t>
            </a:r>
            <a:endParaRPr kumimoji="0" lang="de-DE" sz="16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F0A12D57-EAD4-BDEC-432F-9EC5F4666622}"/>
              </a:ext>
            </a:extLst>
          </p:cNvPr>
          <p:cNvSpPr txBox="1"/>
          <p:nvPr/>
        </p:nvSpPr>
        <p:spPr>
          <a:xfrm>
            <a:off x="671118" y="2340456"/>
            <a:ext cx="4353888" cy="24981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- Art des Datensatzes (z.B. </a:t>
            </a:r>
            <a:r>
              <a:rPr lang="de-DE" sz="1600" dirty="0">
                <a:solidFill>
                  <a:prstClr val="black"/>
                </a:solidFill>
                <a:latin typeface="Arial"/>
              </a:rPr>
              <a:t>Kreditvergabe)</a:t>
            </a:r>
            <a:endParaRPr kumimoji="0" lang="de-DE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99E5031C-8BD0-B825-1261-11893E18CB39}"/>
              </a:ext>
            </a:extLst>
          </p:cNvPr>
          <p:cNvSpPr txBox="1"/>
          <p:nvPr/>
        </p:nvSpPr>
        <p:spPr>
          <a:xfrm>
            <a:off x="671118" y="2624662"/>
            <a:ext cx="2013359" cy="24981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- Kritische Spalten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15A53A07-0CED-A9D5-22AE-7B325DF7759C}"/>
              </a:ext>
            </a:extLst>
          </p:cNvPr>
          <p:cNvSpPr txBox="1"/>
          <p:nvPr/>
        </p:nvSpPr>
        <p:spPr>
          <a:xfrm>
            <a:off x="671118" y="2908868"/>
            <a:ext cx="2130805" cy="24981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- Irrelevante Spalten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5CCB3162-E1E1-3DAD-FE36-17E65FBE6868}"/>
              </a:ext>
            </a:extLst>
          </p:cNvPr>
          <p:cNvSpPr txBox="1"/>
          <p:nvPr/>
        </p:nvSpPr>
        <p:spPr>
          <a:xfrm>
            <a:off x="671118" y="3864015"/>
            <a:ext cx="2637941" cy="24981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de-DE" sz="1600" dirty="0">
                <a:solidFill>
                  <a:prstClr val="black"/>
                </a:solidFill>
                <a:latin typeface="Arial"/>
              </a:rPr>
              <a:t>- Tabellarischer Datensatz</a:t>
            </a:r>
            <a:endParaRPr kumimoji="0" lang="de-DE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6463B489-EE07-3F29-1662-A74760C75AFE}"/>
              </a:ext>
            </a:extLst>
          </p:cNvPr>
          <p:cNvSpPr txBox="1"/>
          <p:nvPr/>
        </p:nvSpPr>
        <p:spPr>
          <a:xfrm>
            <a:off x="671118" y="4155961"/>
            <a:ext cx="3103928" cy="24981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de-DE" sz="1600" dirty="0">
                <a:solidFill>
                  <a:prstClr val="black"/>
                </a:solidFill>
                <a:latin typeface="Arial"/>
              </a:rPr>
              <a:t>- Idealerweise im CSV-Format</a:t>
            </a:r>
            <a:endParaRPr kumimoji="0" lang="de-DE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220999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A351964-2BB6-97F3-6B22-336C55674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B0C6-E378-43D9-87B6-F295F13B6DA2}" type="datetime4">
              <a:rPr lang="de-DE" smtClean="0"/>
              <a:t>14. Dezember 2022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408DCD8-0AA7-E516-1759-8D2382782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Rene Jokiel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CC781B4-8E2A-7EAA-0553-BD86241E8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6</a:t>
            </a:fld>
            <a:endParaRPr lang="de-DE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21FCF248-E52B-AAAC-8191-981DF0055B56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141A52E9-C3AF-262C-EBCF-F1578441C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Es gibt zwei mögliche Outputs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729D91F5-AF69-2294-FA98-A806524F9A0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Output Seite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A4EFD57F-C9DA-122F-0586-899E61A9EE4F}"/>
              </a:ext>
            </a:extLst>
          </p:cNvPr>
          <p:cNvSpPr txBox="1"/>
          <p:nvPr/>
        </p:nvSpPr>
        <p:spPr>
          <a:xfrm>
            <a:off x="515937" y="1927881"/>
            <a:ext cx="3099718" cy="312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de-DE" sz="2000" u="sng" dirty="0">
                <a:solidFill>
                  <a:prstClr val="black"/>
                </a:solidFill>
                <a:latin typeface="Arial"/>
              </a:rPr>
              <a:t>„</a:t>
            </a:r>
            <a:r>
              <a:rPr lang="de-DE" sz="2000" u="sng" dirty="0" err="1">
                <a:solidFill>
                  <a:prstClr val="black"/>
                </a:solidFill>
                <a:latin typeface="Arial"/>
              </a:rPr>
              <a:t>No</a:t>
            </a:r>
            <a:r>
              <a:rPr lang="de-DE" sz="2000" u="sng" dirty="0">
                <a:solidFill>
                  <a:prstClr val="black"/>
                </a:solidFill>
                <a:latin typeface="Arial"/>
              </a:rPr>
              <a:t> Bias“ Meldung</a:t>
            </a:r>
            <a:endParaRPr kumimoji="0" lang="de-DE" sz="16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5344F4E8-BB62-ED84-C538-FDDE373A3F77}"/>
              </a:ext>
            </a:extLst>
          </p:cNvPr>
          <p:cNvSpPr txBox="1"/>
          <p:nvPr/>
        </p:nvSpPr>
        <p:spPr>
          <a:xfrm>
            <a:off x="515936" y="3085755"/>
            <a:ext cx="3175219" cy="312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de-DE" sz="2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„Bias gefunden“ Meldung</a:t>
            </a:r>
            <a:endParaRPr kumimoji="0" lang="de-DE" sz="16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F0A12D57-EAD4-BDEC-432F-9EC5F4666622}"/>
              </a:ext>
            </a:extLst>
          </p:cNvPr>
          <p:cNvSpPr txBox="1"/>
          <p:nvPr/>
        </p:nvSpPr>
        <p:spPr>
          <a:xfrm>
            <a:off x="671118" y="2327691"/>
            <a:ext cx="4110607" cy="5206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de-DE" sz="1600" dirty="0">
                <a:solidFill>
                  <a:prstClr val="black"/>
                </a:solidFill>
                <a:latin typeface="Arial"/>
              </a:rPr>
              <a:t>Kommt, wenn keine Verzerrungen gefunden wurden</a:t>
            </a:r>
            <a:endParaRPr kumimoji="0" lang="de-DE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CDF21BCF-43F0-5089-DB5B-B0068181B94A}"/>
              </a:ext>
            </a:extLst>
          </p:cNvPr>
          <p:cNvGrpSpPr/>
          <p:nvPr/>
        </p:nvGrpSpPr>
        <p:grpSpPr>
          <a:xfrm>
            <a:off x="6971250" y="1972623"/>
            <a:ext cx="5037085" cy="3537413"/>
            <a:chOff x="6542414" y="1777979"/>
            <a:chExt cx="5465922" cy="3838574"/>
          </a:xfrm>
        </p:grpSpPr>
        <p:pic>
          <p:nvPicPr>
            <p:cNvPr id="11" name="Grafik 10">
              <a:extLst>
                <a:ext uri="{FF2B5EF4-FFF2-40B4-BE49-F238E27FC236}">
                  <a16:creationId xmlns:a16="http://schemas.microsoft.com/office/drawing/2014/main" id="{BE257EE2-A2AB-A0FB-BB4B-678649965F7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000"/>
            <a:stretch/>
          </p:blipFill>
          <p:spPr>
            <a:xfrm>
              <a:off x="7166996" y="1777979"/>
              <a:ext cx="4841340" cy="3838574"/>
            </a:xfrm>
            <a:prstGeom prst="rect">
              <a:avLst/>
            </a:prstGeom>
          </p:spPr>
        </p:pic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6D6B8A37-187A-B7CC-ACEB-5F8475D0FDDF}"/>
                </a:ext>
              </a:extLst>
            </p:cNvPr>
            <p:cNvSpPr/>
            <p:nvPr/>
          </p:nvSpPr>
          <p:spPr>
            <a:xfrm>
              <a:off x="6542414" y="2872237"/>
              <a:ext cx="791836" cy="237603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180000" rIns="180000" bIns="180000" rtlCol="0" anchor="ctr"/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sp>
        <p:nvSpPr>
          <p:cNvPr id="19" name="Textfeld 18">
            <a:extLst>
              <a:ext uri="{FF2B5EF4-FFF2-40B4-BE49-F238E27FC236}">
                <a16:creationId xmlns:a16="http://schemas.microsoft.com/office/drawing/2014/main" id="{ABAE8B9C-1791-CAA0-88EC-757A3BAA3169}"/>
              </a:ext>
            </a:extLst>
          </p:cNvPr>
          <p:cNvSpPr txBox="1"/>
          <p:nvPr/>
        </p:nvSpPr>
        <p:spPr>
          <a:xfrm>
            <a:off x="515936" y="4243629"/>
            <a:ext cx="4265789" cy="312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de-DE" sz="2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Gefundene </a:t>
            </a:r>
            <a:r>
              <a:rPr kumimoji="0" lang="de-DE" sz="2000" b="0" i="0" u="sng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Biases</a:t>
            </a:r>
            <a:r>
              <a:rPr kumimoji="0" lang="de-DE" sz="2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und Risikoquellen</a:t>
            </a:r>
            <a:endParaRPr kumimoji="0" lang="de-DE" sz="16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5A0FDA5F-C19E-B1EA-E4C3-BAB01E7FF5EF}"/>
              </a:ext>
            </a:extLst>
          </p:cNvPr>
          <p:cNvSpPr txBox="1"/>
          <p:nvPr/>
        </p:nvSpPr>
        <p:spPr>
          <a:xfrm>
            <a:off x="671118" y="3526355"/>
            <a:ext cx="4265789" cy="24981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de-DE" sz="1600" dirty="0">
                <a:solidFill>
                  <a:prstClr val="black"/>
                </a:solidFill>
                <a:latin typeface="Arial"/>
              </a:rPr>
              <a:t>Kommt, wenn Verzerrungen gefunden wurden</a:t>
            </a:r>
            <a:endParaRPr kumimoji="0" lang="de-DE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C30E920C-798E-CF11-1F1B-E09B1590E0E3}"/>
              </a:ext>
            </a:extLst>
          </p:cNvPr>
          <p:cNvSpPr txBox="1"/>
          <p:nvPr/>
        </p:nvSpPr>
        <p:spPr>
          <a:xfrm>
            <a:off x="671117" y="4665595"/>
            <a:ext cx="4265789" cy="24981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de-DE" sz="1600" dirty="0">
                <a:solidFill>
                  <a:prstClr val="black"/>
                </a:solidFill>
                <a:latin typeface="Arial"/>
              </a:rPr>
              <a:t>- Datei</a:t>
            </a:r>
            <a:endParaRPr kumimoji="0" lang="de-DE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D0C84327-9ED2-7929-1CD3-C3A1498E481A}"/>
              </a:ext>
            </a:extLst>
          </p:cNvPr>
          <p:cNvSpPr txBox="1"/>
          <p:nvPr/>
        </p:nvSpPr>
        <p:spPr>
          <a:xfrm>
            <a:off x="671116" y="4965522"/>
            <a:ext cx="4265789" cy="24981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de-DE" sz="1600" dirty="0">
                <a:solidFill>
                  <a:prstClr val="black"/>
                </a:solidFill>
                <a:latin typeface="Arial"/>
              </a:rPr>
              <a:t>- Beschreibung aller gefundenen </a:t>
            </a:r>
            <a:r>
              <a:rPr lang="de-DE" sz="1600" dirty="0" err="1">
                <a:solidFill>
                  <a:prstClr val="black"/>
                </a:solidFill>
                <a:latin typeface="Arial"/>
              </a:rPr>
              <a:t>Biases</a:t>
            </a:r>
            <a:endParaRPr kumimoji="0" lang="de-DE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C94BCA46-4874-A765-810E-61324AF464EF}"/>
              </a:ext>
            </a:extLst>
          </p:cNvPr>
          <p:cNvSpPr txBox="1"/>
          <p:nvPr/>
        </p:nvSpPr>
        <p:spPr>
          <a:xfrm>
            <a:off x="671116" y="5299675"/>
            <a:ext cx="4924341" cy="24981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de-DE" sz="1600" dirty="0">
                <a:solidFill>
                  <a:prstClr val="black"/>
                </a:solidFill>
                <a:latin typeface="Arial"/>
              </a:rPr>
              <a:t>- Bewertung / Gewichtung der gefundenen </a:t>
            </a:r>
            <a:r>
              <a:rPr lang="de-DE" sz="1600" dirty="0" err="1">
                <a:solidFill>
                  <a:prstClr val="black"/>
                </a:solidFill>
                <a:latin typeface="Arial"/>
              </a:rPr>
              <a:t>Biases</a:t>
            </a:r>
            <a:endParaRPr kumimoji="0" lang="de-DE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016713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A351964-2BB6-97F3-6B22-336C55674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B0C6-E378-43D9-87B6-F295F13B6DA2}" type="datetime4">
              <a:rPr lang="de-DE" smtClean="0"/>
              <a:t>14. Dezember 2022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408DCD8-0AA7-E516-1759-8D2382782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Rene Jokiel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CC781B4-8E2A-7EAA-0553-BD86241E8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7</a:t>
            </a:fld>
            <a:endParaRPr lang="de-DE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141A52E9-C3AF-262C-EBCF-F1578441C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Der gesamte Datensatz wird als Trainingsdatensatz verwendet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729D91F5-AF69-2294-FA98-A806524F9A0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Ansatz für das Artefakt</a:t>
            </a:r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8EC5B7C8-2ACC-6064-B835-7E97525ED898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78" y="1552575"/>
            <a:ext cx="10554443" cy="466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9666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platzhalter 31">
            <a:extLst>
              <a:ext uri="{FF2B5EF4-FFF2-40B4-BE49-F238E27FC236}">
                <a16:creationId xmlns:a16="http://schemas.microsoft.com/office/drawing/2014/main" id="{822F10C4-5C7B-EB1B-6862-AE72076F0EA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8317" y="2647985"/>
            <a:ext cx="11157745" cy="1562031"/>
          </a:xfrm>
        </p:spPr>
        <p:txBody>
          <a:bodyPr/>
          <a:lstStyle/>
          <a:p>
            <a:r>
              <a:rPr lang="de-DE" dirty="0"/>
              <a:t>Vielen Dank für eure </a:t>
            </a:r>
          </a:p>
          <a:p>
            <a:r>
              <a:rPr lang="de-DE" dirty="0"/>
              <a:t>Aufmerksamkeit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982CCC3-22A8-43D8-9D7F-0A6E2AC8C337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11342688" y="6634163"/>
            <a:ext cx="849312" cy="123825"/>
          </a:xfrm>
        </p:spPr>
        <p:txBody>
          <a:bodyPr/>
          <a:lstStyle/>
          <a:p>
            <a:fld id="{974F31EF-6EA6-4A24-8992-69DC7A69151C}" type="datetime4">
              <a:rPr lang="de-DE" smtClean="0"/>
              <a:t>14. Dezember 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E068204-A6FE-F4ED-690E-22872D79D6E7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634163"/>
            <a:ext cx="9574213" cy="123825"/>
          </a:xfrm>
        </p:spPr>
        <p:txBody>
          <a:bodyPr/>
          <a:lstStyle/>
          <a:p>
            <a:r>
              <a:rPr lang="de-DE"/>
              <a:t>Wirtschafts- und Sozialwissenschaften | WiSo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B11C3A7-7FEE-011D-55D5-B3A80CEF081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998325" y="6634163"/>
            <a:ext cx="193675" cy="123825"/>
          </a:xfrm>
        </p:spPr>
        <p:txBody>
          <a:bodyPr/>
          <a:lstStyle/>
          <a:p>
            <a:fld id="{D949F9DF-37BD-4CD6-BF49-65BA579E1D7A}" type="slidenum">
              <a:rPr lang="de-DE" smtClean="0"/>
              <a:pPr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112670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  <p:tag name="EE4P_STYLE_ID" val="96334d9f-9ba8-4fb0-901f-f28b51da46b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FAU - Rechts- und Wirtschaftswissenschaftliche Fakultät">
  <a:themeElements>
    <a:clrScheme name="Benutzerdefiniert 2">
      <a:dk1>
        <a:sysClr val="windowText" lastClr="000000"/>
      </a:dk1>
      <a:lt1>
        <a:srgbClr val="FFFFFF"/>
      </a:lt1>
      <a:dk2>
        <a:srgbClr val="C50F3C"/>
      </a:dk2>
      <a:lt2>
        <a:srgbClr val="FFFFFF"/>
      </a:lt2>
      <a:accent1>
        <a:srgbClr val="C7C7C7"/>
      </a:accent1>
      <a:accent2>
        <a:srgbClr val="971B2F"/>
      </a:accent2>
      <a:accent3>
        <a:srgbClr val="C50F3C"/>
      </a:accent3>
      <a:accent4>
        <a:srgbClr val="EBCCB7"/>
      </a:accent4>
      <a:accent5>
        <a:srgbClr val="004A9F"/>
      </a:accent5>
      <a:accent6>
        <a:srgbClr val="04316A"/>
      </a:accent6>
      <a:hlink>
        <a:srgbClr val="971B2F"/>
      </a:hlink>
      <a:folHlink>
        <a:srgbClr val="000000"/>
      </a:folHlink>
    </a:clrScheme>
    <a:fontScheme name="FAU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6"/>
        </a:solidFill>
        <a:ln>
          <a:noFill/>
        </a:ln>
      </a:spPr>
      <a:bodyPr lIns="180000" tIns="180000" rIns="180000" bIns="180000" rtlCol="0" anchor="ctr"/>
      <a:lstStyle>
        <a:defPPr marL="0" marR="0" indent="0" algn="ctr" defTabSz="914400" rtl="0" eaLnBrk="1" fontAlgn="auto" latinLnBrk="0" hangingPunct="1">
          <a:lnSpc>
            <a:spcPct val="110000"/>
          </a:lnSpc>
          <a:spcBef>
            <a:spcPts val="0"/>
          </a:spcBef>
          <a:spcAft>
            <a:spcPts val="1200"/>
          </a:spcAft>
          <a:buClrTx/>
          <a:buSzTx/>
          <a:buFont typeface="Arial" panose="020B0604020202020204" pitchFamily="34" charset="0"/>
          <a:buNone/>
          <a:tabLst/>
          <a:defRPr kumimoji="0" sz="1600" b="0" i="0" u="none" strike="noStrike" kern="1200" cap="none" spc="0" normalizeH="0" baseline="0" noProof="0" dirty="0" smtClean="0">
            <a:ln>
              <a:noFill/>
            </a:ln>
            <a:solidFill>
              <a:schemeClr val="tx1"/>
            </a:solidFill>
            <a:effectLst/>
            <a:uLnTx/>
            <a:uFillTx/>
            <a:latin typeface="Arial"/>
            <a:ea typeface="+mn-ea"/>
            <a:cs typeface="+mn-cs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marL="0" marR="0" indent="0" algn="l" defTabSz="914400" rtl="0" eaLnBrk="1" fontAlgn="auto" latinLnBrk="0" hangingPunct="1">
          <a:lnSpc>
            <a:spcPct val="110000"/>
          </a:lnSpc>
          <a:spcBef>
            <a:spcPts val="0"/>
          </a:spcBef>
          <a:spcAft>
            <a:spcPts val="1200"/>
          </a:spcAft>
          <a:buClrTx/>
          <a:buSzTx/>
          <a:buFont typeface="Arial" panose="020B0604020202020204" pitchFamily="34" charset="0"/>
          <a:buNone/>
          <a:tabLst/>
          <a:defRPr kumimoji="0" sz="1600" b="0" i="0" u="none" strike="noStrike" kern="1200" cap="none" spc="0" normalizeH="0" baseline="0" noProof="0" dirty="0" smtClean="0">
            <a:ln>
              <a:noFill/>
            </a:ln>
            <a:solidFill>
              <a:prstClr val="black"/>
            </a:solidFill>
            <a:effectLst/>
            <a:uLnTx/>
            <a:uFillTx/>
            <a:latin typeface="Arial"/>
            <a:ea typeface="+mn-ea"/>
            <a:cs typeface="+mn-cs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173</Words>
  <Application>Microsoft Office PowerPoint</Application>
  <PresentationFormat>Breitbild</PresentationFormat>
  <Paragraphs>56</Paragraphs>
  <Slides>8</Slides>
  <Notes>0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3" baseType="lpstr">
      <vt:lpstr>Arial</vt:lpstr>
      <vt:lpstr>Calibri</vt:lpstr>
      <vt:lpstr>Symbol</vt:lpstr>
      <vt:lpstr>FAU - Rechts- und Wirtschaftswissenschaftliche Fakultät</vt:lpstr>
      <vt:lpstr>think-cell Folie</vt:lpstr>
      <vt:lpstr>Zwischenpräsentation Team 6</vt:lpstr>
      <vt:lpstr>Agenda</vt:lpstr>
      <vt:lpstr>Artefakt</vt:lpstr>
      <vt:lpstr>Wir entwickeln für unsere Forschungsfrage ein Artefakt</vt:lpstr>
      <vt:lpstr>Es müssen Metainformationen über die Daten übergeben werden</vt:lpstr>
      <vt:lpstr>Es gibt zwei mögliche Outputs</vt:lpstr>
      <vt:lpstr>Der gesamte Datensatz wird als Trainingsdatensatz verwendet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2022-02-02T15:51:55Z</dcterms:created>
  <dcterms:modified xsi:type="dcterms:W3CDTF">2022-12-14T18:38:35Z</dcterms:modified>
</cp:coreProperties>
</file>