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3"/>
  </p:notesMasterIdLst>
  <p:handoutMasterIdLst>
    <p:handoutMasterId r:id="rId24"/>
  </p:handoutMasterIdLst>
  <p:sldIdLst>
    <p:sldId id="430" r:id="rId2"/>
    <p:sldId id="431" r:id="rId3"/>
    <p:sldId id="311" r:id="rId4"/>
    <p:sldId id="443" r:id="rId5"/>
    <p:sldId id="440" r:id="rId6"/>
    <p:sldId id="449" r:id="rId7"/>
    <p:sldId id="448" r:id="rId8"/>
    <p:sldId id="441" r:id="rId9"/>
    <p:sldId id="444" r:id="rId10"/>
    <p:sldId id="439" r:id="rId11"/>
    <p:sldId id="442" r:id="rId12"/>
    <p:sldId id="433" r:id="rId13"/>
    <p:sldId id="434" r:id="rId14"/>
    <p:sldId id="435" r:id="rId15"/>
    <p:sldId id="438" r:id="rId16"/>
    <p:sldId id="436" r:id="rId17"/>
    <p:sldId id="437" r:id="rId18"/>
    <p:sldId id="445" r:id="rId19"/>
    <p:sldId id="446" r:id="rId20"/>
    <p:sldId id="447" r:id="rId21"/>
    <p:sldId id="429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1E42"/>
    <a:srgbClr val="000000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9946C-DD83-4361-9F0D-6F0382AAE1DC}" v="4" dt="2022-12-18T16:38:01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3557" autoAdjust="0"/>
  </p:normalViewPr>
  <p:slideViewPr>
    <p:cSldViewPr snapToGrid="0" showGuides="1">
      <p:cViewPr varScale="1">
        <p:scale>
          <a:sx n="114" d="100"/>
          <a:sy n="114" d="100"/>
        </p:scale>
        <p:origin x="498" y="10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A11ADF3-A31B-4EDC-8300-3E710D63E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68AAEB4-E335-41F2-8B59-BDA22239A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8416C23-A1C9-4A3C-A02C-B83D99060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17.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CB49CBC-F4F1-4727-AA52-334118E1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494B1E8-B150-47D8-BFC1-832FA1865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310B988B-3F29-43AB-A28D-712935312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5AFDFCF-0983-4270-80C9-4D41CBE02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17.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17.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17.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17.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17.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17.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18.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Menschengemachte Datensätze enthalten oft Verzerrungen, die sich negativ auf die Fairness von KI auswirken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9866192-6056-45C1-5889-033AC249534E}"/>
              </a:ext>
            </a:extLst>
          </p:cNvPr>
          <p:cNvSpPr txBox="1"/>
          <p:nvPr/>
        </p:nvSpPr>
        <p:spPr>
          <a:xfrm>
            <a:off x="518319" y="1837189"/>
            <a:ext cx="111577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Datensätze sind direkt oder indirekt durch Menschen erschaffen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Menschliche Vorurteile werden auf den Datensatz übertragen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de-DE" sz="1600" dirty="0" err="1">
                <a:solidFill>
                  <a:prstClr val="black"/>
                </a:solidFill>
                <a:latin typeface="Arial"/>
              </a:rPr>
              <a:t>Machine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Learning Algorithmen lernen Verzerrungen mit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Ungleiche Behandlung von verschiedenen Menschengruppen</a:t>
            </a:r>
          </a:p>
        </p:txBody>
      </p:sp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17.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18.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fair  AND  adjust  AND  data )  OR  TITLE-ABS-KEY ( ai  AND  fairness  AND  adjust  AND  data )  OR  TITLE-ABS-KEY ( ai  AND  reduce  AND  bias  AND  adjust  AND  data )  OR  TITLE-ABS-KEY ( ai  AND  ensure  AND  fairness  AND  adjust  AND  data )  OR  TITLE-ABS-KEY ( ai  AND  reduce  AND  bias  AND  data )  OR  TITLE-ABS-KEY ( ai  AND  prejudice  AND  adjust  AND  data )  OR  TITLE-ABS-KEY ( ai  AND  prejudice  AND  reduce  AND  data ) )  OR  ( TITLE-ABS-KEY ( fairness ) AND TITLE-ABS-KEY ( ai ) AND TITLE-ABS-KEY ( data ) OR TITLE-ABS-KEY ( "ensure fairness" ) AND TITLE-ABS-KEY ( ai ) AND TITLE-ABS-KEY ( data ) OR TITLE-ABS-KEY ( ai ) AND TITLE-ABS-KEY ( fair ) AND TITLE-ABS-KEY ( data ) AND TITLE-ABS-KEY ( manipulation ) )  OR  TITLE-ABS-KEY ( “fair ai"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BF3770-B3EC-73DC-3EC3-C587118E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21838"/>
              </p:ext>
            </p:extLst>
          </p:nvPr>
        </p:nvGraphicFramePr>
        <p:xfrm>
          <a:off x="2972619" y="3426903"/>
          <a:ext cx="6246762" cy="2651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Titel-Eliminierung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Abstract-Eliminierung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viele Ansätze, um Unfairness zu entdecken und Fairness zu schaffen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für Fair AI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E1BE41-6C59-5BAA-50D5-2010FF194301}"/>
              </a:ext>
            </a:extLst>
          </p:cNvPr>
          <p:cNvSpPr txBox="1"/>
          <p:nvPr/>
        </p:nvSpPr>
        <p:spPr>
          <a:xfrm>
            <a:off x="515937" y="1927881"/>
            <a:ext cx="224404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Fairness schaffen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91BE84-E95D-A801-1437-A38DA9B664E5}"/>
              </a:ext>
            </a:extLst>
          </p:cNvPr>
          <p:cNvSpPr txBox="1"/>
          <p:nvPr/>
        </p:nvSpPr>
        <p:spPr>
          <a:xfrm>
            <a:off x="671118" y="2340762"/>
            <a:ext cx="5424882" cy="2219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Anpassung von Aufmerksamkeit auf kritische Attribute in KI-Modellen 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Ninareh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2021)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Heuristiken für spezifische Fälle (</a:t>
            </a:r>
            <a:r>
              <a:rPr lang="de-DE" sz="1600" dirty="0" err="1"/>
              <a:t>Roselli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2019)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„Data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Wrangling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 (</a:t>
            </a:r>
            <a:r>
              <a:rPr lang="de-DE" sz="1600" dirty="0" err="1"/>
              <a:t>Mazilu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FontTx/>
              <a:buChar char="-"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F455AF-DD68-FA9C-0306-102359EB084E}"/>
              </a:ext>
            </a:extLst>
          </p:cNvPr>
          <p:cNvSpPr txBox="1"/>
          <p:nvPr/>
        </p:nvSpPr>
        <p:spPr>
          <a:xfrm>
            <a:off x="671118" y="4685250"/>
            <a:ext cx="4848838" cy="1099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Transparenz und XAI (</a:t>
            </a:r>
            <a:r>
              <a:rPr lang="de-DE" sz="1600" dirty="0"/>
              <a:t>Robert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Statistische Analysen (</a:t>
            </a:r>
            <a:r>
              <a:rPr lang="de-DE" sz="1600" dirty="0" err="1"/>
              <a:t>Dwork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BE55CC-1244-A3BE-6001-443CCE7B1D93}"/>
              </a:ext>
            </a:extLst>
          </p:cNvPr>
          <p:cNvSpPr txBox="1"/>
          <p:nvPr/>
        </p:nvSpPr>
        <p:spPr>
          <a:xfrm>
            <a:off x="515937" y="4272052"/>
            <a:ext cx="417350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Unfairness entdecken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17.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17.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wollen versuchen, absichtlich oder unabsichtlich verzerrte Datensätze zu erkennen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 &amp; Forschungsfrage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D97575-9AEC-035B-3742-A82390FD40EF}"/>
              </a:ext>
            </a:extLst>
          </p:cNvPr>
          <p:cNvSpPr txBox="1"/>
          <p:nvPr/>
        </p:nvSpPr>
        <p:spPr>
          <a:xfrm>
            <a:off x="515937" y="1700748"/>
            <a:ext cx="11157742" cy="3783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Konzepte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Fairness-Berechnung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(Potenzielle) Erkennung von Bias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Bias eliminieren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Methoden für tabellarische Datensätze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Forschungsfrage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„Ermittlung von Verzerrungen (Bias) und Quellen potenzieller Diskriminierung in tabellarischen Datensätzen“</a:t>
            </a:r>
          </a:p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endParaRPr lang="de-DE" sz="16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937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1024</Words>
  <Application>Microsoft Office PowerPoint</Application>
  <PresentationFormat>Breitbild</PresentationFormat>
  <Paragraphs>288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Menschengemachte Datensätze enthalten oft Verzerrungen, die sich negativ auf die Fairness von KI auswirken</vt:lpstr>
      <vt:lpstr>2. Stand der Wissenschaft</vt:lpstr>
      <vt:lpstr>Wir haben 206 Suchergebnisse auf 10 für uns Relevante Quellen reduziert</vt:lpstr>
      <vt:lpstr>Es gibt viele Ansätze, um Unfairness zu entdecken und Fairness zu schaffen</vt:lpstr>
      <vt:lpstr>3. Forschungsfrage</vt:lpstr>
      <vt:lpstr>Wir wollen versuchen, absichtlich oder unabsichtlich verzerrte Datensätze zu erkennen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2022-12-18T17:12:36Z</dcterms:modified>
</cp:coreProperties>
</file>