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430" r:id="rId2"/>
    <p:sldId id="431" r:id="rId3"/>
    <p:sldId id="311" r:id="rId4"/>
    <p:sldId id="443" r:id="rId5"/>
    <p:sldId id="440" r:id="rId6"/>
    <p:sldId id="449" r:id="rId7"/>
    <p:sldId id="450" r:id="rId8"/>
    <p:sldId id="451" r:id="rId9"/>
    <p:sldId id="441" r:id="rId10"/>
    <p:sldId id="452" r:id="rId11"/>
    <p:sldId id="439" r:id="rId12"/>
    <p:sldId id="442" r:id="rId13"/>
    <p:sldId id="433" r:id="rId14"/>
    <p:sldId id="434" r:id="rId15"/>
    <p:sldId id="435" r:id="rId16"/>
    <p:sldId id="438" r:id="rId17"/>
    <p:sldId id="436" r:id="rId18"/>
    <p:sldId id="437" r:id="rId19"/>
    <p:sldId id="445" r:id="rId20"/>
    <p:sldId id="446" r:id="rId21"/>
    <p:sldId id="447" r:id="rId22"/>
    <p:sldId id="429" r:id="rId23"/>
    <p:sldId id="454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316A"/>
    <a:srgbClr val="041E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  <p1510:client id="{6F885342-16A4-4DE2-9CFD-CF43A29B316C}" v="467" dt="2022-12-19T15:41:09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7DA9-0403-4D49-A5D7-975EBB22D4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B89B432-3256-478C-98C0-62B5537472DF}">
      <dgm:prSet phldrT="[Text]" custT="1"/>
      <dgm:spPr>
        <a:solidFill>
          <a:srgbClr val="C50F3C"/>
        </a:solidFill>
      </dgm:spPr>
      <dgm:t>
        <a:bodyPr/>
        <a:lstStyle/>
        <a:p>
          <a:pPr>
            <a:buFontTx/>
            <a:buChar char="-"/>
          </a:pPr>
          <a:r>
            <a:rPr lang="de-DE" sz="2000" dirty="0">
              <a:latin typeface="Arial"/>
            </a:rPr>
            <a:t>Datensätze sind direkt oder indirekt durch Menschen erschaffen</a:t>
          </a:r>
          <a:endParaRPr lang="de-DE" sz="2000" dirty="0"/>
        </a:p>
      </dgm:t>
    </dgm:pt>
    <dgm:pt modelId="{8926D1FC-3269-4364-9D4E-289E4C0781A4}" type="parTrans" cxnId="{B6090288-44D2-41D0-AA3A-EFD04CB6259D}">
      <dgm:prSet/>
      <dgm:spPr/>
      <dgm:t>
        <a:bodyPr/>
        <a:lstStyle/>
        <a:p>
          <a:endParaRPr lang="de-DE"/>
        </a:p>
      </dgm:t>
    </dgm:pt>
    <dgm:pt modelId="{B5A774E1-3964-46FB-8E45-B43B6569A44D}" type="sibTrans" cxnId="{B6090288-44D2-41D0-AA3A-EFD04CB6259D}">
      <dgm:prSet/>
      <dgm:spPr/>
      <dgm:t>
        <a:bodyPr/>
        <a:lstStyle/>
        <a:p>
          <a:endParaRPr lang="de-DE"/>
        </a:p>
      </dgm:t>
    </dgm:pt>
    <dgm:pt modelId="{0ED67823-0F6A-48F4-8BB1-1EB796240DBF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Menschliche Vorurteile werden auf den Datensatz übertragen</a:t>
          </a:r>
          <a:endParaRPr lang="de-DE" sz="2000" dirty="0">
            <a:latin typeface="Arial"/>
          </a:endParaRPr>
        </a:p>
      </dgm:t>
    </dgm:pt>
    <dgm:pt modelId="{7C3CBA07-BE69-42BA-AE9D-725CBAA7611F}" type="parTrans" cxnId="{C33AD871-07BF-4AB9-A09E-DF2E72CE4960}">
      <dgm:prSet/>
      <dgm:spPr/>
      <dgm:t>
        <a:bodyPr/>
        <a:lstStyle/>
        <a:p>
          <a:endParaRPr lang="de-DE"/>
        </a:p>
      </dgm:t>
    </dgm:pt>
    <dgm:pt modelId="{8ADFF31B-9ACC-4A27-A913-224658E5F200}" type="sibTrans" cxnId="{C33AD871-07BF-4AB9-A09E-DF2E72CE4960}">
      <dgm:prSet/>
      <dgm:spPr/>
      <dgm:t>
        <a:bodyPr/>
        <a:lstStyle/>
        <a:p>
          <a:endParaRPr lang="de-DE"/>
        </a:p>
      </dgm:t>
    </dgm:pt>
    <dgm:pt modelId="{1CDDDBDB-70C1-40FD-820F-5D938CBB1ADE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Machine Learning Algorithmen lernen Verzerrungen mit</a:t>
          </a:r>
          <a:endParaRPr lang="de-DE" sz="2000" dirty="0">
            <a:latin typeface="Arial"/>
          </a:endParaRPr>
        </a:p>
      </dgm:t>
    </dgm:pt>
    <dgm:pt modelId="{BDB6C645-A671-407C-9C7E-2D52B3AEEDC3}" type="parTrans" cxnId="{1B826828-0DAA-4916-B4FC-8C58DEBA2AA5}">
      <dgm:prSet/>
      <dgm:spPr/>
      <dgm:t>
        <a:bodyPr/>
        <a:lstStyle/>
        <a:p>
          <a:endParaRPr lang="de-DE"/>
        </a:p>
      </dgm:t>
    </dgm:pt>
    <dgm:pt modelId="{65BCBA97-90F8-4814-A1AE-FA32DB3FAED6}" type="sibTrans" cxnId="{1B826828-0DAA-4916-B4FC-8C58DEBA2AA5}">
      <dgm:prSet/>
      <dgm:spPr/>
      <dgm:t>
        <a:bodyPr/>
        <a:lstStyle/>
        <a:p>
          <a:endParaRPr lang="de-DE"/>
        </a:p>
      </dgm:t>
    </dgm:pt>
    <dgm:pt modelId="{0A546FBB-89EC-49F2-A94D-320B73E7B423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Ungleiche Behandlung von verschiedenen Menschengruppen</a:t>
          </a:r>
          <a:endParaRPr lang="de-DE" sz="2000" dirty="0">
            <a:latin typeface="Arial"/>
          </a:endParaRPr>
        </a:p>
      </dgm:t>
    </dgm:pt>
    <dgm:pt modelId="{6FD1C85A-C0C5-4ACC-924C-11281334F02F}" type="parTrans" cxnId="{10CED803-7E99-43D4-9EE4-B73E537978C5}">
      <dgm:prSet/>
      <dgm:spPr/>
      <dgm:t>
        <a:bodyPr/>
        <a:lstStyle/>
        <a:p>
          <a:endParaRPr lang="de-DE"/>
        </a:p>
      </dgm:t>
    </dgm:pt>
    <dgm:pt modelId="{EFC49216-4A61-430D-9D9A-47CA9BE04C37}" type="sibTrans" cxnId="{10CED803-7E99-43D4-9EE4-B73E537978C5}">
      <dgm:prSet/>
      <dgm:spPr/>
      <dgm:t>
        <a:bodyPr/>
        <a:lstStyle/>
        <a:p>
          <a:endParaRPr lang="de-DE"/>
        </a:p>
      </dgm:t>
    </dgm:pt>
    <dgm:pt modelId="{507EBF64-B6AD-49BF-A85A-FAF1831F1E6A}" type="pres">
      <dgm:prSet presAssocID="{F2FB7DA9-0403-4D49-A5D7-975EBB22D481}" presName="Name0" presStyleCnt="0">
        <dgm:presLayoutVars>
          <dgm:chMax val="7"/>
          <dgm:chPref val="7"/>
          <dgm:dir/>
        </dgm:presLayoutVars>
      </dgm:prSet>
      <dgm:spPr/>
    </dgm:pt>
    <dgm:pt modelId="{5D500FE2-E537-4EED-95A8-A65B953CD802}" type="pres">
      <dgm:prSet presAssocID="{F2FB7DA9-0403-4D49-A5D7-975EBB22D481}" presName="Name1" presStyleCnt="0"/>
      <dgm:spPr/>
    </dgm:pt>
    <dgm:pt modelId="{B3F7232A-0789-4429-9068-1750D366B484}" type="pres">
      <dgm:prSet presAssocID="{F2FB7DA9-0403-4D49-A5D7-975EBB22D481}" presName="cycle" presStyleCnt="0"/>
      <dgm:spPr/>
    </dgm:pt>
    <dgm:pt modelId="{C8923EBD-7D84-478D-8799-F4411EE86485}" type="pres">
      <dgm:prSet presAssocID="{F2FB7DA9-0403-4D49-A5D7-975EBB22D481}" presName="srcNode" presStyleLbl="node1" presStyleIdx="0" presStyleCnt="4"/>
      <dgm:spPr/>
    </dgm:pt>
    <dgm:pt modelId="{DBE8A212-EAD6-4BCD-9271-CA3420115383}" type="pres">
      <dgm:prSet presAssocID="{F2FB7DA9-0403-4D49-A5D7-975EBB22D481}" presName="conn" presStyleLbl="parChTrans1D2" presStyleIdx="0" presStyleCnt="1"/>
      <dgm:spPr/>
    </dgm:pt>
    <dgm:pt modelId="{D2CBFFCF-5EC0-4FB9-B584-6FAC1AF39C4B}" type="pres">
      <dgm:prSet presAssocID="{F2FB7DA9-0403-4D49-A5D7-975EBB22D481}" presName="extraNode" presStyleLbl="node1" presStyleIdx="0" presStyleCnt="4"/>
      <dgm:spPr/>
    </dgm:pt>
    <dgm:pt modelId="{4F6B605D-C3F3-4B25-8CA9-B30462698698}" type="pres">
      <dgm:prSet presAssocID="{F2FB7DA9-0403-4D49-A5D7-975EBB22D481}" presName="dstNode" presStyleLbl="node1" presStyleIdx="0" presStyleCnt="4"/>
      <dgm:spPr/>
    </dgm:pt>
    <dgm:pt modelId="{D1694879-04E8-4E58-88EE-0586A625FEB8}" type="pres">
      <dgm:prSet presAssocID="{0B89B432-3256-478C-98C0-62B5537472DF}" presName="text_1" presStyleLbl="node1" presStyleIdx="0" presStyleCnt="4">
        <dgm:presLayoutVars>
          <dgm:bulletEnabled val="1"/>
        </dgm:presLayoutVars>
      </dgm:prSet>
      <dgm:spPr/>
    </dgm:pt>
    <dgm:pt modelId="{259DAE50-FB4A-4C63-9BDF-3D428CF82625}" type="pres">
      <dgm:prSet presAssocID="{0B89B432-3256-478C-98C0-62B5537472DF}" presName="accent_1" presStyleCnt="0"/>
      <dgm:spPr/>
    </dgm:pt>
    <dgm:pt modelId="{D64A3C50-2AE5-42EF-9283-9C3500124E46}" type="pres">
      <dgm:prSet presAssocID="{0B89B432-3256-478C-98C0-62B5537472DF}" presName="accentRepeatNode" presStyleLbl="solidFgAcc1" presStyleIdx="0" presStyleCnt="4"/>
      <dgm:spPr/>
    </dgm:pt>
    <dgm:pt modelId="{E3A08E2A-814F-4313-8D0C-62A097E3A421}" type="pres">
      <dgm:prSet presAssocID="{0ED67823-0F6A-48F4-8BB1-1EB796240DBF}" presName="text_2" presStyleLbl="node1" presStyleIdx="1" presStyleCnt="4">
        <dgm:presLayoutVars>
          <dgm:bulletEnabled val="1"/>
        </dgm:presLayoutVars>
      </dgm:prSet>
      <dgm:spPr/>
    </dgm:pt>
    <dgm:pt modelId="{011D53C1-4E70-4512-8C91-0D83ED5CB04C}" type="pres">
      <dgm:prSet presAssocID="{0ED67823-0F6A-48F4-8BB1-1EB796240DBF}" presName="accent_2" presStyleCnt="0"/>
      <dgm:spPr/>
    </dgm:pt>
    <dgm:pt modelId="{BBF2B971-E176-4E77-A162-53C741C273DB}" type="pres">
      <dgm:prSet presAssocID="{0ED67823-0F6A-48F4-8BB1-1EB796240DBF}" presName="accentRepeatNode" presStyleLbl="solidFgAcc1" presStyleIdx="1" presStyleCnt="4"/>
      <dgm:spPr/>
    </dgm:pt>
    <dgm:pt modelId="{050800A1-5204-4F46-9E09-5CEA3F62486E}" type="pres">
      <dgm:prSet presAssocID="{1CDDDBDB-70C1-40FD-820F-5D938CBB1ADE}" presName="text_3" presStyleLbl="node1" presStyleIdx="2" presStyleCnt="4">
        <dgm:presLayoutVars>
          <dgm:bulletEnabled val="1"/>
        </dgm:presLayoutVars>
      </dgm:prSet>
      <dgm:spPr/>
    </dgm:pt>
    <dgm:pt modelId="{55A3595C-68BE-4617-A565-178F8124A1AD}" type="pres">
      <dgm:prSet presAssocID="{1CDDDBDB-70C1-40FD-820F-5D938CBB1ADE}" presName="accent_3" presStyleCnt="0"/>
      <dgm:spPr/>
    </dgm:pt>
    <dgm:pt modelId="{0525F844-532F-439E-83B4-A67A2AEEEBE9}" type="pres">
      <dgm:prSet presAssocID="{1CDDDBDB-70C1-40FD-820F-5D938CBB1ADE}" presName="accentRepeatNode" presStyleLbl="solidFgAcc1" presStyleIdx="2" presStyleCnt="4"/>
      <dgm:spPr/>
    </dgm:pt>
    <dgm:pt modelId="{058B7F2E-938E-4287-B2FC-6378ACD6D7B6}" type="pres">
      <dgm:prSet presAssocID="{0A546FBB-89EC-49F2-A94D-320B73E7B423}" presName="text_4" presStyleLbl="node1" presStyleIdx="3" presStyleCnt="4">
        <dgm:presLayoutVars>
          <dgm:bulletEnabled val="1"/>
        </dgm:presLayoutVars>
      </dgm:prSet>
      <dgm:spPr/>
    </dgm:pt>
    <dgm:pt modelId="{55221FAF-C41C-47FA-B27A-6076FE8A5ABE}" type="pres">
      <dgm:prSet presAssocID="{0A546FBB-89EC-49F2-A94D-320B73E7B423}" presName="accent_4" presStyleCnt="0"/>
      <dgm:spPr/>
    </dgm:pt>
    <dgm:pt modelId="{9362C62A-42A6-4696-9C07-CB68237BB528}" type="pres">
      <dgm:prSet presAssocID="{0A546FBB-89EC-49F2-A94D-320B73E7B423}" presName="accentRepeatNode" presStyleLbl="solidFgAcc1" presStyleIdx="3" presStyleCnt="4"/>
      <dgm:spPr/>
    </dgm:pt>
  </dgm:ptLst>
  <dgm:cxnLst>
    <dgm:cxn modelId="{10CED803-7E99-43D4-9EE4-B73E537978C5}" srcId="{F2FB7DA9-0403-4D49-A5D7-975EBB22D481}" destId="{0A546FBB-89EC-49F2-A94D-320B73E7B423}" srcOrd="3" destOrd="0" parTransId="{6FD1C85A-C0C5-4ACC-924C-11281334F02F}" sibTransId="{EFC49216-4A61-430D-9D9A-47CA9BE04C37}"/>
    <dgm:cxn modelId="{1B826828-0DAA-4916-B4FC-8C58DEBA2AA5}" srcId="{F2FB7DA9-0403-4D49-A5D7-975EBB22D481}" destId="{1CDDDBDB-70C1-40FD-820F-5D938CBB1ADE}" srcOrd="2" destOrd="0" parTransId="{BDB6C645-A671-407C-9C7E-2D52B3AEEDC3}" sibTransId="{65BCBA97-90F8-4814-A1AE-FA32DB3FAED6}"/>
    <dgm:cxn modelId="{C33AD871-07BF-4AB9-A09E-DF2E72CE4960}" srcId="{F2FB7DA9-0403-4D49-A5D7-975EBB22D481}" destId="{0ED67823-0F6A-48F4-8BB1-1EB796240DBF}" srcOrd="1" destOrd="0" parTransId="{7C3CBA07-BE69-42BA-AE9D-725CBAA7611F}" sibTransId="{8ADFF31B-9ACC-4A27-A913-224658E5F200}"/>
    <dgm:cxn modelId="{B6090288-44D2-41D0-AA3A-EFD04CB6259D}" srcId="{F2FB7DA9-0403-4D49-A5D7-975EBB22D481}" destId="{0B89B432-3256-478C-98C0-62B5537472DF}" srcOrd="0" destOrd="0" parTransId="{8926D1FC-3269-4364-9D4E-289E4C0781A4}" sibTransId="{B5A774E1-3964-46FB-8E45-B43B6569A44D}"/>
    <dgm:cxn modelId="{C72CA098-F231-4EF0-9597-6016B3069408}" type="presOf" srcId="{0ED67823-0F6A-48F4-8BB1-1EB796240DBF}" destId="{E3A08E2A-814F-4313-8D0C-62A097E3A421}" srcOrd="0" destOrd="0" presId="urn:microsoft.com/office/officeart/2008/layout/VerticalCurvedList"/>
    <dgm:cxn modelId="{4A021999-C263-4A92-A80C-7393E83B9E4A}" type="presOf" srcId="{0B89B432-3256-478C-98C0-62B5537472DF}" destId="{D1694879-04E8-4E58-88EE-0586A625FEB8}" srcOrd="0" destOrd="0" presId="urn:microsoft.com/office/officeart/2008/layout/VerticalCurvedList"/>
    <dgm:cxn modelId="{4C4788A5-C137-4840-BAE8-F0D92C09887B}" type="presOf" srcId="{0A546FBB-89EC-49F2-A94D-320B73E7B423}" destId="{058B7F2E-938E-4287-B2FC-6378ACD6D7B6}" srcOrd="0" destOrd="0" presId="urn:microsoft.com/office/officeart/2008/layout/VerticalCurvedList"/>
    <dgm:cxn modelId="{FDFFDCB8-6413-4FCA-AD29-A771D06C2B51}" type="presOf" srcId="{1CDDDBDB-70C1-40FD-820F-5D938CBB1ADE}" destId="{050800A1-5204-4F46-9E09-5CEA3F62486E}" srcOrd="0" destOrd="0" presId="urn:microsoft.com/office/officeart/2008/layout/VerticalCurvedList"/>
    <dgm:cxn modelId="{8C20B6C2-BF89-4134-8444-814AECC5438A}" type="presOf" srcId="{B5A774E1-3964-46FB-8E45-B43B6569A44D}" destId="{DBE8A212-EAD6-4BCD-9271-CA3420115383}" srcOrd="0" destOrd="0" presId="urn:microsoft.com/office/officeart/2008/layout/VerticalCurvedList"/>
    <dgm:cxn modelId="{A26B46EC-A4B6-494A-B1FD-6927D16885D2}" type="presOf" srcId="{F2FB7DA9-0403-4D49-A5D7-975EBB22D481}" destId="{507EBF64-B6AD-49BF-A85A-FAF1831F1E6A}" srcOrd="0" destOrd="0" presId="urn:microsoft.com/office/officeart/2008/layout/VerticalCurvedList"/>
    <dgm:cxn modelId="{D1EE281C-A60C-4F72-BF25-D5D0EBFCB88C}" type="presParOf" srcId="{507EBF64-B6AD-49BF-A85A-FAF1831F1E6A}" destId="{5D500FE2-E537-4EED-95A8-A65B953CD802}" srcOrd="0" destOrd="0" presId="urn:microsoft.com/office/officeart/2008/layout/VerticalCurvedList"/>
    <dgm:cxn modelId="{970801CE-AAC9-41EA-A100-31DCB7E0361C}" type="presParOf" srcId="{5D500FE2-E537-4EED-95A8-A65B953CD802}" destId="{B3F7232A-0789-4429-9068-1750D366B484}" srcOrd="0" destOrd="0" presId="urn:microsoft.com/office/officeart/2008/layout/VerticalCurvedList"/>
    <dgm:cxn modelId="{FF0D15ED-74CB-421D-AF70-491C7455C9F7}" type="presParOf" srcId="{B3F7232A-0789-4429-9068-1750D366B484}" destId="{C8923EBD-7D84-478D-8799-F4411EE86485}" srcOrd="0" destOrd="0" presId="urn:microsoft.com/office/officeart/2008/layout/VerticalCurvedList"/>
    <dgm:cxn modelId="{DAB9AD7F-B67F-48BE-86DE-5365CF37A863}" type="presParOf" srcId="{B3F7232A-0789-4429-9068-1750D366B484}" destId="{DBE8A212-EAD6-4BCD-9271-CA3420115383}" srcOrd="1" destOrd="0" presId="urn:microsoft.com/office/officeart/2008/layout/VerticalCurvedList"/>
    <dgm:cxn modelId="{502B31EB-BC1E-43CD-B877-EE3D1755D149}" type="presParOf" srcId="{B3F7232A-0789-4429-9068-1750D366B484}" destId="{D2CBFFCF-5EC0-4FB9-B584-6FAC1AF39C4B}" srcOrd="2" destOrd="0" presId="urn:microsoft.com/office/officeart/2008/layout/VerticalCurvedList"/>
    <dgm:cxn modelId="{5A1610E9-9686-4852-8966-874AB3B9AB09}" type="presParOf" srcId="{B3F7232A-0789-4429-9068-1750D366B484}" destId="{4F6B605D-C3F3-4B25-8CA9-B30462698698}" srcOrd="3" destOrd="0" presId="urn:microsoft.com/office/officeart/2008/layout/VerticalCurvedList"/>
    <dgm:cxn modelId="{81B0821F-9EE6-4AB4-BF78-08C1A0B3530C}" type="presParOf" srcId="{5D500FE2-E537-4EED-95A8-A65B953CD802}" destId="{D1694879-04E8-4E58-88EE-0586A625FEB8}" srcOrd="1" destOrd="0" presId="urn:microsoft.com/office/officeart/2008/layout/VerticalCurvedList"/>
    <dgm:cxn modelId="{C518D283-5039-4BE4-B758-FAB6CD135230}" type="presParOf" srcId="{5D500FE2-E537-4EED-95A8-A65B953CD802}" destId="{259DAE50-FB4A-4C63-9BDF-3D428CF82625}" srcOrd="2" destOrd="0" presId="urn:microsoft.com/office/officeart/2008/layout/VerticalCurvedList"/>
    <dgm:cxn modelId="{3B886B6F-7221-4B6E-80B6-71A7A00B3E43}" type="presParOf" srcId="{259DAE50-FB4A-4C63-9BDF-3D428CF82625}" destId="{D64A3C50-2AE5-42EF-9283-9C3500124E46}" srcOrd="0" destOrd="0" presId="urn:microsoft.com/office/officeart/2008/layout/VerticalCurvedList"/>
    <dgm:cxn modelId="{4E53D12B-7881-4530-B75D-2B61B9A716FB}" type="presParOf" srcId="{5D500FE2-E537-4EED-95A8-A65B953CD802}" destId="{E3A08E2A-814F-4313-8D0C-62A097E3A421}" srcOrd="3" destOrd="0" presId="urn:microsoft.com/office/officeart/2008/layout/VerticalCurvedList"/>
    <dgm:cxn modelId="{49D21F54-0DF7-4331-ADF9-82F0D44249AD}" type="presParOf" srcId="{5D500FE2-E537-4EED-95A8-A65B953CD802}" destId="{011D53C1-4E70-4512-8C91-0D83ED5CB04C}" srcOrd="4" destOrd="0" presId="urn:microsoft.com/office/officeart/2008/layout/VerticalCurvedList"/>
    <dgm:cxn modelId="{4C3D5ADA-349B-4D3D-B586-CB068B163D50}" type="presParOf" srcId="{011D53C1-4E70-4512-8C91-0D83ED5CB04C}" destId="{BBF2B971-E176-4E77-A162-53C741C273DB}" srcOrd="0" destOrd="0" presId="urn:microsoft.com/office/officeart/2008/layout/VerticalCurvedList"/>
    <dgm:cxn modelId="{100BD071-E6E7-4C7F-8078-55E29BA13C55}" type="presParOf" srcId="{5D500FE2-E537-4EED-95A8-A65B953CD802}" destId="{050800A1-5204-4F46-9E09-5CEA3F62486E}" srcOrd="5" destOrd="0" presId="urn:microsoft.com/office/officeart/2008/layout/VerticalCurvedList"/>
    <dgm:cxn modelId="{A2983383-770C-4592-9224-8B382C5FCC87}" type="presParOf" srcId="{5D500FE2-E537-4EED-95A8-A65B953CD802}" destId="{55A3595C-68BE-4617-A565-178F8124A1AD}" srcOrd="6" destOrd="0" presId="urn:microsoft.com/office/officeart/2008/layout/VerticalCurvedList"/>
    <dgm:cxn modelId="{1C3EAF92-23F9-4EC1-980C-A1E029825384}" type="presParOf" srcId="{55A3595C-68BE-4617-A565-178F8124A1AD}" destId="{0525F844-532F-439E-83B4-A67A2AEEEBE9}" srcOrd="0" destOrd="0" presId="urn:microsoft.com/office/officeart/2008/layout/VerticalCurvedList"/>
    <dgm:cxn modelId="{604ABF97-3A74-4F2D-8553-F5CB6EF78A29}" type="presParOf" srcId="{5D500FE2-E537-4EED-95A8-A65B953CD802}" destId="{058B7F2E-938E-4287-B2FC-6378ACD6D7B6}" srcOrd="7" destOrd="0" presId="urn:microsoft.com/office/officeart/2008/layout/VerticalCurvedList"/>
    <dgm:cxn modelId="{6A31DE8E-737B-44F4-BB10-5DF6E74C23BF}" type="presParOf" srcId="{5D500FE2-E537-4EED-95A8-A65B953CD802}" destId="{55221FAF-C41C-47FA-B27A-6076FE8A5ABE}" srcOrd="8" destOrd="0" presId="urn:microsoft.com/office/officeart/2008/layout/VerticalCurvedList"/>
    <dgm:cxn modelId="{935EDF87-A9C6-49A9-9F24-9D53823FE113}" type="presParOf" srcId="{55221FAF-C41C-47FA-B27A-6076FE8A5ABE}" destId="{9362C62A-42A6-4696-9C07-CB68237BB5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98656-67AE-442D-9A5C-074A480622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FC219D5-36C6-4D29-9147-F31D579B2979}">
      <dgm:prSet phldrT="[Text]"/>
      <dgm:spPr/>
      <dgm:t>
        <a:bodyPr/>
        <a:lstStyle/>
        <a:p>
          <a:r>
            <a:rPr lang="de-DE" dirty="0"/>
            <a:t>Datensatzart</a:t>
          </a:r>
        </a:p>
      </dgm:t>
    </dgm:pt>
    <dgm:pt modelId="{C4A017E9-E9AD-4224-B7FC-F97FE35DEA1A}" type="parTrans" cxnId="{F11F0867-59EB-4712-9DB0-A58CA5630E75}">
      <dgm:prSet/>
      <dgm:spPr/>
      <dgm:t>
        <a:bodyPr/>
        <a:lstStyle/>
        <a:p>
          <a:endParaRPr lang="de-DE"/>
        </a:p>
      </dgm:t>
    </dgm:pt>
    <dgm:pt modelId="{D1537584-1495-4907-87E3-FEA9A220DA1C}" type="sibTrans" cxnId="{F11F0867-59EB-4712-9DB0-A58CA5630E75}">
      <dgm:prSet/>
      <dgm:spPr/>
      <dgm:t>
        <a:bodyPr/>
        <a:lstStyle/>
        <a:p>
          <a:endParaRPr lang="de-DE"/>
        </a:p>
      </dgm:t>
    </dgm:pt>
    <dgm:pt modelId="{D06018F6-42D5-4F3B-A02C-840A6F1EAC96}">
      <dgm:prSet phldrT="[Text]"/>
      <dgm:spPr/>
      <dgm:t>
        <a:bodyPr/>
        <a:lstStyle/>
        <a:p>
          <a:r>
            <a:rPr lang="de-DE" dirty="0"/>
            <a:t>Tabellarisch</a:t>
          </a:r>
        </a:p>
      </dgm:t>
    </dgm:pt>
    <dgm:pt modelId="{81AA950F-825D-4139-BEA7-B9F266072C04}" type="parTrans" cxnId="{B759E33D-CEAE-4828-948C-7FC8E33FD382}">
      <dgm:prSet/>
      <dgm:spPr/>
      <dgm:t>
        <a:bodyPr/>
        <a:lstStyle/>
        <a:p>
          <a:endParaRPr lang="de-DE"/>
        </a:p>
      </dgm:t>
    </dgm:pt>
    <dgm:pt modelId="{E7AF2BFF-7D3F-42D4-8AEE-EEFB6E163F10}" type="sibTrans" cxnId="{B759E33D-CEAE-4828-948C-7FC8E33FD382}">
      <dgm:prSet/>
      <dgm:spPr/>
      <dgm:t>
        <a:bodyPr/>
        <a:lstStyle/>
        <a:p>
          <a:endParaRPr lang="de-DE"/>
        </a:p>
      </dgm:t>
    </dgm:pt>
    <dgm:pt modelId="{9E8D9C5B-409B-49FB-88A6-1E96D8F2B9D7}">
      <dgm:prSet phldrT="[Text]"/>
      <dgm:spPr/>
      <dgm:t>
        <a:bodyPr/>
        <a:lstStyle/>
        <a:p>
          <a:r>
            <a:rPr lang="de-DE" dirty="0"/>
            <a:t>Nicht konkret</a:t>
          </a:r>
        </a:p>
      </dgm:t>
    </dgm:pt>
    <dgm:pt modelId="{91922C7A-7DDC-452B-8CA6-2A63EB80B4F9}" type="parTrans" cxnId="{96D886E6-8890-4052-8941-8A9AC9E144F1}">
      <dgm:prSet/>
      <dgm:spPr/>
      <dgm:t>
        <a:bodyPr/>
        <a:lstStyle/>
        <a:p>
          <a:endParaRPr lang="de-DE"/>
        </a:p>
      </dgm:t>
    </dgm:pt>
    <dgm:pt modelId="{96C3D2C6-0682-4173-831A-C36E1A14E53A}" type="sibTrans" cxnId="{96D886E6-8890-4052-8941-8A9AC9E144F1}">
      <dgm:prSet/>
      <dgm:spPr/>
      <dgm:t>
        <a:bodyPr/>
        <a:lstStyle/>
        <a:p>
          <a:endParaRPr lang="de-DE"/>
        </a:p>
      </dgm:t>
    </dgm:pt>
    <dgm:pt modelId="{934BA7DA-09DE-4BEB-9A23-5A98B0836BB0}">
      <dgm:prSet phldrT="[Text]"/>
      <dgm:spPr/>
      <dgm:t>
        <a:bodyPr/>
        <a:lstStyle/>
        <a:p>
          <a:r>
            <a:rPr lang="de-DE" dirty="0"/>
            <a:t>Methoden</a:t>
          </a:r>
        </a:p>
      </dgm:t>
    </dgm:pt>
    <dgm:pt modelId="{91237A01-09DC-449C-B7CE-6DA4927A997F}" type="parTrans" cxnId="{2B9ADBBB-2848-45A0-9947-F68E36944440}">
      <dgm:prSet/>
      <dgm:spPr/>
      <dgm:t>
        <a:bodyPr/>
        <a:lstStyle/>
        <a:p>
          <a:endParaRPr lang="de-DE"/>
        </a:p>
      </dgm:t>
    </dgm:pt>
    <dgm:pt modelId="{3C6B61C7-BFF4-4198-8801-4164D6F447B6}" type="sibTrans" cxnId="{2B9ADBBB-2848-45A0-9947-F68E36944440}">
      <dgm:prSet/>
      <dgm:spPr/>
      <dgm:t>
        <a:bodyPr/>
        <a:lstStyle/>
        <a:p>
          <a:endParaRPr lang="de-DE"/>
        </a:p>
      </dgm:t>
    </dgm:pt>
    <dgm:pt modelId="{F33186A5-E036-4DC6-805E-49EBBE4588D1}">
      <dgm:prSet phldrT="[Text]"/>
      <dgm:spPr/>
      <dgm:t>
        <a:bodyPr/>
        <a:lstStyle/>
        <a:p>
          <a:r>
            <a:rPr lang="de-DE" dirty="0"/>
            <a:t>Berechnungen</a:t>
          </a:r>
        </a:p>
      </dgm:t>
    </dgm:pt>
    <dgm:pt modelId="{FAD6D367-C790-45D4-ACDE-0A2CF8748F7C}" type="parTrans" cxnId="{FE28A1F6-85E6-4229-8EFD-8F83105A8E9C}">
      <dgm:prSet/>
      <dgm:spPr/>
      <dgm:t>
        <a:bodyPr/>
        <a:lstStyle/>
        <a:p>
          <a:endParaRPr lang="de-DE"/>
        </a:p>
      </dgm:t>
    </dgm:pt>
    <dgm:pt modelId="{A3B38D20-4439-4020-83EC-982CDF8693AF}" type="sibTrans" cxnId="{FE28A1F6-85E6-4229-8EFD-8F83105A8E9C}">
      <dgm:prSet/>
      <dgm:spPr/>
      <dgm:t>
        <a:bodyPr/>
        <a:lstStyle/>
        <a:p>
          <a:endParaRPr lang="de-DE"/>
        </a:p>
      </dgm:t>
    </dgm:pt>
    <dgm:pt modelId="{4CDDD3C5-0301-42AF-8D8E-B13C821A28CB}">
      <dgm:prSet phldrT="[Text]"/>
      <dgm:spPr/>
      <dgm:t>
        <a:bodyPr/>
        <a:lstStyle/>
        <a:p>
          <a:r>
            <a:rPr lang="de-DE" dirty="0"/>
            <a:t>(Pseudo-)Code</a:t>
          </a:r>
        </a:p>
      </dgm:t>
    </dgm:pt>
    <dgm:pt modelId="{1B577DCF-0C79-4B1B-BFB8-13D6E9745B17}" type="parTrans" cxnId="{710E43E9-EC43-4257-A396-5720998FEF7B}">
      <dgm:prSet/>
      <dgm:spPr/>
      <dgm:t>
        <a:bodyPr/>
        <a:lstStyle/>
        <a:p>
          <a:endParaRPr lang="de-DE"/>
        </a:p>
      </dgm:t>
    </dgm:pt>
    <dgm:pt modelId="{751C62BE-673D-49DA-9430-B76AB1C52355}" type="sibTrans" cxnId="{710E43E9-EC43-4257-A396-5720998FEF7B}">
      <dgm:prSet/>
      <dgm:spPr/>
      <dgm:t>
        <a:bodyPr/>
        <a:lstStyle/>
        <a:p>
          <a:endParaRPr lang="de-DE"/>
        </a:p>
      </dgm:t>
    </dgm:pt>
    <dgm:pt modelId="{A6A9F76A-71E4-4A15-9E87-7F75D75B93AA}">
      <dgm:prSet phldrT="[Text]"/>
      <dgm:spPr/>
      <dgm:t>
        <a:bodyPr/>
        <a:lstStyle/>
        <a:p>
          <a:r>
            <a:rPr lang="de-DE" dirty="0"/>
            <a:t>Ansätze</a:t>
          </a:r>
        </a:p>
      </dgm:t>
    </dgm:pt>
    <dgm:pt modelId="{80524295-3BF2-46CB-BC6A-630F4F063FF7}" type="parTrans" cxnId="{BB0D304A-6FC1-469E-A6E0-F4D9699221DE}">
      <dgm:prSet/>
      <dgm:spPr/>
      <dgm:t>
        <a:bodyPr/>
        <a:lstStyle/>
        <a:p>
          <a:endParaRPr lang="de-DE"/>
        </a:p>
      </dgm:t>
    </dgm:pt>
    <dgm:pt modelId="{B08AC38F-4895-4DDD-AD85-472ACAEEA76D}" type="sibTrans" cxnId="{BB0D304A-6FC1-469E-A6E0-F4D9699221DE}">
      <dgm:prSet/>
      <dgm:spPr/>
      <dgm:t>
        <a:bodyPr/>
        <a:lstStyle/>
        <a:p>
          <a:endParaRPr lang="de-DE"/>
        </a:p>
      </dgm:t>
    </dgm:pt>
    <dgm:pt modelId="{1B9389F6-23AE-49A8-B257-9AC2493BA7DA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E0AB5000-E03C-41A0-89FB-10BDB997AAF2}" type="parTrans" cxnId="{04A865BE-A27C-4073-9648-F9ADAAAAB0FF}">
      <dgm:prSet/>
      <dgm:spPr/>
      <dgm:t>
        <a:bodyPr/>
        <a:lstStyle/>
        <a:p>
          <a:endParaRPr lang="de-DE"/>
        </a:p>
      </dgm:t>
    </dgm:pt>
    <dgm:pt modelId="{8FFC00F5-667D-441B-AC0A-2B01AA29FDB8}" type="sibTrans" cxnId="{04A865BE-A27C-4073-9648-F9ADAAAAB0FF}">
      <dgm:prSet/>
      <dgm:spPr/>
      <dgm:t>
        <a:bodyPr/>
        <a:lstStyle/>
        <a:p>
          <a:endParaRPr lang="de-DE"/>
        </a:p>
      </dgm:t>
    </dgm:pt>
    <dgm:pt modelId="{1A5EC2BB-6C58-4428-8283-E9E718E8028C}">
      <dgm:prSet phldrT="[Text]"/>
      <dgm:spPr/>
      <dgm:t>
        <a:bodyPr/>
        <a:lstStyle/>
        <a:p>
          <a:r>
            <a:rPr kumimoji="0" lang="de-DE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dirty="0"/>
        </a:p>
      </dgm:t>
    </dgm:pt>
    <dgm:pt modelId="{44B68EC2-3DB1-46C1-84DC-5979F9FD2CFC}" type="parTrans" cxnId="{25C7D213-13E7-4973-82EA-CDB59ED2E7F9}">
      <dgm:prSet/>
      <dgm:spPr/>
      <dgm:t>
        <a:bodyPr/>
        <a:lstStyle/>
        <a:p>
          <a:endParaRPr lang="de-DE"/>
        </a:p>
      </dgm:t>
    </dgm:pt>
    <dgm:pt modelId="{C5E799A0-F29A-4A54-8807-CBEEE28BC358}" type="sibTrans" cxnId="{25C7D213-13E7-4973-82EA-CDB59ED2E7F9}">
      <dgm:prSet/>
      <dgm:spPr/>
      <dgm:t>
        <a:bodyPr/>
        <a:lstStyle/>
        <a:p>
          <a:endParaRPr lang="de-DE"/>
        </a:p>
      </dgm:t>
    </dgm:pt>
    <dgm:pt modelId="{4159C49C-D974-4E2A-AB5D-D838049258A5}">
      <dgm:prSet phldrT="[Text]"/>
      <dgm:spPr/>
      <dgm:t>
        <a:bodyPr/>
        <a:lstStyle/>
        <a:p>
          <a:r>
            <a:rPr lang="de-DE" dirty="0" err="1"/>
            <a:t>Biasumgang</a:t>
          </a:r>
          <a:endParaRPr lang="de-DE" dirty="0"/>
        </a:p>
      </dgm:t>
    </dgm:pt>
    <dgm:pt modelId="{37A535E4-6779-48D8-94EB-A34D616F7DC3}" type="parTrans" cxnId="{C117C769-67D8-4AAE-B940-FAD196882681}">
      <dgm:prSet/>
      <dgm:spPr/>
      <dgm:t>
        <a:bodyPr/>
        <a:lstStyle/>
        <a:p>
          <a:endParaRPr lang="de-DE"/>
        </a:p>
      </dgm:t>
    </dgm:pt>
    <dgm:pt modelId="{0C240677-E6F2-4473-A9A2-BE93F002E112}" type="sibTrans" cxnId="{C117C769-67D8-4AAE-B940-FAD196882681}">
      <dgm:prSet/>
      <dgm:spPr/>
      <dgm:t>
        <a:bodyPr/>
        <a:lstStyle/>
        <a:p>
          <a:endParaRPr lang="de-DE"/>
        </a:p>
      </dgm:t>
    </dgm:pt>
    <dgm:pt modelId="{82952D24-6991-4B0D-8A81-C3B35BA74A4A}">
      <dgm:prSet phldrT="[Text]"/>
      <dgm:spPr/>
      <dgm:t>
        <a:bodyPr/>
        <a:lstStyle/>
        <a:p>
          <a:r>
            <a:rPr lang="de-DE" dirty="0"/>
            <a:t>Eliminierung</a:t>
          </a:r>
        </a:p>
      </dgm:t>
    </dgm:pt>
    <dgm:pt modelId="{80B68F74-6E88-46B1-A878-5461A8EA4AB1}" type="parTrans" cxnId="{31200810-D5A9-42BA-9E9E-D8FC278DE77C}">
      <dgm:prSet/>
      <dgm:spPr/>
      <dgm:t>
        <a:bodyPr/>
        <a:lstStyle/>
        <a:p>
          <a:endParaRPr lang="de-DE"/>
        </a:p>
      </dgm:t>
    </dgm:pt>
    <dgm:pt modelId="{139848D7-65CF-406A-9343-ABC065DA7944}" type="sibTrans" cxnId="{31200810-D5A9-42BA-9E9E-D8FC278DE77C}">
      <dgm:prSet/>
      <dgm:spPr/>
      <dgm:t>
        <a:bodyPr/>
        <a:lstStyle/>
        <a:p>
          <a:endParaRPr lang="de-DE"/>
        </a:p>
      </dgm:t>
    </dgm:pt>
    <dgm:pt modelId="{E1F9CA9A-B875-40F0-A49B-A9DDAC27AB92}">
      <dgm:prSet phldrT="[Text]"/>
      <dgm:spPr/>
      <dgm:t>
        <a:bodyPr/>
        <a:lstStyle/>
        <a:p>
          <a:r>
            <a:rPr lang="de-DE" dirty="0"/>
            <a:t>Minderung</a:t>
          </a:r>
        </a:p>
      </dgm:t>
    </dgm:pt>
    <dgm:pt modelId="{6E065C5D-1140-46FB-8204-45B8120C46D2}" type="parTrans" cxnId="{C640B556-9B58-4D7D-A50A-BC917B21A68E}">
      <dgm:prSet/>
      <dgm:spPr/>
      <dgm:t>
        <a:bodyPr/>
        <a:lstStyle/>
        <a:p>
          <a:endParaRPr lang="de-DE"/>
        </a:p>
      </dgm:t>
    </dgm:pt>
    <dgm:pt modelId="{2E290B67-3B89-4866-83C7-367C1802019D}" type="sibTrans" cxnId="{C640B556-9B58-4D7D-A50A-BC917B21A68E}">
      <dgm:prSet/>
      <dgm:spPr/>
      <dgm:t>
        <a:bodyPr/>
        <a:lstStyle/>
        <a:p>
          <a:endParaRPr lang="de-DE"/>
        </a:p>
      </dgm:t>
    </dgm:pt>
    <dgm:pt modelId="{4A8A3B1F-FB3D-4DAF-96F1-8A3B15695F7C}">
      <dgm:prSet phldrT="[Text]"/>
      <dgm:spPr/>
      <dgm:t>
        <a:bodyPr/>
        <a:lstStyle/>
        <a:p>
          <a:r>
            <a:rPr lang="de-DE" dirty="0"/>
            <a:t>Bestimmung</a:t>
          </a:r>
        </a:p>
      </dgm:t>
    </dgm:pt>
    <dgm:pt modelId="{F9CBBD50-234A-4F80-A915-89B8B467CC16}" type="parTrans" cxnId="{00115AFE-38F5-4DE1-BCFC-64276AC4B446}">
      <dgm:prSet/>
      <dgm:spPr/>
      <dgm:t>
        <a:bodyPr/>
        <a:lstStyle/>
        <a:p>
          <a:endParaRPr lang="de-DE"/>
        </a:p>
      </dgm:t>
    </dgm:pt>
    <dgm:pt modelId="{56122E87-779D-421A-9739-3E517DA63629}" type="sibTrans" cxnId="{00115AFE-38F5-4DE1-BCFC-64276AC4B446}">
      <dgm:prSet/>
      <dgm:spPr/>
      <dgm:t>
        <a:bodyPr/>
        <a:lstStyle/>
        <a:p>
          <a:endParaRPr lang="de-DE"/>
        </a:p>
      </dgm:t>
    </dgm:pt>
    <dgm:pt modelId="{571D769B-41DB-4112-A21C-546E6F52B178}">
      <dgm:prSet phldrT="[Text]"/>
      <dgm:spPr/>
      <dgm:t>
        <a:bodyPr/>
        <a:lstStyle/>
        <a:p>
          <a:r>
            <a:rPr lang="de-DE" dirty="0"/>
            <a:t>Findung</a:t>
          </a:r>
        </a:p>
      </dgm:t>
    </dgm:pt>
    <dgm:pt modelId="{F195137E-AFAB-41D1-8FEF-0F6B22C14C3E}" type="parTrans" cxnId="{81C4BDC8-D2D6-46D8-BD49-9D4016ADDD95}">
      <dgm:prSet/>
      <dgm:spPr/>
      <dgm:t>
        <a:bodyPr/>
        <a:lstStyle/>
        <a:p>
          <a:endParaRPr lang="de-DE"/>
        </a:p>
      </dgm:t>
    </dgm:pt>
    <dgm:pt modelId="{88EB697D-DE0F-472D-B373-79CF2FBFEC43}" type="sibTrans" cxnId="{81C4BDC8-D2D6-46D8-BD49-9D4016ADDD95}">
      <dgm:prSet/>
      <dgm:spPr/>
      <dgm:t>
        <a:bodyPr/>
        <a:lstStyle/>
        <a:p>
          <a:endParaRPr lang="de-DE"/>
        </a:p>
      </dgm:t>
    </dgm:pt>
    <dgm:pt modelId="{5436245F-BE67-4F65-915C-8F483857E933}" type="pres">
      <dgm:prSet presAssocID="{87A98656-67AE-442D-9A5C-074A48062257}" presName="linear" presStyleCnt="0">
        <dgm:presLayoutVars>
          <dgm:animLvl val="lvl"/>
          <dgm:resizeHandles val="exact"/>
        </dgm:presLayoutVars>
      </dgm:prSet>
      <dgm:spPr/>
    </dgm:pt>
    <dgm:pt modelId="{8F244945-30F2-442E-99B5-0E6BFD9112D6}" type="pres">
      <dgm:prSet presAssocID="{3FC219D5-36C6-4D29-9147-F31D579B2979}" presName="parentText" presStyleLbl="node1" presStyleIdx="0" presStyleCnt="4" custLinFactNeighborY="2489">
        <dgm:presLayoutVars>
          <dgm:chMax val="0"/>
          <dgm:bulletEnabled val="1"/>
        </dgm:presLayoutVars>
      </dgm:prSet>
      <dgm:spPr/>
    </dgm:pt>
    <dgm:pt modelId="{A03A1B87-6FD7-4E7F-A923-9D1211FF7B21}" type="pres">
      <dgm:prSet presAssocID="{3FC219D5-36C6-4D29-9147-F31D579B2979}" presName="childText" presStyleLbl="revTx" presStyleIdx="0" presStyleCnt="4" custLinFactNeighborY="9267">
        <dgm:presLayoutVars>
          <dgm:bulletEnabled val="1"/>
        </dgm:presLayoutVars>
      </dgm:prSet>
      <dgm:spPr/>
    </dgm:pt>
    <dgm:pt modelId="{62DDB0FC-6E1B-4D97-87A2-88E062C2D652}" type="pres">
      <dgm:prSet presAssocID="{4159C49C-D974-4E2A-AB5D-D838049258A5}" presName="parentText" presStyleLbl="node1" presStyleIdx="1" presStyleCnt="4" custLinFactNeighborY="804">
        <dgm:presLayoutVars>
          <dgm:chMax val="0"/>
          <dgm:bulletEnabled val="1"/>
        </dgm:presLayoutVars>
      </dgm:prSet>
      <dgm:spPr/>
    </dgm:pt>
    <dgm:pt modelId="{1E4D186B-628A-4E01-A210-578940BA839A}" type="pres">
      <dgm:prSet presAssocID="{4159C49C-D974-4E2A-AB5D-D838049258A5}" presName="childText" presStyleLbl="revTx" presStyleIdx="1" presStyleCnt="4">
        <dgm:presLayoutVars>
          <dgm:bulletEnabled val="1"/>
        </dgm:presLayoutVars>
      </dgm:prSet>
      <dgm:spPr/>
    </dgm:pt>
    <dgm:pt modelId="{CB0C1EB8-E656-471F-93BB-D99A38F9A6E6}" type="pres">
      <dgm:prSet presAssocID="{934BA7DA-09DE-4BEB-9A23-5A98B0836BB0}" presName="parentText" presStyleLbl="node1" presStyleIdx="2" presStyleCnt="4" custLinFactNeighborY="-4640">
        <dgm:presLayoutVars>
          <dgm:chMax val="0"/>
          <dgm:bulletEnabled val="1"/>
        </dgm:presLayoutVars>
      </dgm:prSet>
      <dgm:spPr/>
    </dgm:pt>
    <dgm:pt modelId="{A39E1E06-812B-4F63-B86D-892075F7A0E6}" type="pres">
      <dgm:prSet presAssocID="{934BA7DA-09DE-4BEB-9A23-5A98B0836BB0}" presName="childText" presStyleLbl="revTx" presStyleIdx="2" presStyleCnt="4" custLinFactNeighborY="-11053">
        <dgm:presLayoutVars>
          <dgm:bulletEnabled val="1"/>
        </dgm:presLayoutVars>
      </dgm:prSet>
      <dgm:spPr/>
    </dgm:pt>
    <dgm:pt modelId="{17C17339-F648-4484-8B8B-DD6DE4797979}" type="pres">
      <dgm:prSet presAssocID="{1B9389F6-23AE-49A8-B257-9AC2493BA7DA}" presName="parentText" presStyleLbl="node1" presStyleIdx="3" presStyleCnt="4" custLinFactNeighborY="-10250">
        <dgm:presLayoutVars>
          <dgm:chMax val="0"/>
          <dgm:bulletEnabled val="1"/>
        </dgm:presLayoutVars>
      </dgm:prSet>
      <dgm:spPr/>
    </dgm:pt>
    <dgm:pt modelId="{59718E81-0315-4E70-A8A3-5506A202C03A}" type="pres">
      <dgm:prSet presAssocID="{1B9389F6-23AE-49A8-B257-9AC2493BA7DA}" presName="childText" presStyleLbl="revTx" presStyleIdx="3" presStyleCnt="4" custScaleY="77384" custLinFactNeighborY="-6519">
        <dgm:presLayoutVars>
          <dgm:bulletEnabled val="1"/>
        </dgm:presLayoutVars>
      </dgm:prSet>
      <dgm:spPr/>
    </dgm:pt>
  </dgm:ptLst>
  <dgm:cxnLst>
    <dgm:cxn modelId="{D61B9205-7120-40F2-A4D9-D371471921FC}" type="presOf" srcId="{E1F9CA9A-B875-40F0-A49B-A9DDAC27AB92}" destId="{1E4D186B-628A-4E01-A210-578940BA839A}" srcOrd="0" destOrd="1" presId="urn:microsoft.com/office/officeart/2005/8/layout/vList2"/>
    <dgm:cxn modelId="{A2C09709-79D0-43BF-A9B8-E24C1E7E9E4E}" type="presOf" srcId="{9E8D9C5B-409B-49FB-88A6-1E96D8F2B9D7}" destId="{A03A1B87-6FD7-4E7F-A923-9D1211FF7B21}" srcOrd="0" destOrd="1" presId="urn:microsoft.com/office/officeart/2005/8/layout/vList2"/>
    <dgm:cxn modelId="{31200810-D5A9-42BA-9E9E-D8FC278DE77C}" srcId="{4159C49C-D974-4E2A-AB5D-D838049258A5}" destId="{82952D24-6991-4B0D-8A81-C3B35BA74A4A}" srcOrd="0" destOrd="0" parTransId="{80B68F74-6E88-46B1-A878-5461A8EA4AB1}" sibTransId="{139848D7-65CF-406A-9343-ABC065DA7944}"/>
    <dgm:cxn modelId="{DA3C9313-2353-4BFF-81C9-B00492C960D6}" type="presOf" srcId="{82952D24-6991-4B0D-8A81-C3B35BA74A4A}" destId="{1E4D186B-628A-4E01-A210-578940BA839A}" srcOrd="0" destOrd="0" presId="urn:microsoft.com/office/officeart/2005/8/layout/vList2"/>
    <dgm:cxn modelId="{25C7D213-13E7-4973-82EA-CDB59ED2E7F9}" srcId="{1B9389F6-23AE-49A8-B257-9AC2493BA7DA}" destId="{1A5EC2BB-6C58-4428-8283-E9E718E8028C}" srcOrd="0" destOrd="0" parTransId="{44B68EC2-3DB1-46C1-84DC-5979F9FD2CFC}" sibTransId="{C5E799A0-F29A-4A54-8807-CBEEE28BC358}"/>
    <dgm:cxn modelId="{AEBB1C1A-39FF-4467-9E18-51D0D2D11647}" type="presOf" srcId="{F33186A5-E036-4DC6-805E-49EBBE4588D1}" destId="{A39E1E06-812B-4F63-B86D-892075F7A0E6}" srcOrd="0" destOrd="0" presId="urn:microsoft.com/office/officeart/2005/8/layout/vList2"/>
    <dgm:cxn modelId="{FF06903A-EA07-4253-8985-F783725DEAF3}" type="presOf" srcId="{1B9389F6-23AE-49A8-B257-9AC2493BA7DA}" destId="{17C17339-F648-4484-8B8B-DD6DE4797979}" srcOrd="0" destOrd="0" presId="urn:microsoft.com/office/officeart/2005/8/layout/vList2"/>
    <dgm:cxn modelId="{B759E33D-CEAE-4828-948C-7FC8E33FD382}" srcId="{3FC219D5-36C6-4D29-9147-F31D579B2979}" destId="{D06018F6-42D5-4F3B-A02C-840A6F1EAC96}" srcOrd="0" destOrd="0" parTransId="{81AA950F-825D-4139-BEA7-B9F266072C04}" sibTransId="{E7AF2BFF-7D3F-42D4-8AEE-EEFB6E163F10}"/>
    <dgm:cxn modelId="{AC25D93F-6BAF-4E41-905B-28390B495560}" type="presOf" srcId="{4159C49C-D974-4E2A-AB5D-D838049258A5}" destId="{62DDB0FC-6E1B-4D97-87A2-88E062C2D652}" srcOrd="0" destOrd="0" presId="urn:microsoft.com/office/officeart/2005/8/layout/vList2"/>
    <dgm:cxn modelId="{71C7885C-64E1-4285-BB4E-EC6CC1F4E78C}" type="presOf" srcId="{3FC219D5-36C6-4D29-9147-F31D579B2979}" destId="{8F244945-30F2-442E-99B5-0E6BFD9112D6}" srcOrd="0" destOrd="0" presId="urn:microsoft.com/office/officeart/2005/8/layout/vList2"/>
    <dgm:cxn modelId="{43076563-26E0-43A8-B75A-C13665AB035D}" type="presOf" srcId="{1A5EC2BB-6C58-4428-8283-E9E718E8028C}" destId="{59718E81-0315-4E70-A8A3-5506A202C03A}" srcOrd="0" destOrd="0" presId="urn:microsoft.com/office/officeart/2005/8/layout/vList2"/>
    <dgm:cxn modelId="{565BBA64-5F46-4899-81D2-C334A80C3867}" type="presOf" srcId="{571D769B-41DB-4112-A21C-546E6F52B178}" destId="{1E4D186B-628A-4E01-A210-578940BA839A}" srcOrd="0" destOrd="3" presId="urn:microsoft.com/office/officeart/2005/8/layout/vList2"/>
    <dgm:cxn modelId="{F11F0867-59EB-4712-9DB0-A58CA5630E75}" srcId="{87A98656-67AE-442D-9A5C-074A48062257}" destId="{3FC219D5-36C6-4D29-9147-F31D579B2979}" srcOrd="0" destOrd="0" parTransId="{C4A017E9-E9AD-4224-B7FC-F97FE35DEA1A}" sibTransId="{D1537584-1495-4907-87E3-FEA9A220DA1C}"/>
    <dgm:cxn modelId="{90DF2747-24B5-472B-9AED-EA9CCB5B942C}" type="presOf" srcId="{4A8A3B1F-FB3D-4DAF-96F1-8A3B15695F7C}" destId="{1E4D186B-628A-4E01-A210-578940BA839A}" srcOrd="0" destOrd="2" presId="urn:microsoft.com/office/officeart/2005/8/layout/vList2"/>
    <dgm:cxn modelId="{7EF27468-EF73-4D66-A714-286E3A9FD047}" type="presOf" srcId="{4CDDD3C5-0301-42AF-8D8E-B13C821A28CB}" destId="{A39E1E06-812B-4F63-B86D-892075F7A0E6}" srcOrd="0" destOrd="1" presId="urn:microsoft.com/office/officeart/2005/8/layout/vList2"/>
    <dgm:cxn modelId="{C117C769-67D8-4AAE-B940-FAD196882681}" srcId="{87A98656-67AE-442D-9A5C-074A48062257}" destId="{4159C49C-D974-4E2A-AB5D-D838049258A5}" srcOrd="1" destOrd="0" parTransId="{37A535E4-6779-48D8-94EB-A34D616F7DC3}" sibTransId="{0C240677-E6F2-4473-A9A2-BE93F002E112}"/>
    <dgm:cxn modelId="{BB0D304A-6FC1-469E-A6E0-F4D9699221DE}" srcId="{934BA7DA-09DE-4BEB-9A23-5A98B0836BB0}" destId="{A6A9F76A-71E4-4A15-9E87-7F75D75B93AA}" srcOrd="2" destOrd="0" parTransId="{80524295-3BF2-46CB-BC6A-630F4F063FF7}" sibTransId="{B08AC38F-4895-4DDD-AD85-472ACAEEA76D}"/>
    <dgm:cxn modelId="{2413E251-24A6-487D-8C05-758C4C4FF110}" type="presOf" srcId="{A6A9F76A-71E4-4A15-9E87-7F75D75B93AA}" destId="{A39E1E06-812B-4F63-B86D-892075F7A0E6}" srcOrd="0" destOrd="2" presId="urn:microsoft.com/office/officeart/2005/8/layout/vList2"/>
    <dgm:cxn modelId="{C640B556-9B58-4D7D-A50A-BC917B21A68E}" srcId="{4159C49C-D974-4E2A-AB5D-D838049258A5}" destId="{E1F9CA9A-B875-40F0-A49B-A9DDAC27AB92}" srcOrd="1" destOrd="0" parTransId="{6E065C5D-1140-46FB-8204-45B8120C46D2}" sibTransId="{2E290B67-3B89-4866-83C7-367C1802019D}"/>
    <dgm:cxn modelId="{38C07289-477B-446C-885F-0ECE724D8AC3}" type="presOf" srcId="{87A98656-67AE-442D-9A5C-074A48062257}" destId="{5436245F-BE67-4F65-915C-8F483857E933}" srcOrd="0" destOrd="0" presId="urn:microsoft.com/office/officeart/2005/8/layout/vList2"/>
    <dgm:cxn modelId="{EE2F0896-FD22-4ED9-BC78-AE506A89B433}" type="presOf" srcId="{934BA7DA-09DE-4BEB-9A23-5A98B0836BB0}" destId="{CB0C1EB8-E656-471F-93BB-D99A38F9A6E6}" srcOrd="0" destOrd="0" presId="urn:microsoft.com/office/officeart/2005/8/layout/vList2"/>
    <dgm:cxn modelId="{2B9ADBBB-2848-45A0-9947-F68E36944440}" srcId="{87A98656-67AE-442D-9A5C-074A48062257}" destId="{934BA7DA-09DE-4BEB-9A23-5A98B0836BB0}" srcOrd="2" destOrd="0" parTransId="{91237A01-09DC-449C-B7CE-6DA4927A997F}" sibTransId="{3C6B61C7-BFF4-4198-8801-4164D6F447B6}"/>
    <dgm:cxn modelId="{04A865BE-A27C-4073-9648-F9ADAAAAB0FF}" srcId="{87A98656-67AE-442D-9A5C-074A48062257}" destId="{1B9389F6-23AE-49A8-B257-9AC2493BA7DA}" srcOrd="3" destOrd="0" parTransId="{E0AB5000-E03C-41A0-89FB-10BDB997AAF2}" sibTransId="{8FFC00F5-667D-441B-AC0A-2B01AA29FDB8}"/>
    <dgm:cxn modelId="{81C4BDC8-D2D6-46D8-BD49-9D4016ADDD95}" srcId="{4159C49C-D974-4E2A-AB5D-D838049258A5}" destId="{571D769B-41DB-4112-A21C-546E6F52B178}" srcOrd="3" destOrd="0" parTransId="{F195137E-AFAB-41D1-8FEF-0F6B22C14C3E}" sibTransId="{88EB697D-DE0F-472D-B373-79CF2FBFEC43}"/>
    <dgm:cxn modelId="{96D886E6-8890-4052-8941-8A9AC9E144F1}" srcId="{3FC219D5-36C6-4D29-9147-F31D579B2979}" destId="{9E8D9C5B-409B-49FB-88A6-1E96D8F2B9D7}" srcOrd="1" destOrd="0" parTransId="{91922C7A-7DDC-452B-8CA6-2A63EB80B4F9}" sibTransId="{96C3D2C6-0682-4173-831A-C36E1A14E53A}"/>
    <dgm:cxn modelId="{64B411E9-417C-46FF-8F62-1EF2B14DB5D1}" type="presOf" srcId="{D06018F6-42D5-4F3B-A02C-840A6F1EAC96}" destId="{A03A1B87-6FD7-4E7F-A923-9D1211FF7B21}" srcOrd="0" destOrd="0" presId="urn:microsoft.com/office/officeart/2005/8/layout/vList2"/>
    <dgm:cxn modelId="{710E43E9-EC43-4257-A396-5720998FEF7B}" srcId="{934BA7DA-09DE-4BEB-9A23-5A98B0836BB0}" destId="{4CDDD3C5-0301-42AF-8D8E-B13C821A28CB}" srcOrd="1" destOrd="0" parTransId="{1B577DCF-0C79-4B1B-BFB8-13D6E9745B17}" sibTransId="{751C62BE-673D-49DA-9430-B76AB1C52355}"/>
    <dgm:cxn modelId="{FE28A1F6-85E6-4229-8EFD-8F83105A8E9C}" srcId="{934BA7DA-09DE-4BEB-9A23-5A98B0836BB0}" destId="{F33186A5-E036-4DC6-805E-49EBBE4588D1}" srcOrd="0" destOrd="0" parTransId="{FAD6D367-C790-45D4-ACDE-0A2CF8748F7C}" sibTransId="{A3B38D20-4439-4020-83EC-982CDF8693AF}"/>
    <dgm:cxn modelId="{00115AFE-38F5-4DE1-BCFC-64276AC4B446}" srcId="{4159C49C-D974-4E2A-AB5D-D838049258A5}" destId="{4A8A3B1F-FB3D-4DAF-96F1-8A3B15695F7C}" srcOrd="2" destOrd="0" parTransId="{F9CBBD50-234A-4F80-A915-89B8B467CC16}" sibTransId="{56122E87-779D-421A-9739-3E517DA63629}"/>
    <dgm:cxn modelId="{4D381EF7-1496-4091-9714-CDDD9A44E2F7}" type="presParOf" srcId="{5436245F-BE67-4F65-915C-8F483857E933}" destId="{8F244945-30F2-442E-99B5-0E6BFD9112D6}" srcOrd="0" destOrd="0" presId="urn:microsoft.com/office/officeart/2005/8/layout/vList2"/>
    <dgm:cxn modelId="{8D94A108-A4F2-49C5-92F5-550049D490EF}" type="presParOf" srcId="{5436245F-BE67-4F65-915C-8F483857E933}" destId="{A03A1B87-6FD7-4E7F-A923-9D1211FF7B21}" srcOrd="1" destOrd="0" presId="urn:microsoft.com/office/officeart/2005/8/layout/vList2"/>
    <dgm:cxn modelId="{0392A2C6-E2BD-4A41-B571-23F2A4F53FEF}" type="presParOf" srcId="{5436245F-BE67-4F65-915C-8F483857E933}" destId="{62DDB0FC-6E1B-4D97-87A2-88E062C2D652}" srcOrd="2" destOrd="0" presId="urn:microsoft.com/office/officeart/2005/8/layout/vList2"/>
    <dgm:cxn modelId="{E9488BBA-D7F8-4C34-940C-3F17E8DDF189}" type="presParOf" srcId="{5436245F-BE67-4F65-915C-8F483857E933}" destId="{1E4D186B-628A-4E01-A210-578940BA839A}" srcOrd="3" destOrd="0" presId="urn:microsoft.com/office/officeart/2005/8/layout/vList2"/>
    <dgm:cxn modelId="{D55E008F-5C6D-463C-85B8-E2380704FAF3}" type="presParOf" srcId="{5436245F-BE67-4F65-915C-8F483857E933}" destId="{CB0C1EB8-E656-471F-93BB-D99A38F9A6E6}" srcOrd="4" destOrd="0" presId="urn:microsoft.com/office/officeart/2005/8/layout/vList2"/>
    <dgm:cxn modelId="{ED9FF760-B2B4-4E5A-9B35-C76AAB4EC67A}" type="presParOf" srcId="{5436245F-BE67-4F65-915C-8F483857E933}" destId="{A39E1E06-812B-4F63-B86D-892075F7A0E6}" srcOrd="5" destOrd="0" presId="urn:microsoft.com/office/officeart/2005/8/layout/vList2"/>
    <dgm:cxn modelId="{77BD2B34-1E76-45C2-9064-271B8480D17A}" type="presParOf" srcId="{5436245F-BE67-4F65-915C-8F483857E933}" destId="{17C17339-F648-4484-8B8B-DD6DE4797979}" srcOrd="6" destOrd="0" presId="urn:microsoft.com/office/officeart/2005/8/layout/vList2"/>
    <dgm:cxn modelId="{33587681-C403-4E26-83F4-4559F3899F59}" type="presParOf" srcId="{5436245F-BE67-4F65-915C-8F483857E933}" destId="{59718E81-0315-4E70-A8A3-5506A202C0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212-EAD6-4BCD-9271-CA3420115383}">
      <dsp:nvSpPr>
        <dsp:cNvPr id="0" name=""/>
        <dsp:cNvSpPr/>
      </dsp:nvSpPr>
      <dsp:spPr>
        <a:xfrm>
          <a:off x="-5389396" y="-825278"/>
          <a:ext cx="6417290" cy="641729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4879-04E8-4E58-88EE-0586A625FEB8}">
      <dsp:nvSpPr>
        <dsp:cNvPr id="0" name=""/>
        <dsp:cNvSpPr/>
      </dsp:nvSpPr>
      <dsp:spPr>
        <a:xfrm>
          <a:off x="538136" y="366466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000" kern="1200" dirty="0">
              <a:latin typeface="Arial"/>
            </a:rPr>
            <a:t>Datensätze sind direkt oder indirekt durch Menschen erschaffen</a:t>
          </a:r>
          <a:endParaRPr lang="de-DE" sz="2000" kern="1200" dirty="0"/>
        </a:p>
      </dsp:txBody>
      <dsp:txXfrm>
        <a:off x="538136" y="366466"/>
        <a:ext cx="10553320" cy="733314"/>
      </dsp:txXfrm>
    </dsp:sp>
    <dsp:sp modelId="{D64A3C50-2AE5-42EF-9283-9C3500124E46}">
      <dsp:nvSpPr>
        <dsp:cNvPr id="0" name=""/>
        <dsp:cNvSpPr/>
      </dsp:nvSpPr>
      <dsp:spPr>
        <a:xfrm>
          <a:off x="79814" y="274802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8E2A-814F-4313-8D0C-62A097E3A421}">
      <dsp:nvSpPr>
        <dsp:cNvPr id="0" name=""/>
        <dsp:cNvSpPr/>
      </dsp:nvSpPr>
      <dsp:spPr>
        <a:xfrm>
          <a:off x="958562" y="1466628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Menschliche Vorurteile werden auf den Datensatz übertragen</a:t>
          </a:r>
          <a:endParaRPr lang="de-DE" sz="2000" kern="1200" dirty="0">
            <a:latin typeface="Arial"/>
          </a:endParaRPr>
        </a:p>
      </dsp:txBody>
      <dsp:txXfrm>
        <a:off x="958562" y="1466628"/>
        <a:ext cx="10132894" cy="733314"/>
      </dsp:txXfrm>
    </dsp:sp>
    <dsp:sp modelId="{BBF2B971-E176-4E77-A162-53C741C273DB}">
      <dsp:nvSpPr>
        <dsp:cNvPr id="0" name=""/>
        <dsp:cNvSpPr/>
      </dsp:nvSpPr>
      <dsp:spPr>
        <a:xfrm>
          <a:off x="500240" y="1374964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00A1-5204-4F46-9E09-5CEA3F62486E}">
      <dsp:nvSpPr>
        <dsp:cNvPr id="0" name=""/>
        <dsp:cNvSpPr/>
      </dsp:nvSpPr>
      <dsp:spPr>
        <a:xfrm>
          <a:off x="958562" y="2566790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Machine Learning Algorithmen lernen Verzerrungen mit</a:t>
          </a:r>
          <a:endParaRPr lang="de-DE" sz="2000" kern="1200" dirty="0">
            <a:latin typeface="Arial"/>
          </a:endParaRPr>
        </a:p>
      </dsp:txBody>
      <dsp:txXfrm>
        <a:off x="958562" y="2566790"/>
        <a:ext cx="10132894" cy="733314"/>
      </dsp:txXfrm>
    </dsp:sp>
    <dsp:sp modelId="{0525F844-532F-439E-83B4-A67A2AEEEBE9}">
      <dsp:nvSpPr>
        <dsp:cNvPr id="0" name=""/>
        <dsp:cNvSpPr/>
      </dsp:nvSpPr>
      <dsp:spPr>
        <a:xfrm>
          <a:off x="500240" y="2475126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B7F2E-938E-4287-B2FC-6378ACD6D7B6}">
      <dsp:nvSpPr>
        <dsp:cNvPr id="0" name=""/>
        <dsp:cNvSpPr/>
      </dsp:nvSpPr>
      <dsp:spPr>
        <a:xfrm>
          <a:off x="538136" y="3666953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Ungleiche Behandlung von verschiedenen Menschengruppen</a:t>
          </a:r>
          <a:endParaRPr lang="de-DE" sz="2000" kern="1200" dirty="0">
            <a:latin typeface="Arial"/>
          </a:endParaRPr>
        </a:p>
      </dsp:txBody>
      <dsp:txXfrm>
        <a:off x="538136" y="3666953"/>
        <a:ext cx="10553320" cy="733314"/>
      </dsp:txXfrm>
    </dsp:sp>
    <dsp:sp modelId="{9362C62A-42A6-4696-9C07-CB68237BB528}">
      <dsp:nvSpPr>
        <dsp:cNvPr id="0" name=""/>
        <dsp:cNvSpPr/>
      </dsp:nvSpPr>
      <dsp:spPr>
        <a:xfrm>
          <a:off x="79814" y="3575288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4945-30F2-442E-99B5-0E6BFD9112D6}">
      <dsp:nvSpPr>
        <dsp:cNvPr id="0" name=""/>
        <dsp:cNvSpPr/>
      </dsp:nvSpPr>
      <dsp:spPr>
        <a:xfrm>
          <a:off x="0" y="123777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Datensatzart</a:t>
          </a:r>
        </a:p>
      </dsp:txBody>
      <dsp:txXfrm>
        <a:off x="23988" y="147765"/>
        <a:ext cx="10848633" cy="443423"/>
      </dsp:txXfrm>
    </dsp:sp>
    <dsp:sp modelId="{A03A1B87-6FD7-4E7F-A923-9D1211FF7B21}">
      <dsp:nvSpPr>
        <dsp:cNvPr id="0" name=""/>
        <dsp:cNvSpPr/>
      </dsp:nvSpPr>
      <dsp:spPr>
        <a:xfrm>
          <a:off x="0" y="647732"/>
          <a:ext cx="10896609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Tabellarisch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Nicht konkret</a:t>
          </a:r>
        </a:p>
      </dsp:txBody>
      <dsp:txXfrm>
        <a:off x="0" y="647732"/>
        <a:ext cx="10896609" cy="521640"/>
      </dsp:txXfrm>
    </dsp:sp>
    <dsp:sp modelId="{62DDB0FC-6E1B-4D97-87A2-88E062C2D652}">
      <dsp:nvSpPr>
        <dsp:cNvPr id="0" name=""/>
        <dsp:cNvSpPr/>
      </dsp:nvSpPr>
      <dsp:spPr>
        <a:xfrm>
          <a:off x="0" y="1132222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Biasumgang</a:t>
          </a:r>
          <a:endParaRPr lang="de-DE" sz="2100" kern="1200" dirty="0"/>
        </a:p>
      </dsp:txBody>
      <dsp:txXfrm>
        <a:off x="23988" y="1156210"/>
        <a:ext cx="10848633" cy="443423"/>
      </dsp:txXfrm>
    </dsp:sp>
    <dsp:sp modelId="{1E4D186B-628A-4E01-A210-578940BA839A}">
      <dsp:nvSpPr>
        <dsp:cNvPr id="0" name=""/>
        <dsp:cNvSpPr/>
      </dsp:nvSpPr>
      <dsp:spPr>
        <a:xfrm>
          <a:off x="0" y="1615234"/>
          <a:ext cx="1089660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Eliminierung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Minderung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Bestimmung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Findung</a:t>
          </a:r>
        </a:p>
      </dsp:txBody>
      <dsp:txXfrm>
        <a:off x="0" y="1615234"/>
        <a:ext cx="10896609" cy="1043280"/>
      </dsp:txXfrm>
    </dsp:sp>
    <dsp:sp modelId="{CB0C1EB8-E656-471F-93BB-D99A38F9A6E6}">
      <dsp:nvSpPr>
        <dsp:cNvPr id="0" name=""/>
        <dsp:cNvSpPr/>
      </dsp:nvSpPr>
      <dsp:spPr>
        <a:xfrm>
          <a:off x="0" y="262220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Methoden</a:t>
          </a:r>
        </a:p>
      </dsp:txBody>
      <dsp:txXfrm>
        <a:off x="23988" y="2646196"/>
        <a:ext cx="10848633" cy="443423"/>
      </dsp:txXfrm>
    </dsp:sp>
    <dsp:sp modelId="{A39E1E06-812B-4F63-B86D-892075F7A0E6}">
      <dsp:nvSpPr>
        <dsp:cNvPr id="0" name=""/>
        <dsp:cNvSpPr/>
      </dsp:nvSpPr>
      <dsp:spPr>
        <a:xfrm>
          <a:off x="0" y="3095599"/>
          <a:ext cx="1089660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Berechnungen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(Pseudo-)Code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Ansätze</a:t>
          </a:r>
        </a:p>
      </dsp:txBody>
      <dsp:txXfrm>
        <a:off x="0" y="3095599"/>
        <a:ext cx="10896609" cy="782460"/>
      </dsp:txXfrm>
    </dsp:sp>
    <dsp:sp modelId="{17C17339-F648-4484-8B8B-DD6DE4797979}">
      <dsp:nvSpPr>
        <dsp:cNvPr id="0" name=""/>
        <dsp:cNvSpPr/>
      </dsp:nvSpPr>
      <dsp:spPr>
        <a:xfrm>
          <a:off x="0" y="389672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Forschungsfrage</a:t>
          </a:r>
        </a:p>
      </dsp:txBody>
      <dsp:txXfrm>
        <a:off x="23988" y="3920716"/>
        <a:ext cx="10848633" cy="443423"/>
      </dsp:txXfrm>
    </dsp:sp>
    <dsp:sp modelId="{59718E81-0315-4E70-A8A3-5506A202C03A}">
      <dsp:nvSpPr>
        <dsp:cNvPr id="0" name=""/>
        <dsp:cNvSpPr/>
      </dsp:nvSpPr>
      <dsp:spPr>
        <a:xfrm>
          <a:off x="0" y="4391739"/>
          <a:ext cx="10896609" cy="26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de-DE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sz="1600" kern="1200" dirty="0"/>
        </a:p>
      </dsp:txBody>
      <dsp:txXfrm>
        <a:off x="0" y="4391739"/>
        <a:ext cx="10896609" cy="269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83EDCA-14FC-F85F-B946-63D09351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74241"/>
              </p:ext>
            </p:extLst>
          </p:nvPr>
        </p:nvGraphicFramePr>
        <p:xfrm>
          <a:off x="585489" y="1549746"/>
          <a:ext cx="10896609" cy="480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79FA6A-9E0A-E503-7EC4-D7635311DF6A}"/>
              </a:ext>
            </a:extLst>
          </p:cNvPr>
          <p:cNvSpPr txBox="1"/>
          <p:nvPr/>
        </p:nvSpPr>
        <p:spPr>
          <a:xfrm>
            <a:off x="515937" y="1638939"/>
            <a:ext cx="11505487" cy="5057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Roselli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Matthews,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Talagala</a:t>
            </a:r>
            <a:r>
              <a:rPr lang="de-DE" sz="1400" dirty="0">
                <a:solidFill>
                  <a:prstClr val="black"/>
                </a:solidFill>
                <a:latin typeface="Arial"/>
              </a:rPr>
              <a:t> (2019). </a:t>
            </a:r>
            <a:r>
              <a:rPr lang="de-DE" sz="1400" dirty="0"/>
              <a:t>Managing Bias in AI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Mehrabi, Gupta, </a:t>
            </a:r>
            <a:r>
              <a:rPr lang="de-DE" sz="1400" dirty="0" err="1"/>
              <a:t>Morstatter</a:t>
            </a:r>
            <a:r>
              <a:rPr lang="de-DE" sz="1400" dirty="0"/>
              <a:t>, Ver Steeg, </a:t>
            </a:r>
            <a:r>
              <a:rPr lang="de-DE" sz="1400" dirty="0" err="1"/>
              <a:t>Galstyan</a:t>
            </a:r>
            <a:r>
              <a:rPr lang="de-DE" sz="1400" dirty="0"/>
              <a:t> (2021). </a:t>
            </a:r>
            <a:r>
              <a:rPr lang="en-US" sz="1400" dirty="0"/>
              <a:t>Attributing Fair Decisions with Attention Interventions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Friedler</a:t>
            </a:r>
            <a:r>
              <a:rPr lang="en-US" sz="1400" dirty="0"/>
              <a:t>, </a:t>
            </a:r>
            <a:r>
              <a:rPr lang="de-DE" sz="1400" dirty="0" err="1"/>
              <a:t>Scheidegger</a:t>
            </a:r>
            <a:r>
              <a:rPr lang="en-US" sz="1400" dirty="0"/>
              <a:t>, </a:t>
            </a:r>
            <a:r>
              <a:rPr lang="de-DE" sz="1400" dirty="0" err="1"/>
              <a:t>Venkatasubramanian</a:t>
            </a:r>
            <a:r>
              <a:rPr lang="en-US" sz="1400" dirty="0"/>
              <a:t>, </a:t>
            </a:r>
            <a:r>
              <a:rPr lang="de-DE" sz="1400" dirty="0" err="1"/>
              <a:t>Choudhary</a:t>
            </a:r>
            <a:r>
              <a:rPr lang="en-US" sz="1400" dirty="0"/>
              <a:t>, </a:t>
            </a:r>
            <a:r>
              <a:rPr lang="de-DE" sz="1400" dirty="0"/>
              <a:t>Hamilton</a:t>
            </a:r>
            <a:r>
              <a:rPr lang="en-US" sz="1400" dirty="0"/>
              <a:t>, </a:t>
            </a:r>
            <a:r>
              <a:rPr lang="de-DE" sz="1400" dirty="0"/>
              <a:t>Roth</a:t>
            </a:r>
            <a:r>
              <a:rPr lang="en-US" sz="1400" dirty="0"/>
              <a:t> (2019). A comparative study of fairness-enhancing interventions in machine learning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Robert, Pierce, Marquis, Kim, </a:t>
            </a:r>
            <a:r>
              <a:rPr lang="de-DE" sz="1400" dirty="0" err="1"/>
              <a:t>Alahmad</a:t>
            </a:r>
            <a:r>
              <a:rPr lang="de-DE" sz="1400" dirty="0"/>
              <a:t> (2020). </a:t>
            </a:r>
            <a:r>
              <a:rPr lang="en-US" sz="1400" dirty="0"/>
              <a:t>Designing fair AI for managing employees in organizations: a review, critique, and design agenda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Agarwal</a:t>
            </a:r>
            <a:r>
              <a:rPr lang="en-US" sz="1400" dirty="0"/>
              <a:t>, </a:t>
            </a:r>
            <a:r>
              <a:rPr lang="de-DE" sz="1400" dirty="0" err="1"/>
              <a:t>Muku</a:t>
            </a:r>
            <a:r>
              <a:rPr lang="en-US" sz="1400" dirty="0"/>
              <a:t>, </a:t>
            </a:r>
            <a:r>
              <a:rPr lang="de-DE" sz="1400" dirty="0"/>
              <a:t>Anand, Arora (2022). </a:t>
            </a:r>
            <a:r>
              <a:rPr lang="en-US" sz="1400" dirty="0"/>
              <a:t>Does Data Repair Lead to Fair Models? Curating Contextually Fair Data To Reduce Model Bias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Dwork</a:t>
            </a:r>
            <a:r>
              <a:rPr lang="en-US" sz="1400" dirty="0"/>
              <a:t>, </a:t>
            </a:r>
            <a:r>
              <a:rPr lang="de-DE" sz="1400" dirty="0"/>
              <a:t>Hardt</a:t>
            </a:r>
            <a:r>
              <a:rPr lang="en-US" sz="1400" dirty="0"/>
              <a:t>, </a:t>
            </a:r>
            <a:r>
              <a:rPr lang="de-DE" sz="1400" dirty="0" err="1"/>
              <a:t>Pitassi</a:t>
            </a:r>
            <a:r>
              <a:rPr lang="en-US" sz="1400" dirty="0"/>
              <a:t>, </a:t>
            </a:r>
            <a:r>
              <a:rPr lang="de-DE" sz="1400" dirty="0" err="1"/>
              <a:t>Reingold</a:t>
            </a:r>
            <a:r>
              <a:rPr lang="en-US" sz="1400" dirty="0"/>
              <a:t>, </a:t>
            </a:r>
            <a:r>
              <a:rPr lang="de-DE" sz="1400" dirty="0" err="1"/>
              <a:t>Zemel</a:t>
            </a:r>
            <a:r>
              <a:rPr lang="en-US" sz="1400" dirty="0"/>
              <a:t> (2012). </a:t>
            </a:r>
            <a:r>
              <a:rPr lang="de-DE" sz="1400" dirty="0"/>
              <a:t>Fairness Through Awareness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Mazilu</a:t>
            </a:r>
            <a:r>
              <a:rPr lang="de-DE" sz="1400" dirty="0"/>
              <a:t>, Paton, </a:t>
            </a:r>
            <a:r>
              <a:rPr lang="de-DE" sz="1400" dirty="0" err="1"/>
              <a:t>Konstantinou</a:t>
            </a:r>
            <a:r>
              <a:rPr lang="de-DE" sz="1400" dirty="0"/>
              <a:t>, Fernandes (2020). Fairness in Data </a:t>
            </a:r>
            <a:r>
              <a:rPr lang="de-DE" sz="1400" dirty="0" err="1"/>
              <a:t>Wrangling</a:t>
            </a:r>
            <a:endParaRPr lang="de-DE" sz="1400" dirty="0"/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Brotcke</a:t>
            </a:r>
            <a:r>
              <a:rPr lang="de-DE" sz="1400" dirty="0"/>
              <a:t> (2022). </a:t>
            </a:r>
            <a:r>
              <a:rPr lang="en-US" sz="1400" dirty="0"/>
              <a:t>Time to Assess Bias in Machine Learning Models for Credit Decisions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Beattie</a:t>
            </a:r>
            <a:r>
              <a:rPr lang="en-US" sz="1400" dirty="0"/>
              <a:t>, </a:t>
            </a:r>
            <a:r>
              <a:rPr lang="de-DE" sz="1400" dirty="0"/>
              <a:t>Watkins</a:t>
            </a:r>
            <a:r>
              <a:rPr lang="en-US" sz="1400" dirty="0"/>
              <a:t>, </a:t>
            </a:r>
            <a:r>
              <a:rPr lang="de-DE" sz="1400" dirty="0"/>
              <a:t>Robinson</a:t>
            </a:r>
            <a:r>
              <a:rPr lang="en-US" sz="1400" dirty="0"/>
              <a:t>, </a:t>
            </a:r>
            <a:r>
              <a:rPr lang="de-DE" sz="1400" dirty="0"/>
              <a:t>Rubin</a:t>
            </a:r>
            <a:r>
              <a:rPr lang="en-US" sz="1400" dirty="0"/>
              <a:t>, </a:t>
            </a:r>
            <a:r>
              <a:rPr lang="de-DE" sz="1400" dirty="0"/>
              <a:t>Watkins</a:t>
            </a:r>
            <a:r>
              <a:rPr lang="en-US" sz="1400" dirty="0"/>
              <a:t> (2022). Measuring and Mitigating Bias in AI-Chatbots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Kamiran</a:t>
            </a:r>
            <a:r>
              <a:rPr lang="en-US" sz="1400" dirty="0"/>
              <a:t>, </a:t>
            </a:r>
            <a:r>
              <a:rPr lang="de-DE" sz="1400" dirty="0"/>
              <a:t>Calders</a:t>
            </a:r>
            <a:r>
              <a:rPr lang="en-US" sz="1400" dirty="0"/>
              <a:t> (2012). Data preprocessing techniques for classification without discrimination</a:t>
            </a:r>
            <a:endParaRPr lang="de-DE" sz="1400" dirty="0"/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5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2E9B0AA-F06A-C2C1-613E-F03D00C5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17418"/>
              </p:ext>
            </p:extLst>
          </p:nvPr>
        </p:nvGraphicFramePr>
        <p:xfrm>
          <a:off x="515937" y="1454543"/>
          <a:ext cx="11157742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5180"/>
            <a:ext cx="11157742" cy="4569619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886"/>
              </p:ext>
            </p:extLst>
          </p:nvPr>
        </p:nvGraphicFramePr>
        <p:xfrm>
          <a:off x="2972619" y="3426903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reduce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bias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ensure  AND  fairness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adjust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data )  OR 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reduce  AND  bias  AND  data )  OR  TITLE-ABS-KEY ( ai  AND  prejudice  AND  adjust  AND  data )  OR  TITLE-ABS-KEY ( ai  AND  prejudice  AND  reduce  AND  data ) )  OR  ( TITLE-ABS-KEY ( fairness ) AND TITLE-ABS-KEY ( ai ) AND TITLE-ABS-KEY ( data ) OR TITLE-ABS-KEY ( "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ensure 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 AND TITLE-ABS-KEY ( ai ) AND TITLE-ABS-KEY ( data ) OR TITLE-ABS-KEY ( ai ) AND TITLE-ABS-KEY ( fair ) AND TITLE-ABS-KEY ( data ) AND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manipulation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) )  OR  TITLE-ABS-KEY ( “</a:t>
            </a:r>
            <a:r>
              <a:rPr lang="en-US" sz="1400" dirty="0">
                <a:solidFill>
                  <a:prstClr val="black"/>
                </a:solidFill>
                <a:highlight>
                  <a:srgbClr val="00FFFF"/>
                </a:highlight>
                <a:latin typeface="Arial"/>
              </a:rPr>
              <a:t>fair 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AA91381-1E98-0F51-2BC0-284C1EF4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1562"/>
              </p:ext>
            </p:extLst>
          </p:nvPr>
        </p:nvGraphicFramePr>
        <p:xfrm>
          <a:off x="2972619" y="3429000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6C244-156F-F494-F63E-FCD5DE1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26FDD-8695-9313-B59B-0A8D506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2A056-47E3-BECF-6928-761BE5284B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Fairness schaffen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dirty="0">
                <a:solidFill>
                  <a:prstClr val="black"/>
                </a:solidFill>
                <a:latin typeface="Arial"/>
              </a:rPr>
              <a:t>„Data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Wrangling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“ (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Mazilu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de-DE" dirty="0">
                <a:solidFill>
                  <a:prstClr val="black"/>
                </a:solidFill>
                <a:latin typeface="Arial"/>
              </a:rPr>
              <a:t>Mathematische Methoden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Unfairness entdecken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09F377-470B-15F5-DDFE-DB2E66E5B4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EC1C8E7-BC8A-8CC7-2203-191781C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C3F681-8E9A-C6B1-6A73-0E49272B3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0124B4C2-AB22-EE42-CE3E-D14C533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2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1427</Words>
  <Application>Microsoft Office PowerPoint</Application>
  <PresentationFormat>Breitbild</PresentationFormat>
  <Paragraphs>345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2022-12-20T12:36:29Z</dcterms:modified>
</cp:coreProperties>
</file>