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70" r:id="rId3"/>
    <p:sldId id="257" r:id="rId4"/>
    <p:sldId id="258" r:id="rId5"/>
    <p:sldId id="259" r:id="rId6"/>
    <p:sldId id="272" r:id="rId7"/>
    <p:sldId id="261" r:id="rId8"/>
    <p:sldId id="260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66" r:id="rId17"/>
    <p:sldId id="311" r:id="rId18"/>
    <p:sldId id="267" r:id="rId19"/>
    <p:sldId id="315" r:id="rId20"/>
    <p:sldId id="316" r:id="rId21"/>
    <p:sldId id="317" r:id="rId22"/>
    <p:sldId id="321" r:id="rId23"/>
    <p:sldId id="320" r:id="rId24"/>
    <p:sldId id="318" r:id="rId25"/>
    <p:sldId id="322" r:id="rId26"/>
    <p:sldId id="323" r:id="rId27"/>
    <p:sldId id="313" r:id="rId28"/>
    <p:sldId id="273" r:id="rId29"/>
    <p:sldId id="314" r:id="rId30"/>
    <p:sldId id="277" r:id="rId31"/>
    <p:sldId id="279" r:id="rId32"/>
    <p:sldId id="282" r:id="rId33"/>
    <p:sldId id="281" r:id="rId34"/>
    <p:sldId id="278" r:id="rId35"/>
    <p:sldId id="280" r:id="rId36"/>
    <p:sldId id="283" r:id="rId37"/>
    <p:sldId id="285" r:id="rId38"/>
    <p:sldId id="284" r:id="rId39"/>
    <p:sldId id="286" r:id="rId40"/>
    <p:sldId id="305" r:id="rId41"/>
    <p:sldId id="287" r:id="rId42"/>
    <p:sldId id="307" r:id="rId43"/>
    <p:sldId id="306" r:id="rId44"/>
    <p:sldId id="308" r:id="rId45"/>
    <p:sldId id="310" r:id="rId46"/>
    <p:sldId id="309" r:id="rId47"/>
    <p:sldId id="289" r:id="rId48"/>
    <p:sldId id="288" r:id="rId49"/>
    <p:sldId id="291" r:id="rId50"/>
    <p:sldId id="292" r:id="rId51"/>
    <p:sldId id="293" r:id="rId52"/>
    <p:sldId id="294" r:id="rId53"/>
    <p:sldId id="296" r:id="rId54"/>
    <p:sldId id="295" r:id="rId55"/>
    <p:sldId id="297" r:id="rId56"/>
    <p:sldId id="299" r:id="rId57"/>
    <p:sldId id="300" r:id="rId58"/>
    <p:sldId id="298" r:id="rId59"/>
    <p:sldId id="301" r:id="rId60"/>
    <p:sldId id="302" r:id="rId61"/>
    <p:sldId id="303" r:id="rId62"/>
    <p:sldId id="324" r:id="rId63"/>
    <p:sldId id="325" r:id="rId64"/>
    <p:sldId id="326" r:id="rId65"/>
    <p:sldId id="304" r:id="rId66"/>
    <p:sldId id="327" r:id="rId67"/>
    <p:sldId id="331" r:id="rId68"/>
    <p:sldId id="332" r:id="rId69"/>
    <p:sldId id="333" r:id="rId70"/>
    <p:sldId id="335" r:id="rId71"/>
    <p:sldId id="334" r:id="rId72"/>
    <p:sldId id="329" r:id="rId73"/>
    <p:sldId id="336" r:id="rId74"/>
    <p:sldId id="274" r:id="rId75"/>
    <p:sldId id="345" r:id="rId76"/>
    <p:sldId id="346" r:id="rId77"/>
    <p:sldId id="347" r:id="rId78"/>
    <p:sldId id="348" r:id="rId79"/>
    <p:sldId id="349" r:id="rId80"/>
    <p:sldId id="350" r:id="rId81"/>
    <p:sldId id="352" r:id="rId82"/>
    <p:sldId id="353" r:id="rId83"/>
    <p:sldId id="351" r:id="rId84"/>
    <p:sldId id="354" r:id="rId85"/>
    <p:sldId id="355" r:id="rId86"/>
    <p:sldId id="356" r:id="rId87"/>
    <p:sldId id="358" r:id="rId88"/>
    <p:sldId id="357" r:id="rId89"/>
    <p:sldId id="359" r:id="rId90"/>
    <p:sldId id="360" r:id="rId91"/>
    <p:sldId id="342" r:id="rId92"/>
    <p:sldId id="343" r:id="rId93"/>
    <p:sldId id="341" r:id="rId94"/>
    <p:sldId id="330" r:id="rId95"/>
    <p:sldId id="328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44" r:id="rId106"/>
    <p:sldId id="337" r:id="rId10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?tab=overview&amp;from=2019-12-01&amp;to=2019-12-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7AA613-B33A-8C2B-BAD3-74008E70221E}"/>
              </a:ext>
            </a:extLst>
          </p:cNvPr>
          <p:cNvSpPr txBox="1"/>
          <p:nvPr/>
        </p:nvSpPr>
        <p:spPr>
          <a:xfrm>
            <a:off x="5296530" y="3809577"/>
            <a:ext cx="53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Wir legen um </a:t>
            </a:r>
            <a:r>
              <a:rPr lang="de-DE" sz="2400" dirty="0">
                <a:solidFill>
                  <a:schemeClr val="tx2"/>
                </a:solidFill>
              </a:rPr>
              <a:t>18:05</a:t>
            </a:r>
            <a:r>
              <a:rPr lang="de-DE" sz="2400" dirty="0"/>
              <a:t> los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2118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6829D-1F55-892A-0F97-0D1AEFCE85A9}"/>
              </a:ext>
            </a:extLst>
          </p:cNvPr>
          <p:cNvSpPr txBox="1"/>
          <p:nvPr/>
        </p:nvSpPr>
        <p:spPr>
          <a:xfrm>
            <a:off x="8396388" y="4366226"/>
            <a:ext cx="29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Rekursionsaufruf. In diesem Fall wird der Parameter mit jedem Aufruf um 1 verringert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78BD13-A3A4-FDA1-9767-187D8EBFB995}"/>
              </a:ext>
            </a:extLst>
          </p:cNvPr>
          <p:cNvCxnSpPr/>
          <p:nvPr/>
        </p:nvCxnSpPr>
        <p:spPr>
          <a:xfrm flipH="1">
            <a:off x="7088696" y="4966391"/>
            <a:ext cx="1048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88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317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790521-FCEE-9971-7898-7DB336D6CD3A}"/>
              </a:ext>
            </a:extLst>
          </p:cNvPr>
          <p:cNvSpPr txBox="1"/>
          <p:nvPr/>
        </p:nvSpPr>
        <p:spPr>
          <a:xfrm>
            <a:off x="71437" y="2045721"/>
            <a:ext cx="294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Abbruchbedingung, damit wir in keine Endlosschleife geraten. Wenn </a:t>
            </a:r>
            <a:r>
              <a:rPr lang="de-DE" dirty="0">
                <a:solidFill>
                  <a:srgbClr val="FFFF00"/>
                </a:solidFill>
              </a:rPr>
              <a:t>i</a:t>
            </a:r>
            <a:r>
              <a:rPr lang="de-DE" dirty="0"/>
              <a:t> = 0, dann drucken wir 0 und beenden die ganze Methode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dirty="0"/>
              <a:t>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C97BB5-FFA7-7EBB-0208-F7EDB51B35FC}"/>
              </a:ext>
            </a:extLst>
          </p:cNvPr>
          <p:cNvCxnSpPr>
            <a:cxnSpLocks/>
          </p:cNvCxnSpPr>
          <p:nvPr/>
        </p:nvCxnSpPr>
        <p:spPr>
          <a:xfrm>
            <a:off x="2767959" y="2510054"/>
            <a:ext cx="7801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07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22399A-24C6-84D8-3595-789736403045}"/>
              </a:ext>
            </a:extLst>
          </p:cNvPr>
          <p:cNvSpPr txBox="1"/>
          <p:nvPr/>
        </p:nvSpPr>
        <p:spPr>
          <a:xfrm>
            <a:off x="947956" y="3053593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geht auch, braucht aber ne Zeile mehr ;)</a:t>
            </a:r>
          </a:p>
        </p:txBody>
      </p:sp>
    </p:spTree>
    <p:extLst>
      <p:ext uri="{BB962C8B-B14F-4D97-AF65-F5344CB8AC3E}">
        <p14:creationId xmlns:p14="http://schemas.microsoft.com/office/powerpoint/2010/main" val="32049484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</p:spTree>
    <p:extLst>
      <p:ext uri="{BB962C8B-B14F-4D97-AF65-F5344CB8AC3E}">
        <p14:creationId xmlns:p14="http://schemas.microsoft.com/office/powerpoint/2010/main" val="373494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5" name="Grafik 4" descr="Ein Bild, das Person, Kleidung, Menschliches Gesicht, Wand enthält.&#10;&#10;Automatisch generierte Beschreibung">
            <a:extLst>
              <a:ext uri="{FF2B5EF4-FFF2-40B4-BE49-F238E27FC236}">
                <a16:creationId xmlns:a16="http://schemas.microsoft.com/office/drawing/2014/main" id="{108B0A12-BB43-6D9B-C491-E8C54B40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070100"/>
            <a:ext cx="3605008" cy="4787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4257674" y="2070100"/>
            <a:ext cx="7715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21 Jahre alt</a:t>
            </a:r>
          </a:p>
          <a:p>
            <a:r>
              <a:rPr lang="de-DE" sz="2000" dirty="0"/>
              <a:t>- Studienbeginn Wirtschaftsinformatik: WS 2020/21</a:t>
            </a:r>
          </a:p>
          <a:p>
            <a:r>
              <a:rPr lang="de-DE" sz="2000" dirty="0"/>
              <a:t>- FSI WINF/IIS und Q-Zirkel Mitglied seit meinem ersten Semester</a:t>
            </a:r>
          </a:p>
          <a:p>
            <a:r>
              <a:rPr lang="de-DE" sz="2000" dirty="0"/>
              <a:t>- Tutor am Schöller-Stiftungslehrstuhl für Wirtschaftsinformatik, insb. Digitalisierung in Wirtschaft und Gesellschaft (Laumer) für 3 Semester</a:t>
            </a:r>
          </a:p>
          <a:p>
            <a:r>
              <a:rPr lang="de-DE" sz="2000" dirty="0"/>
              <a:t>- Studentische Hilfskraft / Wissenschaftlicher Assistent am Lehrstuhl für Digital Industrial Service Systems (Matzner) seit </a:t>
            </a:r>
            <a:r>
              <a:rPr lang="de-DE" sz="2000" dirty="0" err="1"/>
              <a:t>SoSe</a:t>
            </a:r>
            <a:r>
              <a:rPr lang="de-DE" sz="2000" dirty="0"/>
              <a:t> 2023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https://github.com/BelmontR?tab=overview&amp;from=2019-12-01&amp;to=2019-12-31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7351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1906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A1E8DB-64FA-9191-3235-1A1A96093B42}"/>
              </a:ext>
            </a:extLst>
          </p:cNvPr>
          <p:cNvSpPr txBox="1"/>
          <p:nvPr/>
        </p:nvSpPr>
        <p:spPr>
          <a:xfrm>
            <a:off x="1943449" y="5123715"/>
            <a:ext cx="83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Die Methode </a:t>
            </a:r>
            <a:r>
              <a:rPr lang="de-DE" sz="2400" dirty="0" err="1">
                <a:solidFill>
                  <a:srgbClr val="FFFF00"/>
                </a:solidFill>
              </a:rPr>
              <a:t>rekursionsBeispiel</a:t>
            </a:r>
            <a:r>
              <a:rPr lang="de-DE" sz="2400" dirty="0"/>
              <a:t>() ruft </a:t>
            </a:r>
            <a:r>
              <a:rPr lang="de-DE" sz="2400" u="sng" dirty="0"/>
              <a:t>sich selbst auf</a:t>
            </a:r>
            <a:r>
              <a:rPr lang="de-DE" sz="2400" dirty="0"/>
              <a:t> und erzeugt dadurch eine Schleife. Das ist Rekursion</a:t>
            </a:r>
          </a:p>
        </p:txBody>
      </p:sp>
    </p:spTree>
    <p:extLst>
      <p:ext uri="{BB962C8B-B14F-4D97-AF65-F5344CB8AC3E}">
        <p14:creationId xmlns:p14="http://schemas.microsoft.com/office/powerpoint/2010/main" val="28207117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65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5678</Words>
  <Application>Microsoft Office PowerPoint</Application>
  <PresentationFormat>Breitbild</PresentationFormat>
  <Paragraphs>1114</Paragraphs>
  <Slides>106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106</vt:i4>
      </vt:variant>
    </vt:vector>
  </HeadingPairs>
  <TitlesOfParts>
    <vt:vector size="111" baseType="lpstr">
      <vt:lpstr>Arial</vt:lpstr>
      <vt:lpstr>Calibri</vt:lpstr>
      <vt:lpstr>JetBrains Mono</vt:lpstr>
      <vt:lpstr>Tw Cen MT</vt:lpstr>
      <vt:lpstr>Schaltkreis</vt:lpstr>
      <vt:lpstr>Java Grundkurs 2023</vt:lpstr>
      <vt:lpstr>Java Grundkurs 2023</vt:lpstr>
      <vt:lpstr>Agenda</vt:lpstr>
      <vt:lpstr>Zu mir</vt:lpstr>
      <vt:lpstr>Zu mir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43</cp:revision>
  <dcterms:created xsi:type="dcterms:W3CDTF">2023-10-06T19:31:40Z</dcterms:created>
  <dcterms:modified xsi:type="dcterms:W3CDTF">2023-10-30T11:26:41Z</dcterms:modified>
</cp:coreProperties>
</file>