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1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"/>
          <p:cNvSpPr>
            <a:spLocks noEditPoints="1"/>
          </p:cNvSpPr>
          <p:nvPr/>
        </p:nvSpPr>
        <p:spPr bwMode="auto">
          <a:xfrm>
            <a:off x="28575" y="4021138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4" name="Freeform 18"/>
          <p:cNvSpPr/>
          <p:nvPr/>
        </p:nvSpPr>
        <p:spPr bwMode="auto">
          <a:xfrm>
            <a:off x="-9525" y="3549650"/>
            <a:ext cx="147638" cy="481013"/>
          </a:xfrm>
          <a:custGeom>
            <a:avLst/>
            <a:gdLst/>
            <a:ahLst/>
            <a:cxnLst/>
            <a:rect l="0" t="0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133350" y="4662488"/>
            <a:ext cx="23813" cy="2181225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8" name="Freeform 22"/>
          <p:cNvSpPr/>
          <p:nvPr/>
        </p:nvSpPr>
        <p:spPr bwMode="auto">
          <a:xfrm>
            <a:off x="223837" y="5041900"/>
            <a:ext cx="369888" cy="1801813"/>
          </a:xfrm>
          <a:custGeom>
            <a:avLst/>
            <a:gdLst/>
            <a:ahLst/>
            <a:cxnLst/>
            <a:rect l="0" t="0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9" name="Freeform 23"/>
          <p:cNvSpPr>
            <a:spLocks noEditPoints="1"/>
          </p:cNvSpPr>
          <p:nvPr/>
        </p:nvSpPr>
        <p:spPr bwMode="auto">
          <a:xfrm>
            <a:off x="52387" y="44815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" name="Freeform 24"/>
          <p:cNvSpPr/>
          <p:nvPr/>
        </p:nvSpPr>
        <p:spPr bwMode="auto">
          <a:xfrm>
            <a:off x="-14288" y="5627688"/>
            <a:ext cx="85725" cy="1216025"/>
          </a:xfrm>
          <a:custGeom>
            <a:avLst/>
            <a:gdLst/>
            <a:ahLst/>
            <a:cxnLst/>
            <a:rect l="0" t="0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" name="Freeform 25"/>
          <p:cNvSpPr>
            <a:spLocks noEditPoints="1"/>
          </p:cNvSpPr>
          <p:nvPr/>
        </p:nvSpPr>
        <p:spPr bwMode="auto">
          <a:xfrm>
            <a:off x="527050" y="4867275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2" name="Freeform 26"/>
          <p:cNvSpPr/>
          <p:nvPr/>
        </p:nvSpPr>
        <p:spPr bwMode="auto">
          <a:xfrm>
            <a:off x="309562" y="5422900"/>
            <a:ext cx="374650" cy="1425575"/>
          </a:xfrm>
          <a:custGeom>
            <a:avLst/>
            <a:gdLst/>
            <a:ahLst/>
            <a:cxnLst/>
            <a:rect l="0" t="0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3" name="Freeform 27"/>
          <p:cNvSpPr/>
          <p:nvPr/>
        </p:nvSpPr>
        <p:spPr bwMode="auto">
          <a:xfrm>
            <a:off x="569912" y="5945188"/>
            <a:ext cx="152400" cy="912813"/>
          </a:xfrm>
          <a:custGeom>
            <a:avLst/>
            <a:gdLst/>
            <a:ahLst/>
            <a:cxnLst/>
            <a:rect l="0" t="0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4" name="Freeform 28"/>
          <p:cNvSpPr>
            <a:spLocks noEditPoints="1"/>
          </p:cNvSpPr>
          <p:nvPr/>
        </p:nvSpPr>
        <p:spPr bwMode="auto">
          <a:xfrm>
            <a:off x="612775" y="5246688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5" name="Freeform 29"/>
          <p:cNvSpPr>
            <a:spLocks noEditPoints="1"/>
          </p:cNvSpPr>
          <p:nvPr/>
        </p:nvSpPr>
        <p:spPr bwMode="auto">
          <a:xfrm>
            <a:off x="612775" y="57642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" name="Freeform 30"/>
          <p:cNvSpPr/>
          <p:nvPr/>
        </p:nvSpPr>
        <p:spPr bwMode="auto">
          <a:xfrm>
            <a:off x="669925" y="6330950"/>
            <a:ext cx="417513" cy="517525"/>
          </a:xfrm>
          <a:custGeom>
            <a:avLst/>
            <a:gdLst/>
            <a:ahLst/>
            <a:cxnLst/>
            <a:rect l="0" t="0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7" name="Freeform 31"/>
          <p:cNvSpPr>
            <a:spLocks noEditPoints="1"/>
          </p:cNvSpPr>
          <p:nvPr/>
        </p:nvSpPr>
        <p:spPr bwMode="auto">
          <a:xfrm>
            <a:off x="1049337" y="6221413"/>
            <a:ext cx="157163" cy="147638"/>
          </a:xfrm>
          <a:custGeom>
            <a:avLst/>
            <a:gdLst/>
            <a:ahLst/>
            <a:cxnLst/>
            <a:rect l="0" t="0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" name="Freeform 32"/>
          <p:cNvSpPr/>
          <p:nvPr/>
        </p:nvSpPr>
        <p:spPr bwMode="auto">
          <a:xfrm>
            <a:off x="11483975" y="0"/>
            <a:ext cx="417513" cy="512763"/>
          </a:xfrm>
          <a:custGeom>
            <a:avLst/>
            <a:gdLst/>
            <a:ahLst/>
            <a:cxnLst/>
            <a:rect l="0" t="0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2" name="Freeform 33"/>
          <p:cNvSpPr>
            <a:spLocks noEditPoints="1"/>
          </p:cNvSpPr>
          <p:nvPr/>
        </p:nvSpPr>
        <p:spPr bwMode="auto">
          <a:xfrm>
            <a:off x="11364912" y="474663"/>
            <a:ext cx="157163" cy="152400"/>
          </a:xfrm>
          <a:custGeom>
            <a:avLst/>
            <a:gdLst/>
            <a:ahLst/>
            <a:cxnLst/>
            <a:rect l="0" t="0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3" name="Freeform 34"/>
          <p:cNvSpPr>
            <a:spLocks noEditPoints="1"/>
          </p:cNvSpPr>
          <p:nvPr/>
        </p:nvSpPr>
        <p:spPr bwMode="auto">
          <a:xfrm>
            <a:off x="11631612" y="1539875"/>
            <a:ext cx="188913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6" name="Freeform 37"/>
          <p:cNvSpPr/>
          <p:nvPr/>
        </p:nvSpPr>
        <p:spPr bwMode="auto">
          <a:xfrm>
            <a:off x="11710987" y="4763"/>
            <a:ext cx="304800" cy="1544638"/>
          </a:xfrm>
          <a:custGeom>
            <a:avLst/>
            <a:gdLst/>
            <a:ahLst/>
            <a:cxnLst/>
            <a:rect l="0" t="0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63A-FD65-4B10-BBF8-4169C1054D5D}" type="datetimeFigureOut">
              <a:rPr lang="de-DE" smtClean="0"/>
              <a:t>10.10.2023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487BAAB-D4FD-CFA3-61AE-B53B885D8414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37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montR?tab=overview&amp;from=2019-12-01&amp;to=2019-12-3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ene-jokiel-a50821285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</p:spTree>
    <p:extLst>
      <p:ext uri="{BB962C8B-B14F-4D97-AF65-F5344CB8AC3E}">
        <p14:creationId xmlns:p14="http://schemas.microsoft.com/office/powerpoint/2010/main" val="17067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</p:spTree>
    <p:extLst>
      <p:ext uri="{BB962C8B-B14F-4D97-AF65-F5344CB8AC3E}">
        <p14:creationId xmlns:p14="http://schemas.microsoft.com/office/powerpoint/2010/main" val="387299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Kleines Softwareprojekt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411930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5" name="Grafik 4" descr="Ein Bild, das Person, Kleidung, Menschliches Gesicht, Wand enthält.&#10;&#10;Automatisch generierte Beschreibung">
            <a:extLst>
              <a:ext uri="{FF2B5EF4-FFF2-40B4-BE49-F238E27FC236}">
                <a16:creationId xmlns:a16="http://schemas.microsoft.com/office/drawing/2014/main" id="{108B0A12-BB43-6D9B-C491-E8C54B405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2070100"/>
            <a:ext cx="3605008" cy="4787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24A465-1569-8602-8913-BBF6BA9FA488}"/>
              </a:ext>
            </a:extLst>
          </p:cNvPr>
          <p:cNvSpPr txBox="1"/>
          <p:nvPr/>
        </p:nvSpPr>
        <p:spPr>
          <a:xfrm>
            <a:off x="4257674" y="2070100"/>
            <a:ext cx="7715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Rene Jokiel, 21 Jahre alt</a:t>
            </a:r>
          </a:p>
          <a:p>
            <a:r>
              <a:rPr lang="de-DE" sz="2000" dirty="0"/>
              <a:t>- Studienbeginn Wirtschaftsinformatik: WS 2020/21</a:t>
            </a:r>
          </a:p>
          <a:p>
            <a:r>
              <a:rPr lang="de-DE" sz="2000" dirty="0"/>
              <a:t>- FSI WINF/IIS und Q-Zirkel Mitglied seit meinem ersten Semester</a:t>
            </a:r>
          </a:p>
          <a:p>
            <a:r>
              <a:rPr lang="de-DE" sz="2000" dirty="0"/>
              <a:t>- Tutor am Schöller-Stiftungslehrstuhl für Wirtschaftsinformatik, insb. Digitalisierung in Wirtschaft und Gesellschaft (Laumer) für 3 Semester</a:t>
            </a:r>
          </a:p>
          <a:p>
            <a:r>
              <a:rPr lang="de-DE" sz="2000" dirty="0"/>
              <a:t>- Studentische Hilfskraft / Wissenschaftlicher Assistent am Lehrstuhl für Digital Industrial Service Systems (Matzner) seit </a:t>
            </a:r>
            <a:r>
              <a:rPr lang="de-DE" sz="2000" dirty="0" err="1"/>
              <a:t>SoSe</a:t>
            </a:r>
            <a:r>
              <a:rPr lang="de-DE" sz="2000" dirty="0"/>
              <a:t> 2023</a:t>
            </a:r>
          </a:p>
          <a:p>
            <a:r>
              <a:rPr lang="de-DE" sz="2000" dirty="0"/>
              <a:t>- Indie </a:t>
            </a:r>
            <a:r>
              <a:rPr lang="de-DE" sz="2000" dirty="0" err="1"/>
              <a:t>GameDev</a:t>
            </a:r>
            <a:r>
              <a:rPr lang="de-DE" sz="2000" dirty="0"/>
              <a:t> seit 2019</a:t>
            </a:r>
          </a:p>
          <a:p>
            <a:r>
              <a:rPr lang="de-DE" sz="2000" dirty="0"/>
              <a:t>- Java in Anwendung seit 2017</a:t>
            </a:r>
          </a:p>
        </p:txBody>
      </p:sp>
    </p:spTree>
    <p:extLst>
      <p:ext uri="{BB962C8B-B14F-4D97-AF65-F5344CB8AC3E}">
        <p14:creationId xmlns:p14="http://schemas.microsoft.com/office/powerpoint/2010/main" val="143344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4" name="Grafik 3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6330DB0F-FF9E-7CAF-32E2-2E901DA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475184"/>
            <a:ext cx="3621882" cy="3621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C96F86-32BE-ABEC-978F-9D3F7A305E8D}"/>
              </a:ext>
            </a:extLst>
          </p:cNvPr>
          <p:cNvSpPr txBox="1"/>
          <p:nvPr/>
        </p:nvSpPr>
        <p:spPr>
          <a:xfrm>
            <a:off x="1285874" y="5257800"/>
            <a:ext cx="3621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https://github.com/BelmontR?tab=overview&amp;from=2019-12-01&amp;to=2019-12-31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93F91-C21B-63BC-66A6-B16D6F595BA5}"/>
              </a:ext>
            </a:extLst>
          </p:cNvPr>
          <p:cNvSpPr txBox="1"/>
          <p:nvPr/>
        </p:nvSpPr>
        <p:spPr>
          <a:xfrm>
            <a:off x="2589606" y="94511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GitHub</a:t>
            </a:r>
          </a:p>
        </p:txBody>
      </p:sp>
      <p:pic>
        <p:nvPicPr>
          <p:cNvPr id="10" name="Grafik 9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C404B72D-C9D3-5928-17D4-4593B564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56134"/>
            <a:ext cx="3629025" cy="3629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3C66A36-1DE8-DE89-E9EA-731F7C547756}"/>
              </a:ext>
            </a:extLst>
          </p:cNvPr>
          <p:cNvSpPr txBox="1"/>
          <p:nvPr/>
        </p:nvSpPr>
        <p:spPr>
          <a:xfrm>
            <a:off x="6981824" y="5257800"/>
            <a:ext cx="36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5"/>
              </a:rPr>
              <a:t>https://www.linkedin.com/in/rene-jokiel-a50821285/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593B0-9E84-2B23-1689-9EF2B3676CC8}"/>
              </a:ext>
            </a:extLst>
          </p:cNvPr>
          <p:cNvSpPr txBox="1"/>
          <p:nvPr/>
        </p:nvSpPr>
        <p:spPr>
          <a:xfrm>
            <a:off x="8221268" y="903287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LinkedIn</a:t>
            </a:r>
          </a:p>
        </p:txBody>
      </p:sp>
    </p:spTree>
    <p:extLst>
      <p:ext uri="{BB962C8B-B14F-4D97-AF65-F5344CB8AC3E}">
        <p14:creationId xmlns:p14="http://schemas.microsoft.com/office/powerpoint/2010/main" val="279711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A0BDC1-05C4-6D4B-321D-E999E6B01AD7}"/>
              </a:ext>
            </a:extLst>
          </p:cNvPr>
          <p:cNvSpPr txBox="1"/>
          <p:nvPr/>
        </p:nvSpPr>
        <p:spPr>
          <a:xfrm>
            <a:off x="228600" y="100965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Öffnet </a:t>
            </a:r>
            <a:r>
              <a:rPr lang="de-DE" sz="2000" dirty="0" err="1"/>
              <a:t>IntelliJ</a:t>
            </a:r>
            <a:r>
              <a:rPr lang="de-DE" sz="2000" dirty="0"/>
              <a:t> (oder eine andere Java IDE)</a:t>
            </a:r>
          </a:p>
          <a:p>
            <a:r>
              <a:rPr lang="de-DE" sz="2000" dirty="0"/>
              <a:t>- Erstellt ein neues Projekt</a:t>
            </a:r>
          </a:p>
          <a:p>
            <a:r>
              <a:rPr lang="de-DE" sz="2000" dirty="0"/>
              <a:t>- Wählt Java als Sprache</a:t>
            </a:r>
          </a:p>
          <a:p>
            <a:r>
              <a:rPr lang="de-DE" sz="2000" dirty="0"/>
              <a:t>- Wählt eure neuste JDK aus</a:t>
            </a:r>
          </a:p>
          <a:p>
            <a:r>
              <a:rPr lang="de-DE" sz="2000" dirty="0"/>
              <a:t>- Setzt einen Haken bei „Add sample code“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E35C75-5B75-562A-9EFE-6B3E104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9650"/>
            <a:ext cx="5857876" cy="45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774E7-622F-788E-7295-016BE8C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F7698E5-1D39-2A63-3906-AB084DBC5C80}"/>
              </a:ext>
            </a:extLst>
          </p:cNvPr>
          <p:cNvCxnSpPr>
            <a:cxnSpLocks/>
          </p:cNvCxnSpPr>
          <p:nvPr/>
        </p:nvCxnSpPr>
        <p:spPr>
          <a:xfrm flipH="1">
            <a:off x="7753350" y="2752725"/>
            <a:ext cx="1952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06E14-C998-1B32-422B-D336D42266D9}"/>
              </a:ext>
            </a:extLst>
          </p:cNvPr>
          <p:cNvCxnSpPr>
            <a:cxnSpLocks/>
          </p:cNvCxnSpPr>
          <p:nvPr/>
        </p:nvCxnSpPr>
        <p:spPr>
          <a:xfrm flipV="1">
            <a:off x="6677025" y="3739128"/>
            <a:ext cx="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98444D-78A2-650F-3727-0E36E0BC72F6}"/>
              </a:ext>
            </a:extLst>
          </p:cNvPr>
          <p:cNvCxnSpPr>
            <a:cxnSpLocks/>
          </p:cNvCxnSpPr>
          <p:nvPr/>
        </p:nvCxnSpPr>
        <p:spPr>
          <a:xfrm>
            <a:off x="2152650" y="3505200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E4D694-1B94-4378-D6AA-FFF0FC943B3C}"/>
              </a:ext>
            </a:extLst>
          </p:cNvPr>
          <p:cNvSpPr txBox="1"/>
          <p:nvPr/>
        </p:nvSpPr>
        <p:spPr>
          <a:xfrm>
            <a:off x="314325" y="3320534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Methodenaufruf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ABA37-F29A-869B-3946-DC59C63D0BC4}"/>
              </a:ext>
            </a:extLst>
          </p:cNvPr>
          <p:cNvSpPr txBox="1"/>
          <p:nvPr/>
        </p:nvSpPr>
        <p:spPr>
          <a:xfrm>
            <a:off x="5838825" y="511072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Parameter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22508-2BE1-ECD2-49C4-AFAED27930F2}"/>
              </a:ext>
            </a:extLst>
          </p:cNvPr>
          <p:cNvSpPr txBox="1"/>
          <p:nvPr/>
        </p:nvSpPr>
        <p:spPr>
          <a:xfrm>
            <a:off x="9705975" y="256805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204869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Main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!");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D0D29B-B39C-31A3-59D0-A353809CB57C}"/>
              </a:ext>
            </a:extLst>
          </p:cNvPr>
          <p:cNvSpPr txBox="1"/>
          <p:nvPr/>
        </p:nvSpPr>
        <p:spPr>
          <a:xfrm>
            <a:off x="2857500" y="450532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der Main-Methode steht, wird ausgeführt, wenn wir auf Run drücken!</a:t>
            </a:r>
          </a:p>
        </p:txBody>
      </p:sp>
    </p:spTree>
    <p:extLst>
      <p:ext uri="{BB962C8B-B14F-4D97-AF65-F5344CB8AC3E}">
        <p14:creationId xmlns:p14="http://schemas.microsoft.com/office/powerpoint/2010/main" val="362733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459504"/>
            <a:ext cx="7324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Primitive Datentypen (vgl. </a:t>
            </a:r>
            <a:r>
              <a:rPr lang="de-DE" sz="6000" dirty="0" err="1"/>
              <a:t>IntelliJ</a:t>
            </a:r>
            <a:r>
              <a:rPr lang="de-DE" sz="6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7875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357</Words>
  <Application>Microsoft Office PowerPoint</Application>
  <PresentationFormat>Breitbild</PresentationFormat>
  <Paragraphs>49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JetBrains Mono</vt:lpstr>
      <vt:lpstr>Tw Cen MT</vt:lpstr>
      <vt:lpstr>Schaltkreis</vt:lpstr>
      <vt:lpstr>Java Grundkurs 2023</vt:lpstr>
      <vt:lpstr>Agenda</vt:lpstr>
      <vt:lpstr>Zu mir</vt:lpstr>
      <vt:lpstr>Zu mir</vt:lpstr>
      <vt:lpstr>Java Basics</vt:lpstr>
      <vt:lpstr>Java Basics</vt:lpstr>
      <vt:lpstr>Java Basics</vt:lpstr>
      <vt:lpstr>Java Basics</vt:lpstr>
      <vt:lpstr>Java Basics</vt:lpstr>
      <vt:lpstr>Java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Grundkurs</dc:title>
  <dc:creator>Jokiel, Rene</dc:creator>
  <cp:lastModifiedBy>Jokiel, Rene</cp:lastModifiedBy>
  <cp:revision>8</cp:revision>
  <dcterms:created xsi:type="dcterms:W3CDTF">2023-10-06T19:31:40Z</dcterms:created>
  <dcterms:modified xsi:type="dcterms:W3CDTF">2023-10-10T15:02:25Z</dcterms:modified>
</cp:coreProperties>
</file>