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74" r:id="rId42"/>
    <p:sldId id="375" r:id="rId43"/>
    <p:sldId id="376" r:id="rId44"/>
    <p:sldId id="377" r:id="rId45"/>
    <p:sldId id="373" r:id="rId46"/>
    <p:sldId id="378" r:id="rId47"/>
    <p:sldId id="380" r:id="rId48"/>
    <p:sldId id="379" r:id="rId49"/>
    <p:sldId id="381" r:id="rId50"/>
    <p:sldId id="382" r:id="rId51"/>
    <p:sldId id="384" r:id="rId52"/>
    <p:sldId id="383" r:id="rId53"/>
    <p:sldId id="386" r:id="rId54"/>
    <p:sldId id="385" r:id="rId55"/>
    <p:sldId id="387" r:id="rId56"/>
    <p:sldId id="305" r:id="rId57"/>
    <p:sldId id="287" r:id="rId58"/>
    <p:sldId id="307" r:id="rId59"/>
    <p:sldId id="306" r:id="rId60"/>
    <p:sldId id="308" r:id="rId61"/>
    <p:sldId id="310" r:id="rId62"/>
    <p:sldId id="309" r:id="rId63"/>
    <p:sldId id="289" r:id="rId64"/>
    <p:sldId id="288" r:id="rId65"/>
    <p:sldId id="291" r:id="rId66"/>
    <p:sldId id="292" r:id="rId67"/>
    <p:sldId id="293" r:id="rId68"/>
    <p:sldId id="294" r:id="rId69"/>
    <p:sldId id="296" r:id="rId70"/>
    <p:sldId id="295" r:id="rId71"/>
    <p:sldId id="297" r:id="rId72"/>
    <p:sldId id="299" r:id="rId73"/>
    <p:sldId id="300" r:id="rId74"/>
    <p:sldId id="298" r:id="rId75"/>
    <p:sldId id="301" r:id="rId76"/>
    <p:sldId id="302" r:id="rId77"/>
    <p:sldId id="303" r:id="rId78"/>
    <p:sldId id="324" r:id="rId79"/>
    <p:sldId id="325" r:id="rId80"/>
    <p:sldId id="326" r:id="rId81"/>
    <p:sldId id="304" r:id="rId82"/>
    <p:sldId id="327" r:id="rId83"/>
    <p:sldId id="331" r:id="rId84"/>
    <p:sldId id="332" r:id="rId85"/>
    <p:sldId id="333" r:id="rId86"/>
    <p:sldId id="335" r:id="rId87"/>
    <p:sldId id="334" r:id="rId88"/>
    <p:sldId id="329" r:id="rId89"/>
    <p:sldId id="336" r:id="rId90"/>
    <p:sldId id="274" r:id="rId91"/>
    <p:sldId id="345" r:id="rId92"/>
    <p:sldId id="346" r:id="rId93"/>
    <p:sldId id="347" r:id="rId94"/>
    <p:sldId id="348" r:id="rId95"/>
    <p:sldId id="349" r:id="rId96"/>
    <p:sldId id="350" r:id="rId97"/>
    <p:sldId id="352" r:id="rId98"/>
    <p:sldId id="353" r:id="rId99"/>
    <p:sldId id="351" r:id="rId100"/>
    <p:sldId id="354" r:id="rId101"/>
    <p:sldId id="355" r:id="rId102"/>
    <p:sldId id="356" r:id="rId103"/>
    <p:sldId id="358" r:id="rId104"/>
    <p:sldId id="357" r:id="rId105"/>
    <p:sldId id="359" r:id="rId106"/>
    <p:sldId id="360" r:id="rId107"/>
    <p:sldId id="342" r:id="rId108"/>
    <p:sldId id="343" r:id="rId109"/>
    <p:sldId id="341" r:id="rId110"/>
    <p:sldId id="330" r:id="rId111"/>
    <p:sldId id="328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44" r:id="rId122"/>
    <p:sldId id="337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3D"/>
    <a:srgbClr val="5E5E5E"/>
    <a:srgbClr val="AB94D8"/>
    <a:srgbClr val="FF7171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22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Master Informatik Studium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seit 2024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921-B445-120A-5947-D376209B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AA3B-F403-7BFC-18B8-C7C4E01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CBE7C8-ADBB-22AA-3AAB-500155697597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86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EC7A-A550-1114-13E3-F283D4F0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35B2C-776B-6D58-AC57-273C762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568276-6936-E4DF-ECF8-CD23A5192D9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35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BA89-4886-86DC-581E-052F7549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164-962D-C55F-73A5-05C4B62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DD7B7-7244-A611-95DF-3D9FBCE81E0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B764B9A-50EA-E356-C413-6C1FD84CA230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721245-B600-1065-1725-87C9CADD2757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</p:spTree>
    <p:extLst>
      <p:ext uri="{BB962C8B-B14F-4D97-AF65-F5344CB8AC3E}">
        <p14:creationId xmlns:p14="http://schemas.microsoft.com/office/powerpoint/2010/main" val="101086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F6A4-D3CF-B28A-C3D0-94E831C3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664C-3769-3BA7-0905-C07FCD9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F8674C-4538-ACEE-2A97-8902E94144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9ACB66C-CFA8-160F-307C-F3DC9EBA4B91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F32BF5C-5F9F-7D28-D4DE-252FBC87136C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A5B54-89DB-4A62-3B28-BE91AB66000A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UND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die beide erfüllt sein müssen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9413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CCB8-02BB-7773-0ACA-AC0F6BC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EB13-2B1E-D3B0-AB4D-0A767EEC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EB831C-D4CD-7CAB-AA84-9FC7F73B8BA1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7732267-98BF-62EC-A9FB-FA87C18A16FC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D5657-8A24-C68D-3CB8-73063A470025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„Beide Zahlen sind ungerade“</a:t>
            </a:r>
          </a:p>
        </p:txBody>
      </p:sp>
    </p:spTree>
    <p:extLst>
      <p:ext uri="{BB962C8B-B14F-4D97-AF65-F5344CB8AC3E}">
        <p14:creationId xmlns:p14="http://schemas.microsoft.com/office/powerpoint/2010/main" val="25095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ED93-9CDD-398A-9086-41BF4A41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BC17E-B7FB-B94D-4E60-3291A44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410D8-55DE-4C87-7E1D-809687D61928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549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687B-BF28-EE42-52A0-AC116EC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C017-7A85-26CC-91EA-335F652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E442F-BF62-6D5B-D397-A01CFED4AC4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05DF-55B3-C6D4-34BB-F67939AB508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70F4F80-9C24-B4B6-6D89-DFA96A3D48F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B2CE102A-EDC9-CC74-0D9F-385B97BE1487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BABC93-6D8C-DD6A-E87C-374BE084A123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3BF83-8854-283B-9E8D-E29B7970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F223-2701-D2D6-5B5A-C04BD38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F481D3-FC39-8428-B5D6-A1FF0E1B3B59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C7021-5B45-374D-8337-3E54DD1577C0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7DEB3A2-9E69-69F6-A56F-68FDEC44864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7E34B1B-31E5-2038-E0F8-47A02D34FFA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E8DEB3-82D3-4378-B0EB-BD1B4F1FF4AF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89F16167-0595-8E9A-70AF-24A99B0895C1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32FC3-A555-2D3B-4C60-DDE17914C7B9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2725-E0CC-E4BB-5C3E-A5AD6C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D9F-5B77-8997-8DF0-998BE3D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8D4852-A056-919F-8953-785CAA717D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3F19E48-5C9A-DBA2-FC99-739D9CB2BD2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10741-B7C5-DBA3-A096-298316CA6063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86FF7D-0855-E5F2-0830-AE8AABEFDA0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89366DC-A674-2120-BCF5-E1FA5ADA739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58657F7-2FBD-FA3E-0C92-3B81711307D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0EFE7A-F6EF-6DA7-5B3C-EA37BAD9027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DE719E2-2D40-277D-1D32-75BF8DD10A7C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D1905A-EEE2-152A-2E1E-4EC22D179DBF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0FF-6C0B-1C4E-61D9-85D3BD16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D843-9430-68FF-90D4-E2EDBCA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C874B9-1166-1DDB-0767-DB35717B7A1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7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13A5-0269-CB2A-FE80-A87B65C9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FAA9-899E-DCFB-A0C9-D941CBEF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6BBDD-7989-0997-6BF9-ED0453BF2142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507D5EB-998F-D427-5880-7BCCA8D100C8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43D684B-EB38-3A6D-BD24-6D8137D8CF48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3406B6-A801-6E39-0BB1-A5E234ADF711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ODER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NUR EINE muss erfüllt sein</a:t>
            </a:r>
          </a:p>
        </p:txBody>
      </p:sp>
    </p:spTree>
    <p:extLst>
      <p:ext uri="{BB962C8B-B14F-4D97-AF65-F5344CB8AC3E}">
        <p14:creationId xmlns:p14="http://schemas.microsoft.com/office/powerpoint/2010/main" val="741436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97C5-63EE-B5CC-E1F0-916C518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4865-03F5-FCEF-274D-0644BAF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7194D-55E1-C967-CE27-6DFB11382EEB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B40EC2-3E77-54BA-1778-C331965CDAD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7FD9588-7605-9AA4-62B1-04A536EF663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15BAC78-72DC-75AA-BAF8-C9C57F894A8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FF5B-3F76-5C07-D535-448F7DD95E45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0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FC37-3DCB-4CC2-1582-C558FCC8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847E-3F25-7C68-BA3A-4711848A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F944E-AA90-6F11-C49C-6AE61774B2B4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F632-1581-E717-3DEB-46E85C388E61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75461A-6851-9CA4-9B19-398462FE362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ACDFDA8-612E-B6F3-03AC-7F0CF1AE1D2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1382E5-DEDA-367E-0644-CB09C21EE11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7D3C03B-4166-5B4F-3802-8112F16AC68F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945A8-093D-9E1E-8256-E00FF1D6CC6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1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22C2-5EC1-677F-0EC0-EA862260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8F04-3272-ACE6-D326-1C00D4FE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C0E971-5404-C148-14C0-DD249E5BF3F6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D0E2A39-6868-1385-5FD8-334CD29DD191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9FA2FE-4ABC-7CA7-22EC-E51815D71D2E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27C15D-5260-E678-D6DE-9198011B45F5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C974631-2ACA-C1F0-98E7-848040AC474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5FB87C10-CA2C-865E-12F4-2D286D35135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D8810C-C295-1F72-D174-9ED23EE172BA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F1A4BCE-5DAF-706B-2252-FD1540016F83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7629B2-5EDF-F881-76F8-CCA4EED79D98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74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5D9-D523-4D22-46FC-C3DB5175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0D885-3D88-84EF-2915-B58369A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55A3C-C38D-7F53-1D0C-480AD0DC55E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EDA761-F5CB-5AF6-2A08-DD7B2FA9B5A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B6AC5-4306-2B00-D120-825EDB3018E7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9F35B5-BB25-2ABD-3767-B88CC5D7C64E}"/>
              </a:ext>
            </a:extLst>
          </p:cNvPr>
          <p:cNvSpPr txBox="1"/>
          <p:nvPr/>
        </p:nvSpPr>
        <p:spPr>
          <a:xfrm>
            <a:off x="2377734" y="3571986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D4FBC95-9A92-7657-D93F-B094C0C5DE3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33AA32EB-3FB6-DC43-ADF4-7C06DB1AC7F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DDDFD5-8CF5-3461-8B22-65F710673E93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48A04D5-F003-5B4B-875A-204979A1FAA5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95B02A-3F59-3BC2-C4BB-5E52E06231C3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90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6411</Words>
  <Application>Microsoft Office PowerPoint</Application>
  <PresentationFormat>Breitbild</PresentationFormat>
  <Paragraphs>1250</Paragraphs>
  <Slides>122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122</vt:i4>
      </vt:variant>
    </vt:vector>
  </HeadingPairs>
  <TitlesOfParts>
    <vt:vector size="127" baseType="lpstr">
      <vt:lpstr>Arial</vt:lpstr>
      <vt:lpstr>Calibri</vt:lpstr>
      <vt:lpstr>JetBrains Mono</vt:lpstr>
      <vt:lpstr>Tw Cen MT</vt:lpstr>
      <vt:lpstr>Schaltkreis</vt:lpstr>
      <vt:lpstr>Java Grundkurs 2024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48</cp:revision>
  <dcterms:created xsi:type="dcterms:W3CDTF">2023-10-06T19:31:40Z</dcterms:created>
  <dcterms:modified xsi:type="dcterms:W3CDTF">2024-10-16T21:08:33Z</dcterms:modified>
</cp:coreProperties>
</file>