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273" r:id="rId17"/>
    <p:sldId id="267" r:id="rId18"/>
    <p:sldId id="277" r:id="rId19"/>
    <p:sldId id="278" r:id="rId20"/>
    <p:sldId id="280" r:id="rId21"/>
    <p:sldId id="279" r:id="rId22"/>
    <p:sldId id="282" r:id="rId23"/>
    <p:sldId id="281" r:id="rId24"/>
    <p:sldId id="283" r:id="rId25"/>
    <p:sldId id="285" r:id="rId26"/>
    <p:sldId id="284" r:id="rId27"/>
    <p:sldId id="286" r:id="rId28"/>
    <p:sldId id="287" r:id="rId29"/>
    <p:sldId id="305" r:id="rId30"/>
    <p:sldId id="307" r:id="rId31"/>
    <p:sldId id="306" r:id="rId32"/>
    <p:sldId id="308" r:id="rId33"/>
    <p:sldId id="310" r:id="rId34"/>
    <p:sldId id="309" r:id="rId35"/>
    <p:sldId id="289" r:id="rId36"/>
    <p:sldId id="288" r:id="rId37"/>
    <p:sldId id="291" r:id="rId38"/>
    <p:sldId id="292" r:id="rId39"/>
    <p:sldId id="293" r:id="rId40"/>
    <p:sldId id="294" r:id="rId41"/>
    <p:sldId id="296" r:id="rId42"/>
    <p:sldId id="295" r:id="rId43"/>
    <p:sldId id="297" r:id="rId44"/>
    <p:sldId id="299" r:id="rId45"/>
    <p:sldId id="300" r:id="rId46"/>
    <p:sldId id="298" r:id="rId47"/>
    <p:sldId id="301" r:id="rId48"/>
    <p:sldId id="302" r:id="rId49"/>
    <p:sldId id="303" r:id="rId50"/>
    <p:sldId id="304" r:id="rId51"/>
    <p:sldId id="274" r:id="rId52"/>
    <p:sldId id="275" r:id="rId53"/>
    <p:sldId id="276" r:id="rId54"/>
    <p:sldId id="268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>
        <p:scale>
          <a:sx n="100" d="100"/>
          <a:sy n="100" d="100"/>
        </p:scale>
        <p:origin x="95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14.10.2023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hastDuSpaß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/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/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581851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39439013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</p:spTree>
    <p:extLst>
      <p:ext uri="{BB962C8B-B14F-4D97-AF65-F5344CB8AC3E}">
        <p14:creationId xmlns:p14="http://schemas.microsoft.com/office/powerpoint/2010/main" val="4257870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2807</Words>
  <Application>Microsoft Office PowerPoint</Application>
  <PresentationFormat>Breitbild</PresentationFormat>
  <Paragraphs>528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9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24</cp:revision>
  <dcterms:created xsi:type="dcterms:W3CDTF">2023-10-06T19:31:40Z</dcterms:created>
  <dcterms:modified xsi:type="dcterms:W3CDTF">2023-10-14T18:47:57Z</dcterms:modified>
</cp:coreProperties>
</file>