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2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8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2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93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239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634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09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696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1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70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8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4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0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77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DE8550-D0FC-4584-ABA6-14A25A980BA4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89D56D-5810-4984-94A1-F4E6393C3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67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Архимедова сила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Выступление подготовила: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Студентка 2 курса ИВТ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Белорукова Е.И.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3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030" y="2088488"/>
            <a:ext cx="8534401" cy="641065"/>
          </a:xfrm>
        </p:spPr>
        <p:txBody>
          <a:bodyPr>
            <a:noAutofit/>
          </a:bodyPr>
          <a:lstStyle/>
          <a:p>
            <a:r>
              <a:rPr lang="ru-RU" sz="2400" dirty="0" err="1"/>
              <a:t>Зако́н</a:t>
            </a:r>
            <a:r>
              <a:rPr lang="ru-RU" sz="2400" dirty="0"/>
              <a:t> </a:t>
            </a:r>
            <a:r>
              <a:rPr lang="ru-RU" sz="2400" dirty="0" err="1"/>
              <a:t>Архиме́да</a:t>
            </a:r>
            <a:r>
              <a:rPr lang="ru-RU" sz="2400" dirty="0"/>
              <a:t> — один из законов статики жидкостей и газов: на тело, погружённое в жидкость или газ, действует выталкивающая или подъёмная сила, равная весу объёма жидкости или газа, вытесненного частью тела, погружённой в жидкость или газ.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7859" y="3330054"/>
            <a:ext cx="8534400" cy="3029803"/>
          </a:xfrm>
        </p:spPr>
        <p:txBody>
          <a:bodyPr/>
          <a:lstStyle/>
          <a:p>
            <a:r>
              <a:rPr lang="ru-RU" sz="2400" dirty="0" smtClean="0">
                <a:solidFill>
                  <a:srgbClr val="FFFF00"/>
                </a:solidFill>
              </a:rPr>
              <a:t>Закон </a:t>
            </a:r>
            <a:r>
              <a:rPr lang="ru-RU" sz="2400" dirty="0">
                <a:solidFill>
                  <a:srgbClr val="FFFF00"/>
                </a:solidFill>
              </a:rPr>
              <a:t>открыт Архимедом в III веке до н. э. Выталкивающая сила также называется архимедовой или гидростатической </a:t>
            </a:r>
            <a:r>
              <a:rPr lang="ru-RU" sz="2400" dirty="0" smtClean="0">
                <a:solidFill>
                  <a:srgbClr val="FFFF00"/>
                </a:solidFill>
              </a:rPr>
              <a:t>подъёмной силой.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873457"/>
            <a:ext cx="8534400" cy="512094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В соответствии с законом Архимеда для выталкивающей силы </a:t>
            </a:r>
            <a:r>
              <a:rPr lang="ru-RU" sz="2000" dirty="0" smtClean="0">
                <a:solidFill>
                  <a:schemeClr val="tx1"/>
                </a:solidFill>
              </a:rPr>
              <a:t>выполняется: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ρ </a:t>
            </a:r>
            <a:r>
              <a:rPr lang="en-US" sz="2000" dirty="0">
                <a:solidFill>
                  <a:schemeClr val="tx1"/>
                </a:solidFill>
              </a:rPr>
              <a:t>— </a:t>
            </a:r>
            <a:r>
              <a:rPr lang="ru-RU" sz="2000" dirty="0">
                <a:solidFill>
                  <a:schemeClr val="tx1"/>
                </a:solidFill>
              </a:rPr>
              <a:t>плотность жидкости или газа, кг/м3;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g — </a:t>
            </a:r>
            <a:r>
              <a:rPr lang="ru-RU" sz="2000" dirty="0">
                <a:solidFill>
                  <a:schemeClr val="tx1"/>
                </a:solidFill>
              </a:rPr>
              <a:t>ускорение свободного падения, м/с2;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 — </a:t>
            </a:r>
            <a:r>
              <a:rPr lang="ru-RU" sz="2000" dirty="0">
                <a:solidFill>
                  <a:schemeClr val="tx1"/>
                </a:solidFill>
              </a:rPr>
              <a:t>объём части тела, погружённой в жидкость или газ, м3;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FA </a:t>
            </a:r>
            <a:r>
              <a:rPr lang="en-US" sz="2000" dirty="0">
                <a:solidFill>
                  <a:schemeClr val="tx1"/>
                </a:solidFill>
              </a:rPr>
              <a:t>— </a:t>
            </a:r>
            <a:r>
              <a:rPr lang="ru-RU" sz="2000" dirty="0">
                <a:solidFill>
                  <a:schemeClr val="tx1"/>
                </a:solidFill>
              </a:rPr>
              <a:t>сила Архимеда, Н.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19093" t="30177" r="65908" b="64972"/>
          <a:stretch/>
        </p:blipFill>
        <p:spPr>
          <a:xfrm>
            <a:off x="684212" y="1610057"/>
            <a:ext cx="4578825" cy="8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4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86982"/>
            <a:ext cx="8534401" cy="422702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498333"/>
            <a:ext cx="10070224" cy="72333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Тело плавает, если сила </a:t>
            </a:r>
            <a:r>
              <a:rPr lang="ru-RU" sz="2000" dirty="0" smtClean="0">
                <a:solidFill>
                  <a:schemeClr val="tx1"/>
                </a:solidFill>
              </a:rPr>
              <a:t>Архимеда </a:t>
            </a:r>
            <a:r>
              <a:rPr lang="ru-RU" sz="2000" dirty="0">
                <a:solidFill>
                  <a:schemeClr val="tx1"/>
                </a:solidFill>
              </a:rPr>
              <a:t>уравновешивает силу тяжести тела.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3218" t="43050" r="42517" b="36054"/>
          <a:stretch/>
        </p:blipFill>
        <p:spPr>
          <a:xfrm>
            <a:off x="2653713" y="1330846"/>
            <a:ext cx="5466705" cy="45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3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76" y="491698"/>
            <a:ext cx="8534401" cy="149747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023582"/>
            <a:ext cx="8534400" cy="497081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Закон Архимеда можно объяснить при помощи разности гидростатических давлений на примере прямоугольного тела.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PB − PA = </a:t>
            </a:r>
            <a:r>
              <a:rPr lang="ru-RU" sz="2000" dirty="0" err="1">
                <a:solidFill>
                  <a:schemeClr val="tx1"/>
                </a:solidFill>
              </a:rPr>
              <a:t>ρgh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FB − FA = </a:t>
            </a:r>
            <a:r>
              <a:rPr lang="ru-RU" sz="2000" dirty="0" err="1">
                <a:solidFill>
                  <a:schemeClr val="tx1"/>
                </a:solidFill>
              </a:rPr>
              <a:t>ρghS</a:t>
            </a:r>
            <a:r>
              <a:rPr lang="ru-RU" sz="2000" dirty="0">
                <a:solidFill>
                  <a:schemeClr val="tx1"/>
                </a:solidFill>
              </a:rPr>
              <a:t> = </a:t>
            </a:r>
            <a:r>
              <a:rPr lang="ru-RU" sz="2000" dirty="0" err="1">
                <a:solidFill>
                  <a:schemeClr val="tx1"/>
                </a:solidFill>
              </a:rPr>
              <a:t>ρgV</a:t>
            </a:r>
            <a:r>
              <a:rPr lang="ru-RU" sz="2000" dirty="0" smtClean="0">
                <a:solidFill>
                  <a:schemeClr val="tx1"/>
                </a:solidFill>
              </a:rPr>
              <a:t>,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где PA, PB — давления в точках A и B, 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ρ </a:t>
            </a:r>
            <a:r>
              <a:rPr lang="ru-RU" sz="2000" dirty="0">
                <a:solidFill>
                  <a:schemeClr val="tx1"/>
                </a:solidFill>
              </a:rPr>
              <a:t>— плотность жидкости</a:t>
            </a:r>
            <a:r>
              <a:rPr lang="ru-RU" sz="2000" dirty="0" smtClean="0">
                <a:solidFill>
                  <a:schemeClr val="tx1"/>
                </a:solidFill>
              </a:rPr>
              <a:t>,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h — разница уровней между точками A и B, 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S </a:t>
            </a:r>
            <a:r>
              <a:rPr lang="ru-RU" sz="2000" dirty="0">
                <a:solidFill>
                  <a:schemeClr val="tx1"/>
                </a:solidFill>
              </a:rPr>
              <a:t>— площадь горизонтального поперечного сечения тела, 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V </a:t>
            </a:r>
            <a:r>
              <a:rPr lang="ru-RU" sz="2000" dirty="0">
                <a:solidFill>
                  <a:schemeClr val="tx1"/>
                </a:solidFill>
              </a:rPr>
              <a:t>— объём погружённой части тела.</a:t>
            </a:r>
          </a:p>
        </p:txBody>
      </p:sp>
    </p:spTree>
    <p:extLst>
      <p:ext uri="{BB962C8B-B14F-4D97-AF65-F5344CB8AC3E}">
        <p14:creationId xmlns:p14="http://schemas.microsoft.com/office/powerpoint/2010/main" val="275704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96415"/>
            <a:ext cx="8534401" cy="668361"/>
          </a:xfrm>
        </p:spPr>
        <p:txBody>
          <a:bodyPr/>
          <a:lstStyle/>
          <a:p>
            <a:r>
              <a:rPr lang="ru-RU" dirty="0" smtClean="0"/>
              <a:t>Обобщение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705971"/>
            <a:ext cx="8534400" cy="4288430"/>
          </a:xfrm>
        </p:spPr>
        <p:txBody>
          <a:bodyPr>
            <a:normAutofit/>
          </a:bodyPr>
          <a:lstStyle/>
          <a:p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0880" t="49471" r="52198" b="32067"/>
          <a:stretch/>
        </p:blipFill>
        <p:spPr>
          <a:xfrm>
            <a:off x="1666922" y="2006536"/>
            <a:ext cx="7822338" cy="30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1138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194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Архимедова сила</vt:lpstr>
      <vt:lpstr>Зако́н Архиме́да — один из законов статики жидкостей и газов: на тело, погружённое в жидкость или газ, действует выталкивающая или подъёмная сила, равная весу объёма жидкости или газа, вытесненного частью тела, погружённой в жидкость или газ.</vt:lpstr>
      <vt:lpstr>Презентация PowerPoint</vt:lpstr>
      <vt:lpstr>Презентация PowerPoint</vt:lpstr>
      <vt:lpstr>Презентация PowerPoint</vt:lpstr>
      <vt:lpstr>Обобщение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Архимедова сила</dc:title>
  <dc:creator>RePack by Diakov</dc:creator>
  <cp:lastModifiedBy>RePack by Diakov</cp:lastModifiedBy>
  <cp:revision>9</cp:revision>
  <dcterms:created xsi:type="dcterms:W3CDTF">2018-11-07T07:16:11Z</dcterms:created>
  <dcterms:modified xsi:type="dcterms:W3CDTF">2018-11-07T08:27:41Z</dcterms:modified>
</cp:coreProperties>
</file>