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1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9"/>
    <p:restoredTop sz="94599"/>
  </p:normalViewPr>
  <p:slideViewPr>
    <p:cSldViewPr snapToGrid="0" snapToObjects="1">
      <p:cViewPr varScale="1">
        <p:scale>
          <a:sx n="61" d="100"/>
          <a:sy n="61" d="100"/>
        </p:scale>
        <p:origin x="2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FCDA7-7050-6540-8822-56AF499C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7194FE-1F2D-9D4A-9D34-57B3E7891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1BC3C-7791-324A-A500-CC31832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81419-5DCB-7E49-9D0B-36D18A9C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F8BE5-5C70-BF4D-AB6A-E324DC8E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6E9C2-7016-1E44-B583-DFDCF5B1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C2B093-32E3-9041-B777-EF91155C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70473-D296-9649-9EF6-9501D0C6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B5462-B710-E249-A441-8F79FCA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6CB2D-BA29-C943-BB7E-03B8407C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2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BC030C-E471-C94B-A6A5-3EB743057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F90B36-A199-6447-962D-3415D3A8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67843-CFD9-B74F-B054-1C8592C8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A6185-4955-DB40-8920-8AACE7F7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B526-4946-1D4B-9472-AF8BC787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02BFD-0465-4C42-A346-1F20065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8AE59-F24E-EA48-BF5A-F45135DC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46887-EBFE-074E-9011-22D3BA9D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52D2C-2B9C-814E-A8E7-A982AC57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E311B-077A-C24E-BDB2-1CEABDD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7254-A9E3-D144-9C5B-1228FDFE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36172-1ACE-6545-B60A-982B011B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4618B3-4D09-7F49-A33F-6EB3D548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43593-5371-1648-83F9-C48731A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576B61-D016-2045-B8D1-3500CA87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8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01106-BF02-C445-B62E-452DD0B2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96B8E-6F62-4A47-BF4C-E61E54EA5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5C3A7C-EEE9-1047-97AB-2D7A1F3E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FA691-55FD-CE44-B09E-E9FCC16F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BC641-F2FA-234A-987B-A3BF43F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8316F-0C63-2545-8E20-4C12C17A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A2F1F-D590-0645-A9C2-1042DBD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D476C-37D4-8A4F-BC0C-175F31E2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F3A5A0-89FE-C145-AEBF-86E8E5900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DEB8A-5CAA-FE47-B5D5-D9CC96B82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317526-D6D3-FA4F-AF1D-4E7ACDBA0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C6FFED-77F8-6943-A06E-A3F27968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C1F97-B29F-E046-A4F8-A542AAB7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C5C48D-23C7-A847-9AB5-56E7F58F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E522-97A6-A94B-A54D-F91E8D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CFCFBD-0F09-9B44-9D65-08FF158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158AF5-843C-0C4C-9C3E-A6965C7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736604-09C4-314D-8F28-5BDBC5FE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BD9536-71E6-3C42-ADD4-6ED39C0D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32080-D26B-6740-BF89-87286F9D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1623B-ABA3-4E4D-A576-6015D9D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5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5F62D-8191-A348-81E0-EFE8996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DBF21-5FBE-A644-BAFB-74288457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9CE558-FD0A-C442-8CE1-914FC7A2F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47341-54C5-B641-A1C2-19842094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D9E493-6DCA-2741-A2E1-AC766414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392450-5E5A-084C-BD54-984DC92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E3E36-6E5C-2746-91D1-B0B7593D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CDC874-9CCC-D243-9515-5DBB296A6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D5A2A3-2089-284E-8D8E-8A2516E3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302016-2312-554D-BAFD-F6A039F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C40BB-A968-AC41-806C-634847B1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DFB80E-8F13-4F46-8FE4-08D185FA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1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1F5B0-C839-4D48-9990-64219963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1DFDC-0D0F-7844-BC78-9BC344D3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E54E5-19F0-7E41-ADA6-3DA94A6E4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C33A-1043-AA4E-BD90-D835478AC62A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D0702-AFF9-E041-9276-4AD6BEBD9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557B3-A887-AC41-8DA6-95EBF9519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87A4-9542-B241-9577-C14DB883F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14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32543-71F5-C848-8F5A-ED583E839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Devices </a:t>
            </a:r>
            <a:br>
              <a:rPr lang="en-US" dirty="0"/>
            </a:br>
            <a:r>
              <a:rPr lang="en-US" sz="4400" dirty="0"/>
              <a:t>We use everyday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D5A3FE-7F06-764A-915E-C48A5511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3" y="4079875"/>
            <a:ext cx="6372726" cy="1655762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/>
              <a:t>Belorukova</a:t>
            </a:r>
            <a:r>
              <a:rPr lang="en-US" sz="2200" dirty="0"/>
              <a:t> Elizaveta</a:t>
            </a:r>
          </a:p>
          <a:p>
            <a:pPr algn="r"/>
            <a:r>
              <a:rPr lang="en-US" sz="2200" dirty="0"/>
              <a:t>2 year student,1 group</a:t>
            </a:r>
          </a:p>
          <a:p>
            <a:pPr algn="r"/>
            <a:r>
              <a:rPr lang="en-US" sz="2200" dirty="0"/>
              <a:t>Computer science and computer facilities </a:t>
            </a:r>
          </a:p>
          <a:p>
            <a:pPr algn="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500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95F10-841B-4C4B-91C2-5A29D7F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DVDs  and  CDs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368E7-38BB-D045-9679-EB66AED8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58E75-24D9-0E4F-881E-70508198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82656" cy="39725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3BF7F-B4C4-C240-9BCA-0A348F84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18" y="1825625"/>
            <a:ext cx="3882655" cy="38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7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96F20-AA61-914A-A00E-A7D5FE12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Magnetic tape and Flash </a:t>
            </a:r>
            <a:r>
              <a:rPr lang="en" b="1" dirty="0"/>
              <a:t>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75545-9F4A-E34C-821E-66453764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FD248E-F066-A247-9665-43B30BFA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2" y="1825625"/>
            <a:ext cx="5545188" cy="4371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A0188-CEED-E04A-8A36-611FE687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88" y="1825625"/>
            <a:ext cx="4591493" cy="43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7780-9862-9B46-9C3B-B0839D6E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encountered with Storage devices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BF190-3EF2-AF47-8A1C-8C493AB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failure. </a:t>
            </a:r>
          </a:p>
          <a:p>
            <a:r>
              <a:rPr lang="en-US" sz="3600" dirty="0"/>
              <a:t>Data Loss.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00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BCCCD-4A78-5D47-A631-C45CD928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E5C45-FAC8-724A-95AB-6C18B24E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sz="3600" dirty="0"/>
              <a:t>Nowadays, storage devices are of great importance in people's lives, so SD are improved and become more reliable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9C3FF1-C108-F64D-AD81-EE1C28CC0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Thank you for your attention 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010A435-A0CA-AF4E-B21D-C2FE87B1F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940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C1C5-C584-A446-ACA0-FC042D34E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Запоминающие устройства</a:t>
            </a:r>
            <a:br>
              <a:rPr lang="ru-RU" sz="4000" dirty="0"/>
            </a:br>
            <a:r>
              <a:rPr lang="ru-RU" sz="4000" dirty="0"/>
              <a:t>которые мы используем каждый день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9686B-E887-8642-869F-7C8EE420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747" y="4227680"/>
            <a:ext cx="6890084" cy="1655762"/>
          </a:xfrm>
        </p:spPr>
        <p:txBody>
          <a:bodyPr/>
          <a:lstStyle/>
          <a:p>
            <a:pPr algn="r"/>
            <a:r>
              <a:rPr lang="ru-RU" dirty="0"/>
              <a:t>Белорукова Елизавета</a:t>
            </a:r>
          </a:p>
          <a:p>
            <a:pPr algn="r"/>
            <a:r>
              <a:rPr lang="ru-RU" dirty="0"/>
              <a:t>2 курс, 1 подгруппа</a:t>
            </a:r>
          </a:p>
          <a:p>
            <a:pPr algn="r"/>
            <a:r>
              <a:rPr lang="ru-RU" dirty="0"/>
              <a:t>Информатика и вычислительная техника</a:t>
            </a:r>
          </a:p>
        </p:txBody>
      </p:sp>
    </p:spTree>
    <p:extLst>
      <p:ext uri="{BB962C8B-B14F-4D97-AF65-F5344CB8AC3E}">
        <p14:creationId xmlns:p14="http://schemas.microsoft.com/office/powerpoint/2010/main" val="158373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3E6F6-E67F-B44D-AE9D-8E02763A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What does </a:t>
            </a:r>
            <a:r>
              <a:rPr lang="en" b="1" i="1" dirty="0"/>
              <a:t>Storage Device</a:t>
            </a:r>
            <a:r>
              <a:rPr lang="en" b="1" dirty="0"/>
              <a:t> mean?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EBF6C-27BD-3B49-821F-B3192436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3600" dirty="0"/>
              <a:t>A storage device is any computing hardware that is used for storing, porting and extracting data files and objects. 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7BF337-679F-A548-AD35-338B31E4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06" y="2935705"/>
            <a:ext cx="5633649" cy="36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E3DB7-AA24-E340-8F19-F83559F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The device can be external or internal to a computer, server, and other computing systems.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51001-BEB2-4342-90D1-10FC289A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External                                                         Internal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6F426-8225-174D-8879-556FE53D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6631"/>
            <a:ext cx="4968397" cy="38803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F9D5D-9C21-B34A-93E0-D29042D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406" y="2407444"/>
            <a:ext cx="3970706" cy="36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A2532-FCE9-EE4F-B759-48A95612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Types of storage device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DE1F9-2080-BF43-8E71-E44499FB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4000" dirty="0"/>
              <a:t>There are two types of storage device: secondary storage device and primary storage device.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18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97AF1-430D-B342-B6F6-D85B33E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storage devices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A65E7-5682-DE4A-9C13-F75CF28B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secondary storage device has a larger storage capacity and can store data permanently.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0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A1C78-A19A-F74D-A903-0BB2B80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Primary storage device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C4A9E-23B2-0648-BCBD-16FC621E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primary storage device is quite smaller in size and it’s designed to capture or hold data for a temporary period.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95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D8E7D-5250-8F40-8A59-ABDF39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" dirty="0" err="1"/>
              <a:t>xamples</a:t>
            </a:r>
            <a:r>
              <a:rPr lang="en" dirty="0"/>
              <a:t> of storage devices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045E7-BE10-BE40-82E6-8F64539F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Hard disk.</a:t>
            </a:r>
          </a:p>
          <a:p>
            <a:r>
              <a:rPr lang="en" dirty="0"/>
              <a:t>DVDs.</a:t>
            </a:r>
          </a:p>
          <a:p>
            <a:r>
              <a:rPr lang="en" dirty="0"/>
              <a:t>CDs.</a:t>
            </a:r>
          </a:p>
          <a:p>
            <a:r>
              <a:rPr lang="en" dirty="0"/>
              <a:t>Magnetic tape.</a:t>
            </a:r>
          </a:p>
          <a:p>
            <a:r>
              <a:rPr lang="en" dirty="0"/>
              <a:t>Flash </a:t>
            </a:r>
            <a:r>
              <a:rPr lang="en" b="1" dirty="0"/>
              <a:t>memory</a:t>
            </a:r>
            <a:r>
              <a:rPr lang="en" dirty="0"/>
              <a:t> (USB </a:t>
            </a:r>
            <a:r>
              <a:rPr lang="en" b="1" dirty="0"/>
              <a:t>memory</a:t>
            </a:r>
            <a:r>
              <a:rPr lang="en" dirty="0"/>
              <a:t> sticks)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8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11BFF-D0EA-C54E-9282-7B3060D9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CCDF1-AF0D-E24C-9B8A-F89764B0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6AB20-C7DA-4C46-A1C1-F19AFC23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69" y="1825625"/>
            <a:ext cx="5584308" cy="41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200</Words>
  <Application>Microsoft Macintosh PowerPoint</Application>
  <PresentationFormat>Широкоэкранный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Storage Devices  We use everyday</vt:lpstr>
      <vt:lpstr>Запоминающие устройства которые мы используем каждый день</vt:lpstr>
      <vt:lpstr>What does Storage Device mean?</vt:lpstr>
      <vt:lpstr>The device can be external or internal to a computer, server, and other computing systems.</vt:lpstr>
      <vt:lpstr>Types of storage device</vt:lpstr>
      <vt:lpstr>Secondary storage devices </vt:lpstr>
      <vt:lpstr>Primary storage device</vt:lpstr>
      <vt:lpstr>Examples of storage devices</vt:lpstr>
      <vt:lpstr>Hard disk</vt:lpstr>
      <vt:lpstr>DVDs  and  CDs</vt:lpstr>
      <vt:lpstr>Magnetic tape and Flash memory</vt:lpstr>
      <vt:lpstr>Common Problems encountered with Storage devices </vt:lpstr>
      <vt:lpstr>Презентация PowerPoint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Devices  We use everyday</dc:title>
  <dc:creator>Microsoft Office User</dc:creator>
  <cp:lastModifiedBy>Microsoft Office User</cp:lastModifiedBy>
  <cp:revision>11</cp:revision>
  <dcterms:created xsi:type="dcterms:W3CDTF">2019-03-14T07:14:35Z</dcterms:created>
  <dcterms:modified xsi:type="dcterms:W3CDTF">2019-03-20T11:49:55Z</dcterms:modified>
</cp:coreProperties>
</file>