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9CD7D-0894-4297-8222-4CE39C04749D}" type="datetimeFigureOut">
              <a:rPr lang="ru-RU" smtClean="0"/>
              <a:t>21.12.2017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51FD-3FBF-41E6-BFD5-7266F4CD15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1182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9CD7D-0894-4297-8222-4CE39C04749D}" type="datetimeFigureOut">
              <a:rPr lang="ru-RU" smtClean="0"/>
              <a:t>21.12.2017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51FD-3FBF-41E6-BFD5-7266F4CD15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316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9CD7D-0894-4297-8222-4CE39C04749D}" type="datetimeFigureOut">
              <a:rPr lang="ru-RU" smtClean="0"/>
              <a:t>21.12.2017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51FD-3FBF-41E6-BFD5-7266F4CD151F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667251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9CD7D-0894-4297-8222-4CE39C04749D}" type="datetimeFigureOut">
              <a:rPr lang="ru-RU" smtClean="0"/>
              <a:t>21.12.2017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51FD-3FBF-41E6-BFD5-7266F4CD15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78413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9CD7D-0894-4297-8222-4CE39C04749D}" type="datetimeFigureOut">
              <a:rPr lang="ru-RU" smtClean="0"/>
              <a:t>21.12.2017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51FD-3FBF-41E6-BFD5-7266F4CD151F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19492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9CD7D-0894-4297-8222-4CE39C04749D}" type="datetimeFigureOut">
              <a:rPr lang="ru-RU" smtClean="0"/>
              <a:t>21.12.2017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51FD-3FBF-41E6-BFD5-7266F4CD15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06900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9CD7D-0894-4297-8222-4CE39C04749D}" type="datetimeFigureOut">
              <a:rPr lang="ru-RU" smtClean="0"/>
              <a:t>21.12.2017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51FD-3FBF-41E6-BFD5-7266F4CD15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3067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9CD7D-0894-4297-8222-4CE39C04749D}" type="datetimeFigureOut">
              <a:rPr lang="ru-RU" smtClean="0"/>
              <a:t>21.12.2017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51FD-3FBF-41E6-BFD5-7266F4CD15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1530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9CD7D-0894-4297-8222-4CE39C04749D}" type="datetimeFigureOut">
              <a:rPr lang="ru-RU" smtClean="0"/>
              <a:t>21.12.2017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51FD-3FBF-41E6-BFD5-7266F4CD15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4899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9CD7D-0894-4297-8222-4CE39C04749D}" type="datetimeFigureOut">
              <a:rPr lang="ru-RU" smtClean="0"/>
              <a:t>21.12.2017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51FD-3FBF-41E6-BFD5-7266F4CD15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4085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9CD7D-0894-4297-8222-4CE39C04749D}" type="datetimeFigureOut">
              <a:rPr lang="ru-RU" smtClean="0"/>
              <a:t>21.12.2017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51FD-3FBF-41E6-BFD5-7266F4CD15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1729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9CD7D-0894-4297-8222-4CE39C04749D}" type="datetimeFigureOut">
              <a:rPr lang="ru-RU" smtClean="0"/>
              <a:t>21.12.2017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51FD-3FBF-41E6-BFD5-7266F4CD15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4589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9CD7D-0894-4297-8222-4CE39C04749D}" type="datetimeFigureOut">
              <a:rPr lang="ru-RU" smtClean="0"/>
              <a:t>21.12.2017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51FD-3FBF-41E6-BFD5-7266F4CD15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4516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9CD7D-0894-4297-8222-4CE39C04749D}" type="datetimeFigureOut">
              <a:rPr lang="ru-RU" smtClean="0"/>
              <a:t>21.12.2017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51FD-3FBF-41E6-BFD5-7266F4CD15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5806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9CD7D-0894-4297-8222-4CE39C04749D}" type="datetimeFigureOut">
              <a:rPr lang="ru-RU" smtClean="0"/>
              <a:t>21.12.2017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51FD-3FBF-41E6-BFD5-7266F4CD15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4697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9CD7D-0894-4297-8222-4CE39C04749D}" type="datetimeFigureOut">
              <a:rPr lang="ru-RU" smtClean="0"/>
              <a:t>21.12.2017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51FD-3FBF-41E6-BFD5-7266F4CD15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7559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9CD7D-0894-4297-8222-4CE39C04749D}" type="datetimeFigureOut">
              <a:rPr lang="ru-RU" smtClean="0"/>
              <a:t>21.12.2017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4A251FD-3FBF-41E6-BFD5-7266F4CD15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0228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07067" y="1746913"/>
            <a:ext cx="7609637" cy="2303923"/>
          </a:xfrm>
        </p:spPr>
        <p:txBody>
          <a:bodyPr/>
          <a:lstStyle/>
          <a:p>
            <a:pPr algn="ctr"/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Исследование количества теплоты, выделяемого в проводнике с использованием средств информационных технологий</a:t>
            </a:r>
            <a:b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2322671"/>
          </a:xfrm>
        </p:spPr>
        <p:txBody>
          <a:bodyPr>
            <a:normAutofit/>
          </a:bodyPr>
          <a:lstStyle/>
          <a:p>
            <a:r>
              <a:rPr lang="ru-RU" dirty="0" smtClean="0"/>
              <a:t>Автор работы:</a:t>
            </a:r>
          </a:p>
          <a:p>
            <a:r>
              <a:rPr lang="ru-RU" dirty="0" smtClean="0"/>
              <a:t>Студентка 1 курса ИВТ</a:t>
            </a:r>
          </a:p>
          <a:p>
            <a:r>
              <a:rPr lang="ru-RU" dirty="0" smtClean="0"/>
              <a:t>Белорукова Елизавета Игоревна</a:t>
            </a:r>
          </a:p>
          <a:p>
            <a:r>
              <a:rPr lang="ru-RU" dirty="0" smtClean="0"/>
              <a:t>Научный руководитель:</a:t>
            </a:r>
          </a:p>
          <a:p>
            <a:r>
              <a:rPr lang="ru-RU" dirty="0" smtClean="0"/>
              <a:t>Власова Елена </a:t>
            </a:r>
            <a:r>
              <a:rPr lang="ru-RU" dirty="0" err="1" smtClean="0"/>
              <a:t>Зотиковна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391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50289" y="1756012"/>
            <a:ext cx="8596668" cy="536812"/>
          </a:xfrm>
        </p:spPr>
        <p:txBody>
          <a:bodyPr>
            <a:normAutofit/>
          </a:bodyPr>
          <a:lstStyle/>
          <a:p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ВЫВОД</a:t>
            </a: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2429301"/>
            <a:ext cx="8596668" cy="3612062"/>
          </a:xfrm>
        </p:spPr>
        <p:txBody>
          <a:bodyPr/>
          <a:lstStyle/>
          <a:p>
            <a:pPr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Мы написали программу в среде программирования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PascalABC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 создали график функции в программе для работы с электронными таблицами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Excel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 получили одинаковые ответы, что говорит о правильности решения данной задачи.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6057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0163" y="800669"/>
            <a:ext cx="8596668" cy="673290"/>
          </a:xfrm>
        </p:spPr>
        <p:txBody>
          <a:bodyPr>
            <a:normAutofit/>
          </a:bodyPr>
          <a:lstStyle/>
          <a:p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378425"/>
            <a:ext cx="8596668" cy="4662938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Информационные технологии значительно внедрились во все сферы человеческой жизни. При их помощи решается большое количество управленческих, а также административных и координационных задач. Однако, наиболее весомое значение ИТ имеют в решении математических и физических примеров и уравнений. За счет средств вычислительной техники мы можем без труда найти решение любых сложных выражений, которые несут в себе объемные вычисления. Компьютерные технологии заметно упростили жизнь современного человека и вывели сферу информационного пространства на более высокий уровень.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Мы наглядно продемонстрировали решение данной задачи за счет построения графика в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Excel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После решения физической задачи, мы доказали, что за счет средств вычислительной техники можно найти наиболее простое и рациональное решение.</a:t>
            </a:r>
          </a:p>
        </p:txBody>
      </p:sp>
    </p:spTree>
    <p:extLst>
      <p:ext uri="{BB962C8B-B14F-4D97-AF65-F5344CB8AC3E}">
        <p14:creationId xmlns:p14="http://schemas.microsoft.com/office/powerpoint/2010/main" val="4005280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295702"/>
            <a:ext cx="8596668" cy="536812"/>
          </a:xfrm>
        </p:spPr>
        <p:txBody>
          <a:bodyPr>
            <a:normAutofit/>
          </a:bodyPr>
          <a:lstStyle/>
          <a:p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ЛИТЕРАТУРА</a:t>
            </a: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832514"/>
            <a:ext cx="9039872" cy="5841241"/>
          </a:xfrm>
        </p:spPr>
        <p:txBody>
          <a:bodyPr>
            <a:noAutofit/>
          </a:bodyPr>
          <a:lstStyle/>
          <a:p>
            <a:pPr marL="0" lvl="0" indent="0">
              <a:lnSpc>
                <a:spcPct val="150000"/>
              </a:lnSpc>
              <a:buNone/>
            </a:pPr>
            <a:r>
              <a:rPr lang="ru-RU" sz="1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Алешин</a:t>
            </a: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Л.И. Информационные технологии: Учебное пособие / Л.И. Алешин. - М.: </a:t>
            </a:r>
            <a:r>
              <a:rPr lang="ru-RU" sz="1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Маркет</a:t>
            </a: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ДС, 2011. - 384 c.</a:t>
            </a:r>
            <a:endParaRPr lang="ru-RU" sz="1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50000"/>
              </a:lnSpc>
              <a:buNone/>
            </a:pPr>
            <a:r>
              <a:rPr lang="ru-RU" sz="1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ru-RU" sz="14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Ботаки</a:t>
            </a:r>
            <a:r>
              <a:rPr lang="ru-RU" sz="1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А.А., Ульянов В.Л., Ларионов В.В., </a:t>
            </a:r>
            <a:r>
              <a:rPr lang="ru-RU" sz="1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Поздеева</a:t>
            </a: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Э.В. Основы физики: учебное пособие. – Томск: Изд-во ТПУ, 2005. – 103 </a:t>
            </a:r>
            <a:r>
              <a:rPr lang="ru-RU" sz="1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с.</a:t>
            </a:r>
          </a:p>
          <a:p>
            <a:pPr marL="0" lvl="0" indent="0">
              <a:lnSpc>
                <a:spcPct val="150000"/>
              </a:lnSpc>
              <a:buNone/>
            </a:pPr>
            <a:r>
              <a:rPr lang="ru-RU" sz="1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Гаврилов</a:t>
            </a: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М.В. Информатика и информационные технологии: Учебник для бакалавров / М.В. Гаврилов, В.А. Климов; Рецензент Л.В. Кальянов, Н.М. </a:t>
            </a:r>
            <a:r>
              <a:rPr lang="ru-RU" sz="1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Рыскин</a:t>
            </a: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- М.: </a:t>
            </a:r>
            <a:r>
              <a:rPr lang="ru-RU" sz="1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Юрайт</a:t>
            </a: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2013. - 378 c</a:t>
            </a:r>
            <a:endParaRPr lang="ru-RU" sz="1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50000"/>
              </a:lnSpc>
              <a:buNone/>
            </a:pPr>
            <a:r>
              <a:rPr lang="ru-RU" sz="1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 Савельев </a:t>
            </a: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И.В. Курс физики: Уч. пособие. В 3-х тт. Т.2. Электричество. Колебания и волны. Волновая оптика. 2007г.</a:t>
            </a:r>
            <a:endParaRPr lang="ru-RU" sz="1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50000"/>
              </a:lnSpc>
              <a:buNone/>
            </a:pPr>
            <a:r>
              <a:rPr lang="ru-RU" sz="1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5. .</a:t>
            </a:r>
            <a:r>
              <a:rPr lang="ru-RU" sz="14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Синаторов</a:t>
            </a: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С.В. Информационные технологии.: Учебное пособие / С.В. </a:t>
            </a:r>
            <a:r>
              <a:rPr lang="ru-RU" sz="1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Синаторов</a:t>
            </a: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- М.: Альфа-М, НИЦ ИНФРА-М, 2013. - 336 c.</a:t>
            </a:r>
            <a:endParaRPr lang="ru-RU" sz="1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50000"/>
              </a:lnSpc>
              <a:buNone/>
            </a:pPr>
            <a:r>
              <a:rPr lang="ru-RU" sz="1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ru-RU" sz="14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Сивухин</a:t>
            </a:r>
            <a:r>
              <a:rPr lang="ru-RU" sz="1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Д.В. Общий курс физики, </a:t>
            </a:r>
            <a:r>
              <a:rPr lang="ru-RU" sz="1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т.т</a:t>
            </a: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1-5. - М.: Высшая школа, 2011.</a:t>
            </a:r>
            <a:endParaRPr lang="ru-RU" sz="1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50000"/>
              </a:lnSpc>
              <a:buNone/>
            </a:pPr>
            <a:r>
              <a:rPr lang="ru-RU" sz="1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7. Тюрин </a:t>
            </a: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Ю.И., Чернов И.П., Крючков Ю.Ю. Физика ч.2. Электричество и магнетизм: Учебное пособие для технических университетов. – Томск: Изд-во Томского ун-та, 2003. – 738 с.</a:t>
            </a:r>
            <a:endParaRPr lang="ru-RU" sz="1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50000"/>
              </a:lnSpc>
              <a:buNone/>
            </a:pPr>
            <a:r>
              <a:rPr lang="ru-RU" sz="1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8. Электрический </a:t>
            </a: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ток: Джесси Рассел — Санкт-Петербург, Книга по Требованию, 2012 г.- 120 с.</a:t>
            </a:r>
            <a:endParaRPr lang="ru-RU" sz="1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38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Спасибо за внимание!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735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05051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214651"/>
            <a:ext cx="8596668" cy="4826711"/>
          </a:xfrm>
        </p:spPr>
        <p:txBody>
          <a:bodyPr>
            <a:norm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Актуальность: 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информационные технологии проникли во все сферы человеческой жизнедеятельности. Информационные технологии имеют свое применение в решение многих математических и физических задач</a:t>
            </a:r>
            <a:r>
              <a:rPr lang="ru-RU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r>
              <a:rPr lang="ru-RU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Цель: нахождение 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путей использования и</a:t>
            </a:r>
            <a:r>
              <a:rPr lang="ru-RU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нформационных 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технологий, а точнее вычислительной техники в обработке </a:t>
            </a:r>
            <a:r>
              <a:rPr lang="ru-RU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информации, а точнее в решении физических задач.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Методы: 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наблюдение, измерение, описание, сравнение, анализ, синтез, индукция, дедукция, </a:t>
            </a:r>
            <a:r>
              <a:rPr lang="ru-RU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аналогия.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922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582305"/>
            <a:ext cx="8596668" cy="809767"/>
          </a:xfrm>
        </p:spPr>
        <p:txBody>
          <a:bodyPr>
            <a:noAutofit/>
          </a:bodyPr>
          <a:lstStyle/>
          <a:p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РАЗДЕЛ</a:t>
            </a:r>
            <a:r>
              <a:rPr lang="ru-RU" sz="2400" dirty="0">
                <a:solidFill>
                  <a:schemeClr val="tx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1.ИНФОРМАЦИОННЫЕ</a:t>
            </a:r>
            <a:r>
              <a:rPr lang="ru-RU" sz="2400" dirty="0">
                <a:solidFill>
                  <a:schemeClr val="tx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ТЕХНОЛОГИИ.ИСТОРИЯ</a:t>
            </a:r>
            <a:r>
              <a:rPr lang="ru-RU" sz="2400" dirty="0">
                <a:solidFill>
                  <a:schemeClr val="tx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РАЗВИТИЕ</a:t>
            </a:r>
            <a:r>
              <a:rPr lang="ru-RU" sz="2400" dirty="0">
                <a:solidFill>
                  <a:schemeClr val="tx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ФОРМИРОВАНИЕ</a:t>
            </a:r>
            <a:r>
              <a:rPr lang="ru-RU" sz="2400" dirty="0">
                <a:solidFill>
                  <a:schemeClr val="tx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ДИСЦИПЛИНЫ</a:t>
            </a:r>
            <a:r>
              <a:rPr lang="ru-RU" sz="2400" dirty="0">
                <a:solidFill>
                  <a:schemeClr val="tx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514901"/>
            <a:ext cx="8596668" cy="4526461"/>
          </a:xfrm>
        </p:spPr>
        <p:txBody>
          <a:bodyPr>
            <a:normAutofit fontScale="92500" lnSpcReduction="10000"/>
          </a:bodyPr>
          <a:lstStyle/>
          <a:p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 момента появления человечества, люди собирали, осмысливали, обрабатывали, хранили и передавали информацию. Существовали и существуют различные способы восприятия и передачи информации как в форме знаков и сигналов у всех живых существ, так и в языковой форме, у людей. </a:t>
            </a:r>
            <a:endParaRPr lang="ru-RU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История информационных технологий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началась задолго до формирования дисциплины информатики, которая появилась только в ХХ веке.  Информационные технологии (ИТ) тесно связывают нас с изучением различных средств и методов для обработки и хранения данных, которые мы можем хранить и 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передавать.</a:t>
            </a:r>
            <a:r>
              <a:rPr lang="ru-RU" dirty="0"/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 временем потребности человека в хранение и редактировании все большего объёма памяти формировало совершенно разнообразные средства для ее хранения: от механических изобретений до современных компьютеров.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Информатика-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это раздел знаний, который изучает хранение, передачу, и накопление информации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Информационные технологии-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 совокупность методов и способом совершенствования информации для получения более качественного знания, для упрощения ее передачи и хранения. ИТ включают в себя вычислительную технику при помощи которых мы имеем возможность решать множественные задачи.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99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50710"/>
          </a:xfrm>
        </p:spPr>
        <p:txBody>
          <a:bodyPr>
            <a:normAutofit fontScale="90000"/>
          </a:bodyPr>
          <a:lstStyle/>
          <a:p>
            <a:r>
              <a:rPr lang="ru-RU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РАЗДЕЛ 2. ЭЛЕКТРИЧЕСКИЙ ТОК. КОЛИЧЕСТВО ТЕПЛОТЫ, ВЫДЕЛЯЕМОГО В ПРОВОДНИКЕ</a:t>
            </a:r>
            <a:r>
              <a:rPr lang="ru-RU" sz="2700" dirty="0">
                <a:solidFill>
                  <a:schemeClr val="tx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460311"/>
            <a:ext cx="8596668" cy="4581052"/>
          </a:xfrm>
        </p:spPr>
        <p:txBody>
          <a:bodyPr/>
          <a:lstStyle/>
          <a:p>
            <a:r>
              <a:rPr lang="ru-RU" b="1" dirty="0"/>
              <a:t>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Электрический ток-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 направленное и упорядоченное движение частиц или квазичастиц – носителей электрического заряда. Существуют разные носители этих частиц. Например, в металлах это электроны, а в газах ионы и т.д.</a:t>
            </a:r>
          </a:p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Сила тока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это физическая величина, которая равна отношению количества заряда, который прошел за определенное время через поперечное сечение проводника, к количеству времени в этом промежутке. В международной системе единиц (СИ) сила тока измеряется в амперах.</a:t>
            </a:r>
          </a:p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Плотность тока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вектор, абсолютная величина которого равна отношению силы тока, протекающего через некоторое сечение проводника, перпендикулярное направлению тока, к площади этого сечения, а направление вектора совпадает с направлением движения положительных зарядов, образующих ток.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11047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77755"/>
          </a:xfrm>
        </p:spPr>
        <p:txBody>
          <a:bodyPr>
            <a:normAutofit fontScale="90000"/>
          </a:bodyPr>
          <a:lstStyle/>
          <a:p>
            <a:pPr lvl="1" algn="l" defTabSz="457200" rtl="0">
              <a:spcBef>
                <a:spcPct val="0"/>
              </a:spcBef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Закон Джоуля-Ленца</a:t>
            </a:r>
            <a:r>
              <a:rPr lang="ru-RU" sz="1400" dirty="0"/>
              <a:t/>
            </a:r>
            <a:br>
              <a:rPr lang="ru-RU" sz="1400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187355"/>
            <a:ext cx="8596668" cy="48540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“Мощность тепла, которое выделятся в единице объёма среды при протекании постоянного электрического тока, равна произведению плотности тока на величину напряженности тока.”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 в математической форме, выражается следующим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образом: w=σE^2=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jE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 же существует формулировка этого закона в интегральной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форме,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который звучит так: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“Количество теплоты, которое выделяется в проводнике с электрическим током, пропорционально квадрату силы тока на этом участке, умноженного на сопротивление участка.”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имеет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вид: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dQ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=I^2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Rdt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59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64358"/>
          </a:xfrm>
        </p:spPr>
        <p:txBody>
          <a:bodyPr>
            <a:normAutofit fontScale="90000"/>
          </a:bodyPr>
          <a:lstStyle/>
          <a:p>
            <a:r>
              <a:rPr lang="ru-RU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РАЗДЕЛ 3. ПРАКТИЧЕСКОЕ ПРИМЕНЕНИЕ ИНФОРМАЦИОННЫХ ТЕХНОЛОГИЙ В ФИЗИКЕ.</a:t>
            </a:r>
            <a:r>
              <a:rPr lang="ru-RU" b="1" dirty="0"/>
              <a:t/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583141"/>
            <a:ext cx="8596668" cy="4458222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Сила тока в проводнике сопротивлением r=100 Ом равномерно нарастает от I0=0 до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Imax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=10 A в течении времени t=30с. Определить количество теплоты Q, выделившейся за это время в проводнике.</a:t>
            </a:r>
          </a:p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МАТЕМАТИЧЕСКАЯ МОДЕЛЬ:</a:t>
            </a: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33877" t="70103" r="34552" b="20382"/>
          <a:stretch/>
        </p:blipFill>
        <p:spPr>
          <a:xfrm>
            <a:off x="1181685" y="2975211"/>
            <a:ext cx="4857449" cy="82306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l="40126" t="33894" r="42035" b="56875"/>
          <a:stretch/>
        </p:blipFill>
        <p:spPr>
          <a:xfrm>
            <a:off x="984739" y="3798276"/>
            <a:ext cx="2998181" cy="872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53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482221"/>
          </a:xfrm>
        </p:spPr>
        <p:txBody>
          <a:bodyPr>
            <a:normAutofit/>
          </a:bodyPr>
          <a:lstStyle/>
          <a:p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Блок-схема</a:t>
            </a: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3326" y="309093"/>
            <a:ext cx="3868661" cy="5791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82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595952"/>
            <a:ext cx="8596668" cy="523164"/>
          </a:xfrm>
        </p:spPr>
        <p:txBody>
          <a:bodyPr>
            <a:normAutofit fontScale="90000"/>
          </a:bodyPr>
          <a:lstStyle/>
          <a:p>
            <a:pPr lvl="1" algn="l" defTabSz="457200" rtl="0">
              <a:spcBef>
                <a:spcPct val="0"/>
              </a:spcBef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Код программы в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PascalABC</a:t>
            </a:r>
            <a:r>
              <a:rPr lang="ru-RU" sz="1400" dirty="0"/>
              <a:t/>
            </a:r>
            <a:br>
              <a:rPr lang="ru-RU" sz="1400" dirty="0"/>
            </a:b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2144" r="24948"/>
          <a:stretch/>
        </p:blipFill>
        <p:spPr>
          <a:xfrm>
            <a:off x="677333" y="1569492"/>
            <a:ext cx="6733401" cy="3664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84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7546" y="609600"/>
            <a:ext cx="8946456" cy="1205552"/>
          </a:xfrm>
        </p:spPr>
        <p:txBody>
          <a:bodyPr>
            <a:normAutofit fontScale="90000"/>
          </a:bodyPr>
          <a:lstStyle/>
          <a:p>
            <a:pPr marL="742950" lvl="1" indent="-285750">
              <a:lnSpc>
                <a:spcPct val="150000"/>
              </a:lnSpc>
              <a:spcAft>
                <a:spcPts val="1200"/>
              </a:spcAft>
              <a:tabLst>
                <a:tab pos="5220970" algn="l"/>
                <a:tab pos="5490845" algn="l"/>
              </a:tabLst>
            </a:pPr>
            <a:r>
              <a:rPr lang="ru-RU" sz="27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Решение задачи в программе для работы с </a:t>
            </a:r>
            <a:r>
              <a:rPr lang="ru-RU" sz="27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электронными</a:t>
            </a:r>
            <a:br>
              <a:rPr lang="ru-RU" sz="27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7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таблицами </a:t>
            </a:r>
            <a:r>
              <a:rPr lang="en-US" sz="27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Excel</a:t>
            </a:r>
            <a:r>
              <a:rPr lang="ru-RU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ru-RU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8513"/>
          <a:stretch/>
        </p:blipFill>
        <p:spPr>
          <a:xfrm>
            <a:off x="681860" y="1992572"/>
            <a:ext cx="9294653" cy="3519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2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Грань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106</TotalTime>
  <Words>835</Words>
  <Application>Microsoft Office PowerPoint</Application>
  <PresentationFormat>Широкоэкранный</PresentationFormat>
  <Paragraphs>47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9" baseType="lpstr">
      <vt:lpstr>Arial</vt:lpstr>
      <vt:lpstr>Calibri</vt:lpstr>
      <vt:lpstr>Times New Roman</vt:lpstr>
      <vt:lpstr>Trebuchet MS</vt:lpstr>
      <vt:lpstr>Wingdings 3</vt:lpstr>
      <vt:lpstr>Грань</vt:lpstr>
      <vt:lpstr>Исследование количества теплоты, выделяемого в проводнике с использованием средств информационных технологий </vt:lpstr>
      <vt:lpstr>Введение</vt:lpstr>
      <vt:lpstr>РАЗДЕЛ 1.ИНФОРМАЦИОННЫЕ ТЕХНОЛОГИИ.ИСТОРИЯ, РАЗВИТИЕ И ФОРМИРОВАНИЕ ДИСЦИПЛИНЫ. </vt:lpstr>
      <vt:lpstr>РАЗДЕЛ 2. ЭЛЕКТРИЧЕСКИЙ ТОК. КОЛИЧЕСТВО ТЕПЛОТЫ, ВЫДЕЛЯЕМОГО В ПРОВОДНИКЕ. </vt:lpstr>
      <vt:lpstr>Закон Джоуля-Ленца </vt:lpstr>
      <vt:lpstr>РАЗДЕЛ 3. ПРАКТИЧЕСКОЕ ПРИМЕНЕНИЕ ИНФОРМАЦИОННЫХ ТЕХНОЛОГИЙ В ФИЗИКЕ. </vt:lpstr>
      <vt:lpstr>Блок-схема</vt:lpstr>
      <vt:lpstr>Код программы в PascalABC </vt:lpstr>
      <vt:lpstr>Решение задачи в программе для работы с электронными таблицами Excel </vt:lpstr>
      <vt:lpstr>ВЫВОД</vt:lpstr>
      <vt:lpstr>ЗАКЛЮЧЕНИЕ</vt:lpstr>
      <vt:lpstr>ЛИТЕРАТУРА</vt:lpstr>
      <vt:lpstr>Спасибо за внимание!</vt:lpstr>
    </vt:vector>
  </TitlesOfParts>
  <Company>diakov.net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Исследование количества теплоты, выделяемого в проводнике с использованием средств информационных технологий </dc:title>
  <dc:creator>RePack by Diakov</dc:creator>
  <cp:lastModifiedBy>RePack by Diakov</cp:lastModifiedBy>
  <cp:revision>9</cp:revision>
  <dcterms:created xsi:type="dcterms:W3CDTF">2017-12-20T23:29:44Z</dcterms:created>
  <dcterms:modified xsi:type="dcterms:W3CDTF">2017-12-21T06:26:01Z</dcterms:modified>
</cp:coreProperties>
</file>