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68784-AD7C-504C-A51C-200A17532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Бонч-Бруевич, Михаил Александрович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8AA5C5-B6C4-BA4B-9773-161B78889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Русский и советский радиотехник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634FDD-0512-A84D-9614-3B57CE37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780" y="2125980"/>
            <a:ext cx="2946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79DBD-B29A-F84A-B510-C29ED541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детстве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6085B-3C2D-3743-A28B-10FA7644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Михаил Александрович Бонч-Бруевич родился в городе Орле 21 февраля 1888 года. Отец Михаила Бонч-Бруевича, Александр Иванович, владел родовым имением, но дела его шли из рук вон плохо. </a:t>
            </a:r>
          </a:p>
          <a:p>
            <a:endParaRPr lang="ru-RU" dirty="0"/>
          </a:p>
          <a:p>
            <a:r>
              <a:rPr lang="ru-RU" dirty="0"/>
              <a:t>В доме Александра Ивановича царили книги: их любили и обсуждали. А вечером из их гостеприимного дома часто доносились звуки рояля, играла Наталья Михайловна, мать семейства.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6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39829-A106-D341-9B7A-51F9E81B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808056"/>
            <a:ext cx="9027089" cy="107722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Офицерская школа и первая научная работа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6FBAD-0C09-FB46-A716-6F4F6E9B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1912 году, в звании поручика, успешно сдал вступительный экзамен и стал слушателем Офицерской электротехнической школы в Петербурге. Момент зачисление в школу Бонч-Бруевич считал началом своей научной деятельности, здесь, при поддержке В. Ф. </a:t>
            </a:r>
            <a:r>
              <a:rPr lang="ru-RU" dirty="0" err="1"/>
              <a:t>Миткевича</a:t>
            </a:r>
            <a:r>
              <a:rPr lang="ru-RU" dirty="0"/>
              <a:t> и В. К. Лебединского, он серьезно занялся изучением физики искрового разряда. </a:t>
            </a:r>
          </a:p>
          <a:p>
            <a:r>
              <a:rPr lang="ru-RU" dirty="0"/>
              <a:t>9 апреля 1913, года М. А. Бонч-Бруевич, единогласным решением, избирается в члены Русского физико-химического общества. По результатом своих дальнейших исследований, 7 мая 1913 г. и 9 декабря 1914 года на заседании общества делает доклады и демонстрацию опытов, а также опубликует очередную статью[5] в журнале Общества, в которой разрабатывает качественную теорию действия ультрафиолетового света на режим разряда.</a:t>
            </a:r>
          </a:p>
        </p:txBody>
      </p:sp>
    </p:spTree>
    <p:extLst>
      <p:ext uri="{BB962C8B-B14F-4D97-AF65-F5344CB8AC3E}">
        <p14:creationId xmlns:p14="http://schemas.microsoft.com/office/powerpoint/2010/main" val="142368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D5144-DED7-F845-8396-D359E973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Тверская радиостанция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21A8D-AFFE-3A4B-892E-82B613E1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730" y="1565910"/>
            <a:ext cx="9301409" cy="4484034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Окончание курса Офицерской электротехнической школы и получение диплома инженера совпало с началом Первой мировой войны, первоначальное назначение в Ташкент было отменено, и М. А. Бонч-Бруевич назначается помощником начальника только что построенной Тверской радиостанции, которая выполняла роль приёмного радиоцентра передающих Ходынской и </a:t>
            </a:r>
            <a:r>
              <a:rPr lang="ru-RU" dirty="0" err="1"/>
              <a:t>Царскосельской</a:t>
            </a:r>
            <a:r>
              <a:rPr lang="ru-RU" dirty="0"/>
              <a:t> радиостанций, которые располагались в Москве и Петербурге и обеспечивали радиосвязь с Лондоном и Парижем, столицами союзных России государств в Первой мировой войне.</a:t>
            </a:r>
          </a:p>
          <a:p>
            <a:r>
              <a:rPr lang="ru-RU" dirty="0"/>
              <a:t>Радиоприём на Тверской радиостанции осуществлялся на детекторный радиоприемник, усилителей не существовало. Чтобы принять передачи английских и французских радиопередатчиков, радиосигнал, принятый огромной антенной длиной 300 и высотой 110 метров, преобразовывался в постоянный ток кристаллическим или гальваническим детектором и принимался на слух через телефоны в виде азбуки Морзе, если передатчик работал незатухающими (немодулированными) колебаниями, на место детектора включался механический прерыватель — тиккер, который настраивался на частоту близкую к частоте радиосигнала (около 50 — 60 кГц) и в наушниках возникали биения звуковой частоты. Надёжная радиосвязь на такие расстояния могла обеспечиваться только за счёт исключительного слуха телеграфистов-слухачей, большой мощности передатчиков и размеров антенн и была недостаточной.</a:t>
            </a:r>
          </a:p>
        </p:txBody>
      </p:sp>
    </p:spTree>
    <p:extLst>
      <p:ext uri="{BB962C8B-B14F-4D97-AF65-F5344CB8AC3E}">
        <p14:creationId xmlns:p14="http://schemas.microsoft.com/office/powerpoint/2010/main" val="347111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3C5FD-0912-2B47-BB81-7B51AAA4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090" y="808056"/>
            <a:ext cx="8707049" cy="107722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Внештатная радиолаборатория в Твери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099E9C-E8D2-9A45-BEC5-9F53924B8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730" y="1611630"/>
            <a:ext cx="9301409" cy="443831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 концу 1915 года, в результате напряжённой работы, в ходе которой Михаил Александрович отравился ртутью и месяц пролежал в постели, а капитан Аристов пытался удалить его с радиостанции как нарушителя внутреннего распорядка, в кустарных условиях была создана электронная лампа (катодные реле), названная впоследствии «бабушкой»</a:t>
            </a:r>
          </a:p>
          <a:p>
            <a:r>
              <a:rPr lang="ru-RU" dirty="0"/>
              <a:t>В 1916 году М. А. Бонч-Бруевич создал первую в России чисто электронную лампу, весной в лаборатории начинается </a:t>
            </a:r>
            <a:r>
              <a:rPr lang="ru-RU" dirty="0" err="1"/>
              <a:t>радиоламповое</a:t>
            </a:r>
            <a:r>
              <a:rPr lang="ru-RU" dirty="0"/>
              <a:t> производство. Несмотря на то что Тверская лаборатория была нештатной и существовала во многом только благодаря энтузиазму своих создателей, себестоимость тверских ламп составила всего 32 рубля ассигнациям против 200 рублей золотом, за которые закупались лампы за рубежом (экспериментальные лампы отечественного общества </a:t>
            </a:r>
            <a:r>
              <a:rPr lang="ru-RU" dirty="0" err="1"/>
              <a:t>РОБТиТ</a:t>
            </a:r>
            <a:r>
              <a:rPr lang="ru-RU" dirty="0"/>
              <a:t> обходились еще дороже). Всего было выпущено около 3000 ламп.</a:t>
            </a:r>
          </a:p>
        </p:txBody>
      </p:sp>
    </p:spTree>
    <p:extLst>
      <p:ext uri="{BB962C8B-B14F-4D97-AF65-F5344CB8AC3E}">
        <p14:creationId xmlns:p14="http://schemas.microsoft.com/office/powerpoint/2010/main" val="153977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F8E24-1E46-1041-BC9B-1EF17FF2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Работа в Ленинграде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2648A-5C0E-2444-8C52-633412D09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543050"/>
            <a:ext cx="9772650" cy="488061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конце 1928 года М. А. Бонч-Бруевич назначается руководителем объединенной Центральной радиолабораторией (ЦРЛ) Треста заводов слабого тока в Ленинграде и к январю 1929 г. переезжает из Нижнего Новгорода вместе с группой ведущих научных сотрудников и инженеров НРЛ</a:t>
            </a:r>
          </a:p>
          <a:p>
            <a:r>
              <a:rPr lang="ru-RU" dirty="0"/>
              <a:t>В период (1929—1931 гг.) Бонч-Бруевич активно занимается литературной работой, подводя итоги своей деятельности. Идет подготовка монографии «Короткие волны» (вышла в 1932 г.), печатается около 20 статей в научно-популярных журналах. В частности в статье «Перспективы ультракоротких волн» выдвигается новаторская идея создания ультракоротковолновых линий связи на базе цепочек ретрансляторов и призыв к радиолюбителям активнее включаться в исследования ультракоротких волн. В рамках ЦРЛ разрабатывает метод раздельного излучения несущей и боковых частот в радиопередатчиках, суливший значительную экономию мощности.</a:t>
            </a:r>
          </a:p>
          <a:p>
            <a:r>
              <a:rPr lang="ru-RU" dirty="0"/>
              <a:t>31 января 1931 году избирается член-корреспондентом АН СССР.</a:t>
            </a:r>
          </a:p>
        </p:txBody>
      </p:sp>
    </p:spTree>
    <p:extLst>
      <p:ext uri="{BB962C8B-B14F-4D97-AF65-F5344CB8AC3E}">
        <p14:creationId xmlns:p14="http://schemas.microsoft.com/office/powerpoint/2010/main" val="310786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11125-AE42-484F-B7F8-61D2C2DF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Преподавательская деятельность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B86B34-26AD-6948-AF41-4844EE6E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40" y="2052116"/>
            <a:ext cx="9221399" cy="399782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1931—1935 годы Бонч-Бруевич работает в ЛОНИИС в должности помощника директора и заведующего радиоотделом, где занимается изучением ионосферы и вопросами распространения радиоволн в высоких широтах. Систематические исследования КВ-радиолиний Москва — Средняя Азия и Москва — Хабаровск позволили создать службу прогнозов прохождения коротких волн, в 1932-33 гг. в Мурманске была создана импульсная ионосферная станция на базе разработанной Бонч-Бруевичем генераторной лампы Г-100 мощностью 100Вт, при ЛОНИИС организована вакуумная лаборатория по разработкам новых типов ламп </a:t>
            </a:r>
            <a:r>
              <a:rPr lang="ru-RU" dirty="0" err="1"/>
              <a:t>дицеметровых</a:t>
            </a:r>
            <a:r>
              <a:rPr lang="ru-RU" dirty="0"/>
              <a:t> волн. Дается теоретическое обоснование так называемого «</a:t>
            </a:r>
            <a:r>
              <a:rPr lang="ru-RU" dirty="0" err="1"/>
              <a:t>Горьковскиого</a:t>
            </a:r>
            <a:r>
              <a:rPr lang="ru-RU" dirty="0"/>
              <a:t> эффекта».</a:t>
            </a:r>
          </a:p>
        </p:txBody>
      </p:sp>
    </p:spTree>
    <p:extLst>
      <p:ext uri="{BB962C8B-B14F-4D97-AF65-F5344CB8AC3E}">
        <p14:creationId xmlns:p14="http://schemas.microsoft.com/office/powerpoint/2010/main" val="41820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40731-D4A3-D74B-9A77-070AA9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2CF43-0FE7-BE4D-98B3-83846245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10" y="808056"/>
            <a:ext cx="9347129" cy="52418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 инициативе Михаила Алексеевича было теоретически отработаны идеи, многие из которых претворились в жизнь уже в послевоенное время:</a:t>
            </a:r>
          </a:p>
          <a:p>
            <a:r>
              <a:rPr lang="ru-RU" dirty="0"/>
              <a:t>Антенны с </a:t>
            </a:r>
            <a:r>
              <a:rPr lang="ru-RU" dirty="0" err="1"/>
              <a:t>косекансными</a:t>
            </a:r>
            <a:r>
              <a:rPr lang="ru-RU" dirty="0"/>
              <a:t> диаграммами направленности.</a:t>
            </a:r>
          </a:p>
          <a:p>
            <a:r>
              <a:rPr lang="ru-RU" dirty="0"/>
              <a:t>Метод точного пеленга цели по равносигнальной зоне антенн с вращающейся диаграммой направленности.</a:t>
            </a:r>
          </a:p>
          <a:p>
            <a:r>
              <a:rPr lang="ru-RU" dirty="0"/>
              <a:t>Многощелевые антенны сантиметровых волн со щелями в стенке волновода или коаксиального фидера.</a:t>
            </a:r>
          </a:p>
          <a:p>
            <a:r>
              <a:rPr lang="ru-RU" dirty="0"/>
              <a:t>Квазиоптические элементы из диэлектрика в антеннах сантиметрового диапазона волн.</a:t>
            </a:r>
          </a:p>
          <a:p>
            <a:r>
              <a:rPr lang="ru-RU" dirty="0"/>
              <a:t>Методика закалки брони токами высокой частоты (применялась на Ижорском заводе).</a:t>
            </a:r>
          </a:p>
          <a:p>
            <a:r>
              <a:rPr lang="ru-RU" dirty="0"/>
              <a:t>Разработка новых типов металлоискателей (период войны с Финляндией).</a:t>
            </a:r>
          </a:p>
        </p:txBody>
      </p:sp>
    </p:spTree>
    <p:extLst>
      <p:ext uri="{BB962C8B-B14F-4D97-AF65-F5344CB8AC3E}">
        <p14:creationId xmlns:p14="http://schemas.microsoft.com/office/powerpoint/2010/main" val="55754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AFD3D-9A6A-F64A-8A70-153B482E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Последние годы жизни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7714B1-6500-C94C-AB2A-DEF8D085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730" y="1657350"/>
            <a:ext cx="9909810" cy="4392594"/>
          </a:xfrm>
        </p:spPr>
        <p:txBody>
          <a:bodyPr>
            <a:normAutofit/>
          </a:bodyPr>
          <a:lstStyle/>
          <a:p>
            <a:r>
              <a:rPr lang="ru-RU" dirty="0"/>
              <a:t>Предвоенные условия работы в институте был довольно сложными. Интенсивность и объемы научных исследований непрерывно возрастали, в то же время атмосфера взаимных упреков и доносов, обострившаяся в научной среде СССР в конце 1930-х, остро ощущалась в Ленинграде, где были сконцентрированы все ведущие радиотехнические институты страны. Все это привело к тому, что в 1937—1939 годы 10 сотрудников НИИ-9, включая директора Н. И. Смирнова, находились в заключении.</a:t>
            </a:r>
          </a:p>
          <a:p>
            <a:r>
              <a:rPr lang="ru-RU" dirty="0"/>
              <a:t>В феврале 1940 года М. А. </a:t>
            </a:r>
            <a:r>
              <a:rPr lang="ru-RU" dirty="0" err="1"/>
              <a:t>Бонч</a:t>
            </a:r>
            <a:r>
              <a:rPr lang="ru-RU" dirty="0"/>
              <a:t> </a:t>
            </a:r>
            <a:r>
              <a:rPr lang="ru-RU" dirty="0" err="1"/>
              <a:t>Бруевич</a:t>
            </a:r>
            <a:r>
              <a:rPr lang="ru-RU" dirty="0"/>
              <a:t> перенес тяжелый инфаркт миокарда, во время выздоровления неожиданно случился новый приступ болезни, приведший к смерти. Умер в Ленинграде 7 марта 1940 года в возрасте 52 лет. По другим данным, причиной смерти стало воспаление легких.</a:t>
            </a:r>
          </a:p>
        </p:txBody>
      </p:sp>
    </p:spTree>
    <p:extLst>
      <p:ext uri="{BB962C8B-B14F-4D97-AF65-F5344CB8AC3E}">
        <p14:creationId xmlns:p14="http://schemas.microsoft.com/office/powerpoint/2010/main" val="674187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Мэдисон</Template>
  <TotalTime>9</TotalTime>
  <Words>980</Words>
  <Application>Microsoft Macintosh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Мэдисон</vt:lpstr>
      <vt:lpstr>Бонч-Бруевич, Михаил Александрович</vt:lpstr>
      <vt:lpstr>О детстве</vt:lpstr>
      <vt:lpstr>Офицерская школа и первая научная работа </vt:lpstr>
      <vt:lpstr>Тверская радиостанция </vt:lpstr>
      <vt:lpstr>Внештатная радиолаборатория в Твери </vt:lpstr>
      <vt:lpstr>Работа в Ленинграде </vt:lpstr>
      <vt:lpstr>Преподавательская деятельность </vt:lpstr>
      <vt:lpstr>Презентация PowerPoint</vt:lpstr>
      <vt:lpstr>Последние годы жизни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Бонч-Бруевич, Михаил Александрович</dc:title>
  <dc:creator>Microsoft Office User</dc:creator>
  <cp:lastModifiedBy>Microsoft Office User</cp:lastModifiedBy>
  <cp:revision>1</cp:revision>
  <dcterms:created xsi:type="dcterms:W3CDTF">2021-04-14T20:25:50Z</dcterms:created>
  <dcterms:modified xsi:type="dcterms:W3CDTF">2021-04-14T20:35:03Z</dcterms:modified>
</cp:coreProperties>
</file>