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B46-65A2-4099-BAA7-7BCAB8F66CB0}" type="datetimeFigureOut">
              <a:rPr lang="ru-RU" smtClean="0"/>
              <a:t>09.01.2018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8E50-E957-4606-A385-058DBC787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34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B46-65A2-4099-BAA7-7BCAB8F66CB0}" type="datetimeFigureOut">
              <a:rPr lang="ru-RU" smtClean="0"/>
              <a:t>09.01.2018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8E50-E957-4606-A385-058DBC787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8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B46-65A2-4099-BAA7-7BCAB8F66CB0}" type="datetimeFigureOut">
              <a:rPr lang="ru-RU" smtClean="0"/>
              <a:t>09.01.2018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8E50-E957-4606-A385-058DBC7870F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25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B46-65A2-4099-BAA7-7BCAB8F66CB0}" type="datetimeFigureOut">
              <a:rPr lang="ru-RU" smtClean="0"/>
              <a:t>09.01.2018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8E50-E957-4606-A385-058DBC787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819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B46-65A2-4099-BAA7-7BCAB8F66CB0}" type="datetimeFigureOut">
              <a:rPr lang="ru-RU" smtClean="0"/>
              <a:t>09.01.2018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8E50-E957-4606-A385-058DBC7870F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37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B46-65A2-4099-BAA7-7BCAB8F66CB0}" type="datetimeFigureOut">
              <a:rPr lang="ru-RU" smtClean="0"/>
              <a:t>09.01.2018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8E50-E957-4606-A385-058DBC787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319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B46-65A2-4099-BAA7-7BCAB8F66CB0}" type="datetimeFigureOut">
              <a:rPr lang="ru-RU" smtClean="0"/>
              <a:t>09.01.2018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8E50-E957-4606-A385-058DBC787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97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B46-65A2-4099-BAA7-7BCAB8F66CB0}" type="datetimeFigureOut">
              <a:rPr lang="ru-RU" smtClean="0"/>
              <a:t>09.01.2018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8E50-E957-4606-A385-058DBC787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33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B46-65A2-4099-BAA7-7BCAB8F66CB0}" type="datetimeFigureOut">
              <a:rPr lang="ru-RU" smtClean="0"/>
              <a:t>09.01.2018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8E50-E957-4606-A385-058DBC787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69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B46-65A2-4099-BAA7-7BCAB8F66CB0}" type="datetimeFigureOut">
              <a:rPr lang="ru-RU" smtClean="0"/>
              <a:t>09.01.2018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8E50-E957-4606-A385-058DBC787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6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B46-65A2-4099-BAA7-7BCAB8F66CB0}" type="datetimeFigureOut">
              <a:rPr lang="ru-RU" smtClean="0"/>
              <a:t>09.01.2018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8E50-E957-4606-A385-058DBC787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67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B46-65A2-4099-BAA7-7BCAB8F66CB0}" type="datetimeFigureOut">
              <a:rPr lang="ru-RU" smtClean="0"/>
              <a:t>09.01.2018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8E50-E957-4606-A385-058DBC787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6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B46-65A2-4099-BAA7-7BCAB8F66CB0}" type="datetimeFigureOut">
              <a:rPr lang="ru-RU" smtClean="0"/>
              <a:t>09.01.2018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8E50-E957-4606-A385-058DBC787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09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B46-65A2-4099-BAA7-7BCAB8F66CB0}" type="datetimeFigureOut">
              <a:rPr lang="ru-RU" smtClean="0"/>
              <a:t>09.01.2018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8E50-E957-4606-A385-058DBC787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8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B46-65A2-4099-BAA7-7BCAB8F66CB0}" type="datetimeFigureOut">
              <a:rPr lang="ru-RU" smtClean="0"/>
              <a:t>09.01.2018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8E50-E957-4606-A385-058DBC787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05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B46-65A2-4099-BAA7-7BCAB8F66CB0}" type="datetimeFigureOut">
              <a:rPr lang="ru-RU" smtClean="0"/>
              <a:t>09.01.2018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8E50-E957-4606-A385-058DBC787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56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B7B46-65A2-4099-BAA7-7BCAB8F66CB0}" type="datetimeFigureOut">
              <a:rPr lang="ru-RU" smtClean="0"/>
              <a:t>09.01.2018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F9F8E50-E957-4606-A385-058DBC787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54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ssJS/dmp-intro-Beloruko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daktor.ru/j/myjson_5cb1e" TargetMode="External"/><Relationship Id="rId2" Type="http://schemas.openxmlformats.org/officeDocument/2006/relationships/hyperlink" Target="https://github.com/GossJS/dmp-1-json-Beloruko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daktor.ru/j/j_85267" TargetMode="External"/><Relationship Id="rId4" Type="http://schemas.openxmlformats.org/officeDocument/2006/relationships/hyperlink" Target="https://kodaktor.ru/j/myjson_1e25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lorukova/dmp_sets/blob/master/README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orukova/01112017dmp/blob/master/Belorukova" TargetMode="External"/><Relationship Id="rId2" Type="http://schemas.openxmlformats.org/officeDocument/2006/relationships/hyperlink" Target="https://github.com/GossJS/01112017dm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orukova/08112017/blob/master/README.md" TargetMode="External"/><Relationship Id="rId2" Type="http://schemas.openxmlformats.org/officeDocument/2006/relationships/hyperlink" Target="https://kodaktor.ru/g/dmp0811201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lorukov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818863"/>
            <a:ext cx="10754435" cy="3068197"/>
          </a:xfrm>
        </p:spPr>
        <p:txBody>
          <a:bodyPr/>
          <a:lstStyle/>
          <a:p>
            <a:pPr algn="ctr"/>
            <a:r>
              <a:rPr lang="ru-RU" sz="4800" dirty="0"/>
              <a:t>Дисциплина: дискретная математика для программистов</a:t>
            </a:r>
            <a:r>
              <a:rPr lang="ru-RU" dirty="0"/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Отчет выполнила: </a:t>
            </a:r>
          </a:p>
          <a:p>
            <a:r>
              <a:rPr lang="ru-RU" dirty="0" smtClean="0"/>
              <a:t>Студентка 1 курса ИВТ </a:t>
            </a:r>
          </a:p>
          <a:p>
            <a:r>
              <a:rPr lang="ru-RU" dirty="0" smtClean="0"/>
              <a:t>Белорукова Елизавета Игоревна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951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824"/>
          </a:xfrm>
        </p:spPr>
        <p:txBody>
          <a:bodyPr/>
          <a:lstStyle/>
          <a:p>
            <a:r>
              <a:rPr lang="ru-RU" dirty="0" smtClean="0"/>
              <a:t>Домашнее задание №1 (13.09.17)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78425"/>
            <a:ext cx="8596668" cy="4662938"/>
          </a:xfrm>
        </p:spPr>
        <p:txBody>
          <a:bodyPr/>
          <a:lstStyle/>
          <a:p>
            <a:r>
              <a:rPr lang="ru-RU" dirty="0"/>
              <a:t>Формулировка заданий:</a:t>
            </a:r>
          </a:p>
          <a:p>
            <a:pPr marL="0" indent="0">
              <a:buNone/>
            </a:pPr>
            <a:r>
              <a:rPr lang="ru-RU" dirty="0"/>
              <a:t>А. Регистрация на github.com c реальными именами и фамилиями</a:t>
            </a:r>
          </a:p>
          <a:p>
            <a:pPr marL="0" indent="0">
              <a:buNone/>
            </a:pPr>
            <a:r>
              <a:rPr lang="ru-RU" dirty="0"/>
              <a:t>Б. Решите задачу</a:t>
            </a:r>
          </a:p>
          <a:p>
            <a:pPr marL="0" indent="0">
              <a:buNone/>
            </a:pPr>
            <a:r>
              <a:rPr lang="ru-RU" dirty="0"/>
              <a:t>В. По какой формуле вычисляется количество связей в зависимости от количества компьютеров:</a:t>
            </a:r>
          </a:p>
          <a:p>
            <a:r>
              <a:rPr lang="ru-RU" dirty="0"/>
              <a:t>Ответ:</a:t>
            </a:r>
          </a:p>
          <a:p>
            <a:pPr marL="0" indent="0">
              <a:buNone/>
            </a:pPr>
            <a:r>
              <a:rPr lang="ru-RU" dirty="0"/>
              <a:t>1)т=3310^42^7/2^51110^3=120 сек</a:t>
            </a:r>
          </a:p>
          <a:p>
            <a:pPr marL="0" indent="0">
              <a:buNone/>
            </a:pPr>
            <a:r>
              <a:rPr lang="ru-RU" dirty="0"/>
              <a:t>2)(П^2-П)/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dirty="0" smtClean="0"/>
              <a:t>Ссылка: </a:t>
            </a:r>
            <a:r>
              <a:rPr lang="en-US" dirty="0">
                <a:hlinkClick r:id="rId2"/>
              </a:rPr>
              <a:t>https://github.com/GossJS/dmp-intro-Belorukova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908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937"/>
          </a:xfrm>
        </p:spPr>
        <p:txBody>
          <a:bodyPr/>
          <a:lstStyle/>
          <a:p>
            <a:r>
              <a:rPr lang="ru-RU" dirty="0" smtClean="0"/>
              <a:t>Домашнее задание №2 (27.09.17)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2073"/>
            <a:ext cx="8596668" cy="4649290"/>
          </a:xfrm>
        </p:spPr>
        <p:txBody>
          <a:bodyPr/>
          <a:lstStyle/>
          <a:p>
            <a:r>
              <a:rPr lang="ru-RU" dirty="0"/>
              <a:t>Формулировка заданий:</a:t>
            </a:r>
          </a:p>
          <a:p>
            <a:pPr marL="0" indent="0">
              <a:buNone/>
            </a:pPr>
            <a:r>
              <a:rPr lang="ru-RU" dirty="0"/>
              <a:t>Часть I. Формальное </a:t>
            </a:r>
            <a:r>
              <a:rPr lang="ru-RU" dirty="0" err="1"/>
              <a:t>самопредставление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Часть II. Построение формального описания по тексту</a:t>
            </a:r>
          </a:p>
          <a:p>
            <a:r>
              <a:rPr lang="ru-RU" dirty="0"/>
              <a:t>Ответ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Ссылки: </a:t>
            </a:r>
            <a:r>
              <a:rPr lang="en-US" dirty="0">
                <a:hlinkClick r:id="rId2"/>
              </a:rPr>
              <a:t>https://github.com/GossJS/dmp-1-json-Belorukova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://kodaktor.ru/j/myjson_5cb1e</a:t>
            </a:r>
            <a:endParaRPr lang="ru-RU" dirty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kodaktor.ru/j/myjson_1e250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https://kodaktor.ru/j/j_85267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2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528"/>
          </a:xfrm>
        </p:spPr>
        <p:txBody>
          <a:bodyPr/>
          <a:lstStyle/>
          <a:p>
            <a:r>
              <a:rPr lang="ru-RU" dirty="0" smtClean="0"/>
              <a:t>Домашнее задание №3(20.09.17)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01255"/>
            <a:ext cx="8596668" cy="4540108"/>
          </a:xfrm>
        </p:spPr>
        <p:txBody>
          <a:bodyPr/>
          <a:lstStyle/>
          <a:p>
            <a:r>
              <a:rPr lang="ru-RU" dirty="0"/>
              <a:t>Формулировка заданий:</a:t>
            </a:r>
          </a:p>
          <a:p>
            <a:pPr marL="0" indent="0">
              <a:buNone/>
            </a:pPr>
            <a:r>
              <a:rPr lang="ru-RU" dirty="0"/>
              <a:t>Покажите последовательностью логических выводов, что попытка отнести это прилагательное к </a:t>
            </a:r>
            <a:r>
              <a:rPr lang="ru-RU" dirty="0" err="1"/>
              <a:t>самоприменимым</a:t>
            </a:r>
            <a:r>
              <a:rPr lang="ru-RU" dirty="0"/>
              <a:t> или к </a:t>
            </a:r>
            <a:r>
              <a:rPr lang="ru-RU" dirty="0" err="1"/>
              <a:t>самонеприменимым</a:t>
            </a:r>
            <a:r>
              <a:rPr lang="ru-RU" dirty="0"/>
              <a:t> приводит к отрицанию исходной предпосылки.</a:t>
            </a:r>
          </a:p>
          <a:p>
            <a:r>
              <a:rPr lang="ru-RU" dirty="0"/>
              <a:t>Ответ:</a:t>
            </a:r>
          </a:p>
          <a:p>
            <a:pPr marL="0" indent="0">
              <a:buNone/>
            </a:pPr>
            <a:r>
              <a:rPr lang="ru-RU" dirty="0"/>
              <a:t>Мы всегда приходим к противоречию</a:t>
            </a:r>
            <a:r>
              <a:rPr lang="ru-RU" dirty="0" smtClean="0"/>
              <a:t>, т.к</a:t>
            </a:r>
            <a:r>
              <a:rPr lang="ru-RU" dirty="0"/>
              <a:t>. если предположить</a:t>
            </a:r>
            <a:r>
              <a:rPr lang="ru-RU" dirty="0" smtClean="0"/>
              <a:t>, что </a:t>
            </a:r>
            <a:r>
              <a:rPr lang="ru-RU" dirty="0"/>
              <a:t>наше прилагательное "</a:t>
            </a:r>
            <a:r>
              <a:rPr lang="ru-RU" dirty="0" err="1"/>
              <a:t>самонеприменимое</a:t>
            </a:r>
            <a:r>
              <a:rPr lang="ru-RU" dirty="0"/>
              <a:t>" не описывает свое свойство=&gt; оно относится к </a:t>
            </a:r>
            <a:r>
              <a:rPr lang="ru-RU" dirty="0" err="1"/>
              <a:t>самоприменимому</a:t>
            </a:r>
            <a:r>
              <a:rPr lang="ru-RU" dirty="0"/>
              <a:t>, но если мы отнесем его к </a:t>
            </a:r>
            <a:r>
              <a:rPr lang="ru-RU" dirty="0" err="1"/>
              <a:t>самоприменимому</a:t>
            </a:r>
            <a:r>
              <a:rPr lang="ru-RU" dirty="0" smtClean="0"/>
              <a:t>, тогда </a:t>
            </a:r>
            <a:r>
              <a:rPr lang="ru-RU" dirty="0"/>
              <a:t>оно должно описывать свое свойство</a:t>
            </a:r>
            <a:r>
              <a:rPr lang="ru-RU" dirty="0" smtClean="0"/>
              <a:t>, но </a:t>
            </a:r>
            <a:r>
              <a:rPr lang="ru-RU" dirty="0"/>
              <a:t>этого не может быть=&gt;это прилагательное относится к </a:t>
            </a:r>
            <a:r>
              <a:rPr lang="ru-RU" dirty="0" err="1"/>
              <a:t>самонеприменимому</a:t>
            </a:r>
            <a:r>
              <a:rPr lang="ru-RU" dirty="0"/>
              <a:t>.</a:t>
            </a:r>
          </a:p>
          <a:p>
            <a:r>
              <a:rPr lang="ru-RU" dirty="0" smtClean="0"/>
              <a:t>Ссылка: </a:t>
            </a:r>
            <a:r>
              <a:rPr lang="en-US" dirty="0">
                <a:hlinkClick r:id="rId2"/>
              </a:rPr>
              <a:t>https://github.com/Belorukova/dmp_sets/blob/master/README.md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88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881"/>
          </a:xfrm>
        </p:spPr>
        <p:txBody>
          <a:bodyPr/>
          <a:lstStyle/>
          <a:p>
            <a:r>
              <a:rPr lang="ru-RU" dirty="0" smtClean="0"/>
              <a:t>Домашнее задание№4 (01.11.17)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37481"/>
            <a:ext cx="8596668" cy="4703881"/>
          </a:xfrm>
        </p:spPr>
        <p:txBody>
          <a:bodyPr/>
          <a:lstStyle/>
          <a:p>
            <a:r>
              <a:rPr lang="ru-RU" dirty="0" smtClean="0"/>
              <a:t>Формулировка задания: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github.com/GossJS/01112017dmp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Ответ:</a:t>
            </a:r>
          </a:p>
          <a:p>
            <a:pPr marL="0" indent="0">
              <a:buNone/>
            </a:pPr>
            <a:r>
              <a:rPr lang="en-US" dirty="0"/>
              <a:t>f2:1-a</a:t>
            </a:r>
          </a:p>
          <a:p>
            <a:pPr marL="0" indent="0">
              <a:buNone/>
            </a:pPr>
            <a:r>
              <a:rPr lang="en-US" dirty="0"/>
              <a:t>f1:a*b</a:t>
            </a:r>
          </a:p>
          <a:p>
            <a:pPr marL="0" indent="0">
              <a:buNone/>
            </a:pPr>
            <a:r>
              <a:rPr lang="en-US" dirty="0"/>
              <a:t>f7:ceil((</a:t>
            </a:r>
            <a:r>
              <a:rPr lang="en-US" dirty="0" err="1"/>
              <a:t>a+b</a:t>
            </a:r>
            <a:r>
              <a:rPr lang="en-US" dirty="0"/>
              <a:t>)/2)</a:t>
            </a:r>
          </a:p>
          <a:p>
            <a:pPr marL="0" indent="0">
              <a:buNone/>
            </a:pPr>
            <a:r>
              <a:rPr lang="en-US" dirty="0"/>
              <a:t>f9:a=b</a:t>
            </a:r>
          </a:p>
          <a:p>
            <a:pPr marL="0" indent="0">
              <a:buNone/>
            </a:pPr>
            <a:r>
              <a:rPr lang="en-US" dirty="0"/>
              <a:t>f13:1- floor(a/(b+1</a:t>
            </a:r>
            <a:r>
              <a:rPr lang="en-US" dirty="0" smtClean="0"/>
              <a:t>))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Ссылка: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://github.com/Belorukova/01112017dmp/blob/master/Belorukova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18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82472"/>
          </a:xfrm>
        </p:spPr>
        <p:txBody>
          <a:bodyPr/>
          <a:lstStyle/>
          <a:p>
            <a:r>
              <a:rPr lang="ru-RU" dirty="0" smtClean="0"/>
              <a:t>Домашнее задание№5 (08.11.17)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2073"/>
            <a:ext cx="8596668" cy="4649289"/>
          </a:xfrm>
        </p:spPr>
        <p:txBody>
          <a:bodyPr/>
          <a:lstStyle/>
          <a:p>
            <a:r>
              <a:rPr lang="ru-RU" dirty="0" smtClean="0"/>
              <a:t>Формулировка задания: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kodaktor.ru/g/dmp08112017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Ответ:</a:t>
            </a:r>
          </a:p>
          <a:p>
            <a:pPr marL="0" indent="0">
              <a:buNone/>
            </a:pPr>
            <a:r>
              <a:rPr lang="en-US" dirty="0"/>
              <a:t>f3.</a:t>
            </a:r>
          </a:p>
          <a:p>
            <a:pPr marL="0" indent="0">
              <a:buNone/>
            </a:pPr>
            <a:r>
              <a:rPr lang="en-US" dirty="0"/>
              <a:t>f(f(0,0),0)=0</a:t>
            </a:r>
          </a:p>
          <a:p>
            <a:pPr marL="0" indent="0">
              <a:buNone/>
            </a:pPr>
            <a:r>
              <a:rPr lang="en-US" dirty="0"/>
              <a:t>f(f(0,1),0)=0</a:t>
            </a:r>
          </a:p>
          <a:p>
            <a:pPr marL="0" indent="0">
              <a:buNone/>
            </a:pPr>
            <a:r>
              <a:rPr lang="en-US" dirty="0"/>
              <a:t>f(f(1,0),1)=1</a:t>
            </a:r>
          </a:p>
          <a:p>
            <a:pPr marL="0" indent="0">
              <a:buNone/>
            </a:pPr>
            <a:r>
              <a:rPr lang="en-US" dirty="0"/>
              <a:t>f(f(1,1),1)=1</a:t>
            </a:r>
          </a:p>
          <a:p>
            <a:pPr marL="0" indent="0">
              <a:buNone/>
            </a:pPr>
            <a:r>
              <a:rPr lang="ru-RU" dirty="0" smtClean="0"/>
              <a:t>Ссылка: </a:t>
            </a:r>
            <a:r>
              <a:rPr lang="en-US" dirty="0">
                <a:hlinkClick r:id="rId3"/>
              </a:rPr>
              <a:t>https://github.com/Belorukova/08112017/blob/master/README.md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689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Ссылка в </a:t>
            </a:r>
            <a:r>
              <a:rPr lang="ru-RU" dirty="0" err="1" smtClean="0"/>
              <a:t>гитхабе</a:t>
            </a:r>
            <a:r>
              <a:rPr lang="ru-RU" dirty="0" smtClean="0"/>
              <a:t>:</a:t>
            </a:r>
          </a:p>
          <a:p>
            <a:r>
              <a:rPr lang="en-US" dirty="0">
                <a:hlinkClick r:id="rId2"/>
              </a:rPr>
              <a:t>https://github.com/Belorukova</a:t>
            </a:r>
            <a:r>
              <a:rPr lang="ru-RU" dirty="0" smtClean="0">
                <a:hlinkClick r:id="rId2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656687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285</Words>
  <Application>Microsoft Office PowerPoint</Application>
  <PresentationFormat>Широкоэкранный</PresentationFormat>
  <Paragraphs>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Грань</vt:lpstr>
      <vt:lpstr>Дисциплина: дискретная математика для программистов.</vt:lpstr>
      <vt:lpstr>Домашнее задание №1 (13.09.17)</vt:lpstr>
      <vt:lpstr>Домашнее задание №2 (27.09.17)</vt:lpstr>
      <vt:lpstr>Домашнее задание №3(20.09.17)</vt:lpstr>
      <vt:lpstr>Домашнее задание№4 (01.11.17)</vt:lpstr>
      <vt:lpstr>Домашнее задание№5 (08.11.17)</vt:lpstr>
      <vt:lpstr>Спасибо за внимание!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Дисциплина: дискретная математика для программистов.</dc:title>
  <dc:creator>RePack by Diakov</dc:creator>
  <cp:lastModifiedBy>RePack by Diakov</cp:lastModifiedBy>
  <cp:revision>8</cp:revision>
  <dcterms:created xsi:type="dcterms:W3CDTF">2018-01-09T11:48:39Z</dcterms:created>
  <dcterms:modified xsi:type="dcterms:W3CDTF">2018-01-09T13:21:49Z</dcterms:modified>
</cp:coreProperties>
</file>