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8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6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2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9FDF-0A71-42B6-B3DB-F1463247F94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E7C9-CCF6-4643-B79D-1FE554F7D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daktor.ru/insert_jq" TargetMode="External"/><Relationship Id="rId2" Type="http://schemas.openxmlformats.org/officeDocument/2006/relationships/hyperlink" Target="https://kodaktor.ru/bubble_j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ru-RU" dirty="0" smtClean="0"/>
              <a:t>Алгоритмы и анализ сложности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алгоритмов сортировки</a:t>
            </a:r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Отчет подготовила студентка 1 курса ИВТ</a:t>
            </a:r>
          </a:p>
          <a:p>
            <a:pPr algn="r"/>
            <a:r>
              <a:rPr lang="ru-RU" dirty="0" smtClean="0"/>
              <a:t> Белорукова Е.И.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Рассмотреть алгоритмы сортировки пузырьком и вставкой </a:t>
            </a:r>
          </a:p>
          <a:p>
            <a:r>
              <a:rPr lang="ru-RU" dirty="0" smtClean="0"/>
              <a:t>Определить </a:t>
            </a:r>
            <a:r>
              <a:rPr lang="ru-RU" dirty="0"/>
              <a:t>зависимость количества f совершаемых перестановок от числа N элементов в массиве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Вывести общую формулу </a:t>
            </a:r>
            <a:r>
              <a:rPr lang="en-US" dirty="0" smtClean="0"/>
              <a:t>F(N)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8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331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пузырьком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3100" dirty="0" smtClean="0"/>
              <a:t> Суть алгоритма в том что совершаются повторяющиеся проходы по</a:t>
            </a:r>
            <a:br>
              <a:rPr lang="ru-RU" sz="3100" dirty="0" smtClean="0"/>
            </a:br>
            <a:r>
              <a:rPr lang="ru-RU" sz="3100" dirty="0" smtClean="0"/>
              <a:t>массиву, в которых соседние элементы попарно сравниваются,</a:t>
            </a:r>
            <a:br>
              <a:rPr lang="ru-RU" sz="3100" dirty="0" smtClean="0"/>
            </a:br>
            <a:r>
              <a:rPr lang="ru-RU" sz="3100" dirty="0" smtClean="0"/>
              <a:t>наибольший элемент меняется местами со следующим элементом.</a:t>
            </a:r>
            <a:br>
              <a:rPr lang="ru-RU" sz="3100" dirty="0" smtClean="0"/>
            </a:br>
            <a:r>
              <a:rPr lang="ru-RU" sz="3100" dirty="0" smtClean="0"/>
              <a:t>Количество таких проходов равно n-1, где n число элементов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массива.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92" t="18578" r="48178" b="54135"/>
          <a:stretch/>
        </p:blipFill>
        <p:spPr>
          <a:xfrm>
            <a:off x="838200" y="3548417"/>
            <a:ext cx="4967784" cy="25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27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вставки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3100" dirty="0" smtClean="0"/>
              <a:t>Суть его заключается в том что, на каждом шаге алгоритма мы</a:t>
            </a:r>
            <a:br>
              <a:rPr lang="ru-RU" sz="3100" dirty="0" smtClean="0"/>
            </a:br>
            <a:r>
              <a:rPr lang="ru-RU" sz="3100" dirty="0" smtClean="0"/>
              <a:t>постепенно увеличиваем область сортировки массива, каждому</a:t>
            </a:r>
            <a:br>
              <a:rPr lang="ru-RU" sz="3100" dirty="0" smtClean="0"/>
            </a:br>
            <a:r>
              <a:rPr lang="ru-RU" sz="3100" dirty="0" smtClean="0"/>
              <a:t>следующему элементу подбирается место в уже отсортированной</a:t>
            </a:r>
            <a:br>
              <a:rPr lang="ru-RU" sz="3100" dirty="0" smtClean="0"/>
            </a:br>
            <a:r>
              <a:rPr lang="ru-RU" sz="3100" dirty="0" smtClean="0"/>
              <a:t>части массива, массив из 1-го элемента считается</a:t>
            </a:r>
            <a:br>
              <a:rPr lang="ru-RU" sz="3100" dirty="0" smtClean="0"/>
            </a:br>
            <a:r>
              <a:rPr lang="ru-RU" sz="3100" dirty="0" smtClean="0"/>
              <a:t>отсортированным, с каждым шагом берется один из элементов</a:t>
            </a:r>
            <a:br>
              <a:rPr lang="ru-RU" sz="3100" dirty="0" smtClean="0"/>
            </a:br>
            <a:r>
              <a:rPr lang="ru-RU" sz="3100" dirty="0" smtClean="0"/>
              <a:t>массива, находится позиция для вставки и элемент ставится на это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место.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085" t="18424" r="45140" b="54897"/>
          <a:stretch/>
        </p:blipFill>
        <p:spPr>
          <a:xfrm>
            <a:off x="947382" y="4121623"/>
            <a:ext cx="4394579" cy="1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формула для </a:t>
            </a:r>
            <a:r>
              <a:rPr lang="en-US" dirty="0" smtClean="0"/>
              <a:t>F(N)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F(n)=(n^2-n)/2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9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сравнили два алгоритма сортировки</a:t>
            </a:r>
          </a:p>
          <a:p>
            <a:r>
              <a:rPr lang="ru-RU" dirty="0" smtClean="0"/>
              <a:t>Мы вывели формулу зависимости кол-ва перестановок от кол-ва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22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https://kodaktor.ru/bubble_jq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https://kodaktor.ru/insert_jq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62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Алгоритмы и анализ сложности</vt:lpstr>
      <vt:lpstr>Цель:</vt:lpstr>
      <vt:lpstr>Алгоритм пузырьком   Суть алгоритма в том что совершаются повторяющиеся проходы по массиву, в которых соседние элементы попарно сравниваются, наибольший элемент меняется местами со следующим элементом. Количество таких проходов равно n-1, где n число элементов массива.</vt:lpstr>
      <vt:lpstr>Алгоритм вставки  Суть его заключается в том что, на каждом шаге алгоритма мы постепенно увеличиваем область сортировки массива, каждому следующему элементу подбирается место в уже отсортированной части массива, массив из 1-го элемента считается отсортированным, с каждым шагом берется один из элементов массива, находится позиция для вставки и элемент ставится на это место.</vt:lpstr>
      <vt:lpstr>Общая формула для F(N)</vt:lpstr>
      <vt:lpstr>Вывод</vt:lpstr>
      <vt:lpstr>Используемые ссылки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анализ сложности</dc:title>
  <dc:creator>RePack by Diakov</dc:creator>
  <cp:lastModifiedBy>RePack by Diakov</cp:lastModifiedBy>
  <cp:revision>6</cp:revision>
  <dcterms:created xsi:type="dcterms:W3CDTF">2018-04-18T20:31:50Z</dcterms:created>
  <dcterms:modified xsi:type="dcterms:W3CDTF">2018-04-18T21:32:01Z</dcterms:modified>
</cp:coreProperties>
</file>