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1" r:id="rId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986B98-A650-4EF1-829F-E0926777383B}">
  <a:tblStyle styleId="{A9986B98-A650-4EF1-829F-E092677738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8051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0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20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8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3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05493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53899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476622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2368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8416929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846559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304154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953859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927203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445660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713719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2930710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A902-FF32-483B-88E3-475DEF8C81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4321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odaktor.ru/types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0" y="595975"/>
            <a:ext cx="9144000" cy="195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500">
                <a:latin typeface="Verdana"/>
                <a:ea typeface="Verdana"/>
                <a:cs typeface="Verdana"/>
                <a:sym typeface="Verdana"/>
              </a:rPr>
              <a:t>Алгоритмы и анализ сложности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826868" y="3965969"/>
            <a:ext cx="3015185" cy="10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ru" sz="1800" dirty="0">
                <a:latin typeface="Verdana"/>
                <a:ea typeface="Verdana"/>
                <a:cs typeface="Verdana"/>
                <a:sym typeface="Verdana"/>
              </a:rPr>
              <a:t>Студент 1 курса </a:t>
            </a:r>
            <a:r>
              <a:rPr lang="ru" sz="1800" dirty="0" smtClean="0">
                <a:latin typeface="Verdana"/>
                <a:ea typeface="Verdana"/>
                <a:cs typeface="Verdana"/>
                <a:sym typeface="Verdana"/>
              </a:rPr>
              <a:t>ИВТ</a:t>
            </a:r>
          </a:p>
          <a:p>
            <a:pPr lvl="0" algn="r">
              <a:spcBef>
                <a:spcPts val="0"/>
              </a:spcBef>
              <a:buNone/>
            </a:pPr>
            <a:r>
              <a:rPr lang="ru" dirty="0" smtClean="0">
                <a:latin typeface="Verdana"/>
                <a:ea typeface="Verdana"/>
                <a:cs typeface="Verdana"/>
                <a:sym typeface="Verdana"/>
              </a:rPr>
              <a:t>Белорукова Елизавета</a:t>
            </a:r>
            <a:endParaRPr lang="en-US" sz="1800" dirty="0" smtClean="0">
              <a:latin typeface="Verdana"/>
              <a:ea typeface="Verdana"/>
              <a:cs typeface="Verdana"/>
              <a:sym typeface="Verdana"/>
            </a:endParaRPr>
          </a:p>
          <a:p>
            <a:pPr lvl="0" algn="r">
              <a:spcBef>
                <a:spcPts val="0"/>
              </a:spcBef>
              <a:buNone/>
            </a:pPr>
            <a:endParaRPr lang="ru" sz="1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3067350" y="2938250"/>
            <a:ext cx="3009300" cy="6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800" b="1">
                <a:solidFill>
                  <a:srgbClr val="E69138"/>
                </a:solidFill>
              </a:rPr>
              <a:t>Типизация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Цель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 dirty="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•Преобразовать числа - 312.3125 и 3.1 к формату Double (двоичному представлению), используя алгоритм, описанный в прикрепленном файле</a:t>
            </a:r>
            <a:r>
              <a:rPr lang="ru" sz="1800" dirty="0" smtClean="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n-US" sz="1800" dirty="0" smtClean="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lang="ru" sz="1800" dirty="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 dirty="0" smtClean="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•Продемонстрировать </a:t>
            </a:r>
            <a:r>
              <a:rPr lang="ru" sz="1800" dirty="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полученные знания на борде в </a:t>
            </a:r>
            <a:r>
              <a:rPr lang="ru" sz="1800" dirty="0" smtClean="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кодакторе.</a:t>
            </a:r>
            <a:endParaRPr lang="ru" sz="1800" dirty="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830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 dirty="0">
                <a:latin typeface="Verdana"/>
                <a:ea typeface="Verdana"/>
                <a:cs typeface="Verdana"/>
                <a:sym typeface="Verdana"/>
              </a:rPr>
              <a:t>Представление -312.3125 в формате 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ru" sz="2400" dirty="0" smtClean="0">
                <a:latin typeface="Verdana"/>
                <a:ea typeface="Verdana"/>
                <a:cs typeface="Verdana"/>
                <a:sym typeface="Verdana"/>
              </a:rPr>
              <a:t>ouble</a:t>
            </a:r>
            <a:endParaRPr lang="ru"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-28475" y="1872750"/>
            <a:ext cx="8520600" cy="139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endParaRPr lang="ru"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Shape 71"/>
          <p:cNvGraphicFramePr/>
          <p:nvPr/>
        </p:nvGraphicFramePr>
        <p:xfrm>
          <a:off x="19325" y="655775"/>
          <a:ext cx="9115350" cy="2569200"/>
        </p:xfrm>
        <a:graphic>
          <a:graphicData uri="http://schemas.openxmlformats.org/drawingml/2006/table">
            <a:tbl>
              <a:tblPr>
                <a:noFill/>
                <a:tableStyleId>{A9986B98-A650-4EF1-829F-E0926777383B}</a:tableStyleId>
              </a:tblPr>
              <a:tblGrid>
                <a:gridCol w="3832175"/>
                <a:gridCol w="5283175"/>
              </a:tblGrid>
              <a:tr h="25692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dirty="0">
                          <a:solidFill>
                            <a:schemeClr val="dk2"/>
                          </a:solidFill>
                        </a:rPr>
                        <a:t>-312.3125 </a:t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r>
                        <a:rPr lang="ru" dirty="0">
                          <a:solidFill>
                            <a:schemeClr val="dk2"/>
                          </a:solidFill>
                        </a:rPr>
                        <a:t>312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10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=100111000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2 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/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r>
                        <a:rPr lang="ru" dirty="0">
                          <a:solidFill>
                            <a:schemeClr val="dk2"/>
                          </a:solidFill>
                        </a:rPr>
                        <a:t>0.3125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10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=0.0101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 </a:t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r>
                        <a:rPr lang="ru" dirty="0">
                          <a:solidFill>
                            <a:schemeClr val="dk2"/>
                          </a:solidFill>
                        </a:rPr>
                        <a:t>312.3125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10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=-100111000.0101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 </a:t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r>
                        <a:rPr lang="ru" dirty="0">
                          <a:solidFill>
                            <a:schemeClr val="dk2"/>
                          </a:solidFill>
                        </a:rPr>
                        <a:t>-100111000.0101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 = -1.001110000101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 * 2^8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b="1" dirty="0">
                          <a:solidFill>
                            <a:schemeClr val="dk2"/>
                          </a:solidFill>
                        </a:rPr>
                        <a:t>Порядок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 — 8+1023=1031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10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=10000000111</a:t>
                      </a:r>
                      <a:r>
                        <a:rPr lang="ru" sz="1000" dirty="0">
                          <a:solidFill>
                            <a:schemeClr val="dk2"/>
                          </a:solidFill>
                        </a:rPr>
                        <a:t>2 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/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r>
                        <a:rPr lang="ru" b="1" dirty="0">
                          <a:solidFill>
                            <a:schemeClr val="dk2"/>
                          </a:solidFill>
                        </a:rPr>
                        <a:t>Мантиса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 — 001110000101 то, что после точки </a:t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r>
                        <a:rPr lang="ru" b="1" dirty="0">
                          <a:solidFill>
                            <a:schemeClr val="dk2"/>
                          </a:solidFill>
                        </a:rPr>
                        <a:t>Формируем цепочку бит слева направо начиная от 63-го</a:t>
                      </a:r>
                      <a:r>
                        <a:rPr lang="ru" dirty="0">
                          <a:solidFill>
                            <a:schemeClr val="dk2"/>
                          </a:solidFill>
                        </a:rPr>
                        <a:t>. Бит 63 будет единицей, так как число отрицательное. </a:t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r>
                        <a:rPr lang="ru" dirty="0">
                          <a:solidFill>
                            <a:schemeClr val="dk2"/>
                          </a:solidFill>
                        </a:rPr>
                        <a:t>Биты 62...52 – наш порядок 10000000111 </a:t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r>
                        <a:rPr lang="ru" dirty="0">
                          <a:solidFill>
                            <a:schemeClr val="dk2"/>
                          </a:solidFill>
                        </a:rPr>
                        <a:t>С бита 51 пошла мантисса: 00111000010100000000000000000000000000000000000000000000 </a:t>
                      </a:r>
                      <a:br>
                        <a:rPr lang="ru" dirty="0">
                          <a:solidFill>
                            <a:schemeClr val="dk2"/>
                          </a:solidFill>
                        </a:rPr>
                      </a:br>
                      <a:endParaRPr lang="ru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2" name="Shape 72"/>
          <p:cNvGraphicFramePr/>
          <p:nvPr/>
        </p:nvGraphicFramePr>
        <p:xfrm>
          <a:off x="16850" y="3264975"/>
          <a:ext cx="9110300" cy="1871300"/>
        </p:xfrm>
        <a:graphic>
          <a:graphicData uri="http://schemas.openxmlformats.org/drawingml/2006/table">
            <a:tbl>
              <a:tblPr>
                <a:noFill/>
                <a:tableStyleId>{A9986B98-A650-4EF1-829F-E0926777383B}</a:tableStyleId>
              </a:tblPr>
              <a:tblGrid>
                <a:gridCol w="9110300"/>
              </a:tblGrid>
              <a:tr h="18713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b="1">
                          <a:solidFill>
                            <a:schemeClr val="dk2"/>
                          </a:solidFill>
                        </a:rPr>
                        <a:t>Итого</a:t>
                      </a:r>
                      <a:r>
                        <a:rPr lang="ru">
                          <a:solidFill>
                            <a:schemeClr val="dk2"/>
                          </a:solidFill>
                        </a:rPr>
                        <a:t>: 1 10000000111 00111000010100000000000000000000000000000000000000000000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 b="1">
                          <a:solidFill>
                            <a:schemeClr val="dk2"/>
                          </a:solidFill>
                        </a:rPr>
                        <a:t>Разбиваем на байты</a:t>
                      </a:r>
                      <a:r>
                        <a:rPr lang="ru">
                          <a:solidFill>
                            <a:schemeClr val="dk2"/>
                          </a:solidFill>
                        </a:rPr>
                        <a:t> 11000000 01110011 10000101 00000000 00000000 00000000 00000000 00000000 00000000 00000000 00000000 00000000 00000000 10000101 01110011 11000000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</a:rPr>
                        <a:t/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</a:rPr>
                        <a:t>00 00 00 00 00 85 73 С0 - </a:t>
                      </a:r>
                      <a:r>
                        <a:rPr lang="ru" b="1">
                          <a:solidFill>
                            <a:schemeClr val="dk2"/>
                          </a:solidFill>
                        </a:rPr>
                        <a:t>8 шестнадцатеричных байтов это -312.3125 в формате double</a:t>
                      </a:r>
                      <a:r>
                        <a:rPr lang="ru">
                          <a:solidFill>
                            <a:schemeClr val="dk2"/>
                          </a:solidFill>
                        </a:rPr>
                        <a:t>.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100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latin typeface="Verdana"/>
                <a:ea typeface="Verdana"/>
                <a:cs typeface="Verdana"/>
                <a:sym typeface="Verdana"/>
              </a:rPr>
              <a:t>Представление 3.1 в формате Double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6950" y="673050"/>
          <a:ext cx="9135250" cy="2626400"/>
        </p:xfrm>
        <a:graphic>
          <a:graphicData uri="http://schemas.openxmlformats.org/drawingml/2006/table">
            <a:tbl>
              <a:tblPr>
                <a:noFill/>
                <a:tableStyleId>{A9986B98-A650-4EF1-829F-E0926777383B}</a:tableStyleId>
              </a:tblPr>
              <a:tblGrid>
                <a:gridCol w="3887175"/>
                <a:gridCol w="5248075"/>
              </a:tblGrid>
              <a:tr h="26264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</a:rPr>
                        <a:t>3.1 310=112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</a:rPr>
                        <a:t>0.110=0.0001100110011001100110011001100110011001100110011012 3.110=11.0001100110011001100110011001100110011001100110011012 11.0001100110011001100110011001100110011001100110011012= 1.10001100110011001100110011001100110011001100110011012 * 2^1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b="1">
                          <a:solidFill>
                            <a:schemeClr val="dk2"/>
                          </a:solidFill>
                        </a:rPr>
                        <a:t>Порядок </a:t>
                      </a:r>
                      <a:r>
                        <a:rPr lang="ru">
                          <a:solidFill>
                            <a:schemeClr val="dk2"/>
                          </a:solidFill>
                        </a:rPr>
                        <a:t>— 1+1023=102410=100000000002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 b="1">
                          <a:solidFill>
                            <a:schemeClr val="dk2"/>
                          </a:solidFill>
                        </a:rPr>
                        <a:t>Мантиса</a:t>
                      </a:r>
                      <a:r>
                        <a:rPr lang="ru">
                          <a:solidFill>
                            <a:schemeClr val="dk2"/>
                          </a:solidFill>
                        </a:rPr>
                        <a:t> — 1000110011001100110011001100110011001100110011001101 то, что после точки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 b="1">
                          <a:solidFill>
                            <a:schemeClr val="dk2"/>
                          </a:solidFill>
                        </a:rPr>
                        <a:t>Формируем цепочку бит слева направо начиная от 63-го</a:t>
                      </a:r>
                      <a:r>
                        <a:rPr lang="ru">
                          <a:solidFill>
                            <a:schemeClr val="dk2"/>
                          </a:solidFill>
                        </a:rPr>
                        <a:t>.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</a:rPr>
                        <a:t>бит 63 будет нулем, так как число положительное.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</a:rPr>
                        <a:t>Биты 62...52 – наш порядок 10000000000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</a:rPr>
                        <a:t>С бита 51 пошла мантисса: 1000110011001100110011001100110011001100110011001101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9" name="Shape 79"/>
          <p:cNvGraphicFramePr/>
          <p:nvPr/>
        </p:nvGraphicFramePr>
        <p:xfrm>
          <a:off x="21875" y="3288200"/>
          <a:ext cx="9120275" cy="1865350"/>
        </p:xfrm>
        <a:graphic>
          <a:graphicData uri="http://schemas.openxmlformats.org/drawingml/2006/table">
            <a:tbl>
              <a:tblPr>
                <a:noFill/>
                <a:tableStyleId>{A9986B98-A650-4EF1-829F-E0926777383B}</a:tableStyleId>
              </a:tblPr>
              <a:tblGrid>
                <a:gridCol w="9120275"/>
              </a:tblGrid>
              <a:tr h="18653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b="1">
                          <a:solidFill>
                            <a:schemeClr val="dk2"/>
                          </a:solidFill>
                        </a:rPr>
                        <a:t>Итого:</a:t>
                      </a:r>
                      <a:r>
                        <a:rPr lang="ru">
                          <a:solidFill>
                            <a:schemeClr val="dk2"/>
                          </a:solidFill>
                        </a:rPr>
                        <a:t> 0 10000000000 1000110011001100110011001100110011001100110011001101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 b="1">
                          <a:solidFill>
                            <a:schemeClr val="dk2"/>
                          </a:solidFill>
                        </a:rPr>
                        <a:t>Разбиваем на байты</a:t>
                      </a:r>
                      <a:r>
                        <a:rPr lang="ru">
                          <a:solidFill>
                            <a:schemeClr val="dk2"/>
                          </a:solidFill>
                        </a:rPr>
                        <a:t> 01000000 00001000 11001100 11001100 11001100 11001100 11001100 11001101 11001101 11001100 11001100 11001100 11001100 11001100 00001000 01000000 </a:t>
                      </a:r>
                      <a:br>
                        <a:rPr lang="ru">
                          <a:solidFill>
                            <a:schemeClr val="dk2"/>
                          </a:solidFill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</a:rPr>
                        <a:t>CD CC CC CC CC СС 08 40  -</a:t>
                      </a:r>
                      <a:r>
                        <a:rPr lang="ru" b="1">
                          <a:solidFill>
                            <a:schemeClr val="dk2"/>
                          </a:solidFill>
                        </a:rPr>
                        <a:t> 8 шестнадцатеричных байтов это представление 3.1 в формате Double.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http://kodaktor.ru/types0.pdf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0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>
                <a:latin typeface="Verdana"/>
                <a:ea typeface="Verdana"/>
                <a:cs typeface="Verdana"/>
                <a:sym typeface="Verdana"/>
              </a:rPr>
              <a:t>Вывод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ru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•Мы </a:t>
            </a:r>
            <a:r>
              <a:rPr lang="ru-RU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-RU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реобразовали </a:t>
            </a:r>
            <a:r>
              <a:rPr lang="ru-RU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числа - 312.3125 и 3.1 к формату </a:t>
            </a:r>
            <a:r>
              <a:rPr lang="ru-RU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ru-RU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(двоичному представлению</a:t>
            </a:r>
            <a:r>
              <a:rPr lang="ru-RU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buNone/>
            </a:pPr>
            <a:endParaRPr lang="en-US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None/>
            </a:pPr>
            <a:r>
              <a:rPr lang="ru-RU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•Продемонстрировали </a:t>
            </a:r>
            <a:r>
              <a:rPr lang="ru-RU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полученные знания на </a:t>
            </a:r>
            <a:r>
              <a:rPr lang="ru-RU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борде</a:t>
            </a:r>
            <a:r>
              <a:rPr lang="ru-RU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кодакторе</a:t>
            </a:r>
            <a:r>
              <a:rPr lang="ru-RU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105</Words>
  <Application>Microsoft Office PowerPoint</Application>
  <PresentationFormat>Экран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Verdana</vt:lpstr>
      <vt:lpstr>Calibri</vt:lpstr>
      <vt:lpstr>Proxima Nova</vt:lpstr>
      <vt:lpstr>Тема Office</vt:lpstr>
      <vt:lpstr>Алгоритмы и анализ сложности</vt:lpstr>
      <vt:lpstr>Цель</vt:lpstr>
      <vt:lpstr>Представление -312.3125 в формате Double</vt:lpstr>
      <vt:lpstr>Представление 3.1 в формате Double</vt:lpstr>
      <vt:lpstr>Использованные ссылки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анализ сложности</dc:title>
  <dc:creator>Елизавета</dc:creator>
  <cp:lastModifiedBy>RePack by Diakov</cp:lastModifiedBy>
  <cp:revision>7</cp:revision>
  <dcterms:modified xsi:type="dcterms:W3CDTF">2018-04-19T09:29:23Z</dcterms:modified>
</cp:coreProperties>
</file>