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A86-7D52-48C9-B53F-AE413AEF7D1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2E39-0467-4FF9-879E-4E556AF6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4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A86-7D52-48C9-B53F-AE413AEF7D1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2E39-0467-4FF9-879E-4E556AF6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60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A86-7D52-48C9-B53F-AE413AEF7D1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2E39-0467-4FF9-879E-4E556AF6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16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A86-7D52-48C9-B53F-AE413AEF7D1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2E39-0467-4FF9-879E-4E556AF6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23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A86-7D52-48C9-B53F-AE413AEF7D1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2E39-0467-4FF9-879E-4E556AF6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6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A86-7D52-48C9-B53F-AE413AEF7D1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2E39-0467-4FF9-879E-4E556AF6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22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A86-7D52-48C9-B53F-AE413AEF7D1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2E39-0467-4FF9-879E-4E556AF6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3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A86-7D52-48C9-B53F-AE413AEF7D1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2E39-0467-4FF9-879E-4E556AF6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16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A86-7D52-48C9-B53F-AE413AEF7D1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2E39-0467-4FF9-879E-4E556AF6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66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A86-7D52-48C9-B53F-AE413AEF7D1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2E39-0467-4FF9-879E-4E556AF6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02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AA86-7D52-48C9-B53F-AE413AEF7D1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2E39-0467-4FF9-879E-4E556AF6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86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AA86-7D52-48C9-B53F-AE413AEF7D11}" type="datetimeFigureOut">
              <a:rPr lang="ru-RU" smtClean="0"/>
              <a:t>03.05.2018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A2E39-0467-4FF9-879E-4E556AF68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93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и анализ сложности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953767" cy="2375681"/>
          </a:xfrm>
        </p:spPr>
        <p:txBody>
          <a:bodyPr>
            <a:normAutofit fontScale="70000" lnSpcReduction="20000"/>
          </a:bodyPr>
          <a:lstStyle/>
          <a:p>
            <a:endParaRPr lang="ru-RU" sz="4400" dirty="0" smtClean="0"/>
          </a:p>
          <a:p>
            <a:endParaRPr lang="ru-RU" dirty="0"/>
          </a:p>
          <a:p>
            <a:endParaRPr lang="ru-RU" dirty="0" smtClean="0"/>
          </a:p>
          <a:p>
            <a:pPr algn="r"/>
            <a:r>
              <a:rPr lang="ru-RU" sz="4200" dirty="0" smtClean="0"/>
              <a:t>Отчет подготовила </a:t>
            </a:r>
          </a:p>
          <a:p>
            <a:pPr algn="r"/>
            <a:r>
              <a:rPr lang="ru-RU" sz="4200" dirty="0" smtClean="0"/>
              <a:t>студентка 1 курса ИВТ</a:t>
            </a:r>
          </a:p>
          <a:p>
            <a:pPr algn="r"/>
            <a:r>
              <a:rPr lang="ru-RU" sz="4200" dirty="0" smtClean="0"/>
              <a:t> Белорукова Е.И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01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Написать программы, которые работают как автомат (т.е. </a:t>
            </a:r>
            <a:r>
              <a:rPr lang="ru-RU" dirty="0" err="1" smtClean="0"/>
              <a:t>switch</a:t>
            </a:r>
            <a:r>
              <a:rPr lang="ru-RU" dirty="0" smtClean="0"/>
              <a:t>..</a:t>
            </a:r>
            <a:r>
              <a:rPr lang="ru-RU" dirty="0" err="1" smtClean="0"/>
              <a:t>case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распознают: сбалансированные скобочные последовательности из трёх видов скобок типа </a:t>
            </a:r>
            <a:r>
              <a:rPr lang="ru-RU" dirty="0" smtClean="0"/>
              <a:t>([(){}])</a:t>
            </a:r>
          </a:p>
          <a:p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Исследовать рекурсивное определение </a:t>
            </a:r>
            <a:r>
              <a:rPr lang="ru-RU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pwr</a:t>
            </a: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ru-RU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a,b</a:t>
            </a: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 и дерево </a:t>
            </a:r>
            <a:r>
              <a:rPr lang="ru-RU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стеков</a:t>
            </a:r>
          </a:p>
          <a:p>
            <a:pPr lvl="0"/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Решить уравнение методом половинного деления. Узнать, за какое количество шагов будет достигнута точность до десятитысячных.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4898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018" y="-1634"/>
            <a:ext cx="105156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637350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stroka</a:t>
            </a:r>
            <a:r>
              <a:rPr lang="en-US" dirty="0" smtClean="0"/>
              <a:t> = '}[()(}]}';                    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stack = [];                    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open = {'(': ')', '[': ']', '{': '}'};                    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i</a:t>
            </a:r>
            <a:r>
              <a:rPr lang="en-US" dirty="0" smtClean="0"/>
              <a:t>=0;                    </a:t>
            </a:r>
          </a:p>
          <a:p>
            <a:r>
              <a:rPr lang="en-US" dirty="0" smtClean="0"/>
              <a:t>let a=true;                   </a:t>
            </a:r>
          </a:p>
          <a:p>
            <a:r>
              <a:rPr lang="en-US" dirty="0" smtClean="0"/>
              <a:t> do {                      </a:t>
            </a:r>
          </a:p>
          <a:p>
            <a:r>
              <a:rPr lang="en-US" dirty="0" smtClean="0"/>
              <a:t>let s=</a:t>
            </a:r>
            <a:r>
              <a:rPr lang="en-US" dirty="0" err="1" smtClean="0"/>
              <a:t>stroka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                      </a:t>
            </a:r>
          </a:p>
          <a:p>
            <a:r>
              <a:rPr lang="en-US" dirty="0" smtClean="0"/>
              <a:t> if (s in open) {                         </a:t>
            </a:r>
          </a:p>
          <a:p>
            <a:r>
              <a:rPr lang="en-US" dirty="0" err="1" smtClean="0"/>
              <a:t>stack.push</a:t>
            </a:r>
            <a:r>
              <a:rPr lang="en-US" dirty="0" smtClean="0"/>
              <a:t>(s);                      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else {                              </a:t>
            </a:r>
          </a:p>
          <a:p>
            <a:r>
              <a:rPr lang="en-US" dirty="0" smtClean="0"/>
              <a:t> if ( open[</a:t>
            </a:r>
            <a:r>
              <a:rPr lang="en-US" dirty="0" err="1" smtClean="0"/>
              <a:t>stack.slice</a:t>
            </a:r>
            <a:r>
              <a:rPr lang="en-US" dirty="0" smtClean="0"/>
              <a:t>(-1)[0]] === s) </a:t>
            </a:r>
            <a:r>
              <a:rPr lang="en-US" dirty="0" err="1" smtClean="0"/>
              <a:t>stack.pop</a:t>
            </a:r>
            <a:r>
              <a:rPr lang="en-US" dirty="0" smtClean="0"/>
              <a:t>();                         </a:t>
            </a:r>
          </a:p>
          <a:p>
            <a:r>
              <a:rPr lang="en-US" dirty="0" smtClean="0"/>
              <a:t> else {                          </a:t>
            </a:r>
          </a:p>
          <a:p>
            <a:r>
              <a:rPr lang="en-US" dirty="0" smtClean="0"/>
              <a:t> console.log('</a:t>
            </a:r>
            <a:r>
              <a:rPr lang="ru-RU" dirty="0" smtClean="0"/>
              <a:t>Неправильная последовательность');                           </a:t>
            </a:r>
          </a:p>
          <a:p>
            <a:r>
              <a:rPr lang="en-US" dirty="0" smtClean="0"/>
              <a:t>a=false;                         </a:t>
            </a:r>
          </a:p>
          <a:p>
            <a:r>
              <a:rPr lang="en-US" dirty="0" smtClean="0"/>
              <a:t>}                       </a:t>
            </a:r>
          </a:p>
          <a:p>
            <a:r>
              <a:rPr lang="en-US" dirty="0" smtClean="0"/>
              <a:t>}                       </a:t>
            </a:r>
          </a:p>
          <a:p>
            <a:r>
              <a:rPr lang="en-US" dirty="0" smtClean="0"/>
              <a:t>console.log('</a:t>
            </a:r>
            <a:r>
              <a:rPr lang="ru-RU" dirty="0" smtClean="0"/>
              <a:t>Стек: ' + </a:t>
            </a:r>
            <a:r>
              <a:rPr lang="en-US" dirty="0" smtClean="0"/>
              <a:t>stack);                       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++;                    </a:t>
            </a:r>
          </a:p>
          <a:p>
            <a:r>
              <a:rPr lang="en-US" dirty="0" smtClean="0"/>
              <a:t>} while (a==true);                    </a:t>
            </a:r>
          </a:p>
          <a:p>
            <a:r>
              <a:rPr lang="en-US" dirty="0" smtClean="0"/>
              <a:t>console.log('</a:t>
            </a:r>
            <a:r>
              <a:rPr lang="ru-RU" dirty="0" smtClean="0"/>
              <a:t>Длина стека: ' + </a:t>
            </a:r>
            <a:r>
              <a:rPr lang="en-US" dirty="0" err="1" smtClean="0"/>
              <a:t>stack.length</a:t>
            </a:r>
            <a:r>
              <a:rPr lang="en-US" dirty="0" smtClean="0"/>
              <a:t>);                    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stack.length</a:t>
            </a:r>
            <a:r>
              <a:rPr lang="en-US" dirty="0" smtClean="0"/>
              <a:t> &gt; 0) console.log('</a:t>
            </a:r>
            <a:r>
              <a:rPr lang="ru-RU" dirty="0" smtClean="0"/>
              <a:t>Неправильная последовательность!');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500" y="218363"/>
            <a:ext cx="6796836" cy="248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6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№2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590"/>
              <a:buNone/>
            </a:pP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1) Формулировка задания:</a:t>
            </a:r>
          </a:p>
          <a:p>
            <a:pPr marL="0" lvl="0" indent="0">
              <a:lnSpc>
                <a:spcPct val="70000"/>
              </a:lnSpc>
              <a:buClr>
                <a:schemeClr val="dk1"/>
              </a:buClr>
              <a:buSzPts val="2590"/>
              <a:buNone/>
            </a:pP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Мы рассмотрели рекурсивную реализацию сложения (и умножения). По аналогии напишите рекурсивное определение 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pwr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a,b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 - </a:t>
            </a: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возведения в степень, опираясь на 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mpy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>
              <a:lnSpc>
                <a:spcPct val="70000"/>
              </a:lnSpc>
              <a:buClr>
                <a:schemeClr val="dk1"/>
              </a:buClr>
              <a:buSzPts val="2590"/>
              <a:buNone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/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Ответ на задание:</a:t>
            </a:r>
          </a:p>
          <a:p>
            <a:pPr marL="0" lvl="0" indent="0">
              <a:lnSpc>
                <a:spcPct val="70000"/>
              </a:lnSpc>
              <a:buClr>
                <a:schemeClr val="dk1"/>
              </a:buClr>
              <a:buSzPts val="2590"/>
              <a:buNone/>
            </a:pP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sec = a=&gt;1+a; </a:t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add = (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a,b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)=&gt;(b==0)?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a:sec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(add(a,b-1)); </a:t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mpy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= (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a,b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)=&gt;(b==1)?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a:add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a,mpy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(a,b-1)); </a:t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pwr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= (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a,b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)=&gt;(b==1)?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a:mpy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a,pwr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(a,b-1)); </a:t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console.log(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pwr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(3,2));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7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9018" y="365125"/>
            <a:ext cx="10624782" cy="6008379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700"/>
              <a:buNone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Формулировка задания:</a:t>
            </a:r>
            <a:endParaRPr lang="ru-RU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700"/>
              <a:buNone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Какая степень с основанием 5 вызовет переполнение стека?</a:t>
            </a:r>
            <a:endParaRPr lang="ru-RU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ru-RU" sz="2000" dirty="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700"/>
              <a:buNone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Ответ </a:t>
            </a: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lang="ru-RU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700"/>
              <a:buNone/>
            </a:pP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Седьмая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700"/>
              <a:buNone/>
            </a:pPr>
            <a:endParaRPr lang="ru-RU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18" y="2492886"/>
            <a:ext cx="4999153" cy="43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5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Формулировка задания:</a:t>
            </a:r>
            <a:endParaRPr lang="ru-RU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buNone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Сколько вызовов </a:t>
            </a:r>
            <a:r>
              <a:rPr lang="ru-RU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mpy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pwr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будет при </a:t>
            </a:r>
            <a:r>
              <a:rPr lang="ru-RU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pwr</a:t>
            </a:r>
            <a:r>
              <a:rPr lang="ru-RU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(3,2)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lang="ru-RU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buNone/>
            </a:pP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/>
            </a:r>
            <a:b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Ответ:</a:t>
            </a:r>
            <a:endParaRPr lang="ru-RU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buClr>
                <a:srgbClr val="000000"/>
              </a:buClr>
              <a:buSzPts val="2800"/>
              <a:buFont typeface="Arial 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Sec-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lang="ru-RU" dirty="0"/>
          </a:p>
          <a:p>
            <a:pPr marL="0" lvl="0" indent="0">
              <a:buClr>
                <a:srgbClr val="000000"/>
              </a:buClr>
              <a:buSzPts val="2800"/>
              <a:buFont typeface="Arial 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Add-11</a:t>
            </a:r>
            <a:endParaRPr lang="ru-RU" dirty="0"/>
          </a:p>
          <a:p>
            <a:pPr marL="0" lvl="0" indent="0">
              <a:buClr>
                <a:srgbClr val="000000"/>
              </a:buClr>
              <a:buSzPts val="2800"/>
              <a:buFont typeface="Arial 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Mpy-3</a:t>
            </a:r>
            <a:endParaRPr lang="ru-RU" dirty="0"/>
          </a:p>
          <a:p>
            <a:pPr marL="0" lvl="0" indent="0">
              <a:buClr>
                <a:srgbClr val="000000"/>
              </a:buClr>
              <a:buSzPts val="2800"/>
              <a:buFont typeface="Arial 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Pwr-2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77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№3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ts val="2800"/>
              <a:buFont typeface="Arial "/>
              <a:buChar char="•"/>
            </a:pP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Формулировка задания:</a:t>
            </a:r>
            <a:endParaRPr lang="ru-RU" dirty="0"/>
          </a:p>
          <a:p>
            <a:pPr marL="0" lvl="0" indent="0">
              <a:buClr>
                <a:schemeClr val="dk1"/>
              </a:buClr>
              <a:buSzPts val="2800"/>
              <a:buNone/>
            </a:pP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Нахождение </a:t>
            </a:r>
            <a:r>
              <a:rPr lang="ru-RU" dirty="0"/>
              <a:t>приближенного</a:t>
            </a: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значения с заданной точностью. Узнайте, за какое количество шагов будет достигнута точность до десятитысячных.</a:t>
            </a:r>
            <a:endParaRPr lang="ru-RU" dirty="0"/>
          </a:p>
          <a:p>
            <a:pPr marL="0" lvl="0" indent="0">
              <a:buClr>
                <a:schemeClr val="dk1"/>
              </a:buClr>
              <a:buSzPts val="2800"/>
              <a:buNone/>
            </a:pPr>
            <a:endParaRPr lang="ru-RU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800"/>
              <a:buFont typeface="Arial "/>
              <a:buChar char="•"/>
            </a:pP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Ответ:</a:t>
            </a:r>
            <a:endParaRPr lang="ru-RU" dirty="0"/>
          </a:p>
          <a:p>
            <a:pPr lvl="0">
              <a:buClr>
                <a:schemeClr val="dk1"/>
              </a:buClr>
              <a:buSzPts val="2800"/>
              <a:buFont typeface="Arial "/>
              <a:buChar char="•"/>
            </a:pPr>
            <a:r>
              <a:rPr lang="ru-RU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Ссылка </a:t>
            </a:r>
            <a:r>
              <a:rPr lang="en-US" u="sng" dirty="0">
                <a:solidFill>
                  <a:schemeClr val="hlink"/>
                </a:solidFill>
              </a:rPr>
              <a:t>https://kodaktor.ru/161d7c2_8ba47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633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buSzPts val="2590"/>
            </a:pPr>
            <a:r>
              <a:rPr lang="ru-RU" dirty="0"/>
              <a:t>Мы исследовали рекурсивное определение </a:t>
            </a:r>
            <a:r>
              <a:rPr lang="ru-RU" dirty="0" err="1"/>
              <a:t>pwr</a:t>
            </a:r>
            <a:r>
              <a:rPr lang="ru-RU" dirty="0"/>
              <a:t>(</a:t>
            </a:r>
            <a:r>
              <a:rPr lang="ru-RU" dirty="0" err="1"/>
              <a:t>a,b</a:t>
            </a:r>
            <a:r>
              <a:rPr lang="ru-RU" dirty="0"/>
              <a:t>) и дерево стеков.</a:t>
            </a:r>
          </a:p>
          <a:p>
            <a:pPr lvl="0">
              <a:lnSpc>
                <a:spcPct val="80000"/>
              </a:lnSpc>
              <a:buSzPts val="2590"/>
            </a:pPr>
            <a:r>
              <a:rPr lang="ru-RU" dirty="0"/>
              <a:t>Решили уравнение методом половинного деления и узнали, за какое количество шагов будет достигнута точность до десятитысячных.</a:t>
            </a:r>
          </a:p>
          <a:p>
            <a:pPr lvl="0">
              <a:lnSpc>
                <a:spcPct val="80000"/>
              </a:lnSpc>
              <a:buSzPts val="2590"/>
            </a:pPr>
            <a:r>
              <a:rPr lang="ru-RU" dirty="0" smtClean="0"/>
              <a:t>Написать </a:t>
            </a:r>
            <a:r>
              <a:rPr lang="ru-RU" dirty="0"/>
              <a:t>программы, которые работают как автомат (т.е. </a:t>
            </a:r>
            <a:r>
              <a:rPr lang="ru-RU" dirty="0" err="1"/>
              <a:t>switch</a:t>
            </a:r>
            <a:r>
              <a:rPr lang="ru-RU" dirty="0"/>
              <a:t>..</a:t>
            </a:r>
            <a:r>
              <a:rPr lang="ru-RU" dirty="0" err="1"/>
              <a:t>case</a:t>
            </a:r>
            <a:r>
              <a:rPr lang="ru-RU" dirty="0"/>
              <a:t>) и распознают: сбалансированные скобочные последовательности из трёх видов скобок типа ([(){}])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370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333</Words>
  <Application>Microsoft Office PowerPoint</Application>
  <PresentationFormat>Широкоэкранный</PresentationFormat>
  <Paragraphs>60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</vt:lpstr>
      <vt:lpstr>Calibri</vt:lpstr>
      <vt:lpstr>Calibri Light</vt:lpstr>
      <vt:lpstr>Times New Roman</vt:lpstr>
      <vt:lpstr>Тема Office</vt:lpstr>
      <vt:lpstr>Алгоритмы и анализ сложности</vt:lpstr>
      <vt:lpstr>Цель</vt:lpstr>
      <vt:lpstr>Презентация PowerPoint</vt:lpstr>
      <vt:lpstr>Задание №2</vt:lpstr>
      <vt:lpstr>Презентация PowerPoint</vt:lpstr>
      <vt:lpstr>Презентация PowerPoint</vt:lpstr>
      <vt:lpstr>Задание №3</vt:lpstr>
      <vt:lpstr>Выводы: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анализ сложности</dc:title>
  <dc:creator>RePack by Diakov</dc:creator>
  <cp:lastModifiedBy>RePack by Diakov</cp:lastModifiedBy>
  <cp:revision>7</cp:revision>
  <dcterms:created xsi:type="dcterms:W3CDTF">2018-04-19T10:48:44Z</dcterms:created>
  <dcterms:modified xsi:type="dcterms:W3CDTF">2018-05-03T07:06:20Z</dcterms:modified>
</cp:coreProperties>
</file>