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1" r:id="rId6"/>
    <p:sldId id="271" r:id="rId7"/>
    <p:sldId id="264" r:id="rId8"/>
    <p:sldId id="273" r:id="rId9"/>
    <p:sldId id="274" r:id="rId10"/>
    <p:sldId id="275" r:id="rId11"/>
    <p:sldId id="268" r:id="rId12"/>
    <p:sldId id="269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0"/>
    <p:restoredTop sz="94729"/>
  </p:normalViewPr>
  <p:slideViewPr>
    <p:cSldViewPr snapToGrid="0">
      <p:cViewPr varScale="1">
        <p:scale>
          <a:sx n="85" d="100"/>
          <a:sy n="85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C1682-D7BC-4F57-8E87-28D9BE104F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4FB3DC-1754-4742-8D24-744D97EA0B1B}">
      <dgm:prSet/>
      <dgm:spPr/>
      <dgm:t>
        <a:bodyPr/>
        <a:lstStyle/>
        <a:p>
          <a:pPr rtl="0"/>
          <a:r>
            <a:rPr lang="ru-RU" dirty="0"/>
            <a:t>● База данных с открытым исходным кодом. </a:t>
          </a:r>
        </a:p>
      </dgm:t>
    </dgm:pt>
    <dgm:pt modelId="{C487A1A8-AC66-432C-A90F-3CF94C19373E}" type="parTrans" cxnId="{DDAB86EA-F763-4F53-81C4-1C52DF1C179D}">
      <dgm:prSet/>
      <dgm:spPr/>
      <dgm:t>
        <a:bodyPr/>
        <a:lstStyle/>
        <a:p>
          <a:endParaRPr lang="ru-RU"/>
        </a:p>
      </dgm:t>
    </dgm:pt>
    <dgm:pt modelId="{B1B5F302-9BCF-4123-A980-1F3918F6B129}" type="sibTrans" cxnId="{DDAB86EA-F763-4F53-81C4-1C52DF1C179D}">
      <dgm:prSet/>
      <dgm:spPr/>
      <dgm:t>
        <a:bodyPr/>
        <a:lstStyle/>
        <a:p>
          <a:endParaRPr lang="ru-RU"/>
        </a:p>
      </dgm:t>
    </dgm:pt>
    <dgm:pt modelId="{7970362A-C22D-487D-9FD0-F8E55CFA3E45}">
      <dgm:prSet/>
      <dgm:spPr/>
      <dgm:t>
        <a:bodyPr/>
        <a:lstStyle/>
        <a:p>
          <a:pPr rtl="0"/>
          <a:r>
            <a:rPr lang="ru-RU" dirty="0"/>
            <a:t>● Поддерживает SQL, транзакции и процедуры. </a:t>
          </a:r>
        </a:p>
      </dgm:t>
    </dgm:pt>
    <dgm:pt modelId="{24A720EC-C5FF-49E1-B180-C610A6467E0E}" type="parTrans" cxnId="{7DEA3D13-A768-4587-AA23-8D826A10F49D}">
      <dgm:prSet/>
      <dgm:spPr/>
      <dgm:t>
        <a:bodyPr/>
        <a:lstStyle/>
        <a:p>
          <a:endParaRPr lang="ru-RU"/>
        </a:p>
      </dgm:t>
    </dgm:pt>
    <dgm:pt modelId="{2C049BA4-1AE1-4B05-87D7-EA9DB9B3A741}" type="sibTrans" cxnId="{7DEA3D13-A768-4587-AA23-8D826A10F49D}">
      <dgm:prSet/>
      <dgm:spPr/>
      <dgm:t>
        <a:bodyPr/>
        <a:lstStyle/>
        <a:p>
          <a:endParaRPr lang="ru-RU"/>
        </a:p>
      </dgm:t>
    </dgm:pt>
    <dgm:pt modelId="{76DA1E86-4C7D-4C02-9E03-5B25DC6ECBF8}">
      <dgm:prSet/>
      <dgm:spPr/>
      <dgm:t>
        <a:bodyPr/>
        <a:lstStyle/>
        <a:p>
          <a:pPr rtl="0"/>
          <a:r>
            <a:rPr lang="ru-RU" dirty="0"/>
            <a:t>● Не требует много ресурсов (примерно 250 </a:t>
          </a:r>
          <a:r>
            <a:rPr lang="ru-RU" dirty="0" err="1"/>
            <a:t>кБ</a:t>
          </a:r>
          <a:r>
            <a:rPr lang="ru-RU" dirty="0"/>
            <a:t> памяти). </a:t>
          </a:r>
        </a:p>
      </dgm:t>
    </dgm:pt>
    <dgm:pt modelId="{1DF01785-112D-4470-94BD-5EDD215882A7}" type="parTrans" cxnId="{24EA000E-AF77-4960-974E-017789586877}">
      <dgm:prSet/>
      <dgm:spPr/>
      <dgm:t>
        <a:bodyPr/>
        <a:lstStyle/>
        <a:p>
          <a:endParaRPr lang="ru-RU"/>
        </a:p>
      </dgm:t>
    </dgm:pt>
    <dgm:pt modelId="{9D9C4D6E-91AE-4C7D-9E9C-8F710E617C42}" type="sibTrans" cxnId="{24EA000E-AF77-4960-974E-017789586877}">
      <dgm:prSet/>
      <dgm:spPr/>
      <dgm:t>
        <a:bodyPr/>
        <a:lstStyle/>
        <a:p>
          <a:endParaRPr lang="ru-RU"/>
        </a:p>
      </dgm:t>
    </dgm:pt>
    <dgm:pt modelId="{E8810AF7-3C22-42F1-AD8A-C429406A25A6}">
      <dgm:prSet/>
      <dgm:spPr/>
      <dgm:t>
        <a:bodyPr/>
        <a:lstStyle/>
        <a:p>
          <a:pPr rtl="0"/>
          <a:r>
            <a:rPr lang="ru-RU" dirty="0"/>
            <a:t>● Является встраиваемой библиотекой. </a:t>
          </a:r>
        </a:p>
      </dgm:t>
    </dgm:pt>
    <dgm:pt modelId="{98AE3898-8D3C-4F44-929C-7D57279FC026}" type="parTrans" cxnId="{F924491A-35DF-4967-8BD3-716E08C383E9}">
      <dgm:prSet/>
      <dgm:spPr/>
      <dgm:t>
        <a:bodyPr/>
        <a:lstStyle/>
        <a:p>
          <a:endParaRPr lang="ru-RU"/>
        </a:p>
      </dgm:t>
    </dgm:pt>
    <dgm:pt modelId="{9DE228E3-DB8D-4030-95C6-7C09BC810CF6}" type="sibTrans" cxnId="{F924491A-35DF-4967-8BD3-716E08C383E9}">
      <dgm:prSet/>
      <dgm:spPr/>
      <dgm:t>
        <a:bodyPr/>
        <a:lstStyle/>
        <a:p>
          <a:endParaRPr lang="ru-RU"/>
        </a:p>
      </dgm:t>
    </dgm:pt>
    <dgm:pt modelId="{62C6A6F1-5AC9-4CE0-8B83-917ADBD9E624}">
      <dgm:prSet/>
      <dgm:spPr/>
      <dgm:t>
        <a:bodyPr/>
        <a:lstStyle/>
        <a:p>
          <a:pPr rtl="0"/>
          <a:r>
            <a:rPr lang="ru-RU" dirty="0"/>
            <a:t>● 3 основных типа данных: TEXT, INTEGER, REAL. </a:t>
          </a:r>
        </a:p>
      </dgm:t>
    </dgm:pt>
    <dgm:pt modelId="{3371B193-B609-4704-B672-07D439378FF3}" type="parTrans" cxnId="{B68287A7-7A19-481A-B28E-C1772DB68941}">
      <dgm:prSet/>
      <dgm:spPr/>
      <dgm:t>
        <a:bodyPr/>
        <a:lstStyle/>
        <a:p>
          <a:endParaRPr lang="ru-RU"/>
        </a:p>
      </dgm:t>
    </dgm:pt>
    <dgm:pt modelId="{8DE70BC4-4D1E-4FAE-8A98-4DFDA4E3B0BA}" type="sibTrans" cxnId="{B68287A7-7A19-481A-B28E-C1772DB68941}">
      <dgm:prSet/>
      <dgm:spPr/>
      <dgm:t>
        <a:bodyPr/>
        <a:lstStyle/>
        <a:p>
          <a:endParaRPr lang="ru-RU"/>
        </a:p>
      </dgm:t>
    </dgm:pt>
    <dgm:pt modelId="{FFB9D0CB-5B33-48A0-8646-0BD0778C2152}">
      <dgm:prSet/>
      <dgm:spPr/>
      <dgm:t>
        <a:bodyPr/>
        <a:lstStyle/>
        <a:p>
          <a:pPr rtl="0"/>
          <a:r>
            <a:rPr lang="ru-RU" dirty="0"/>
            <a:t>● Всё содержимое БД храниться в одном файле.</a:t>
          </a:r>
        </a:p>
      </dgm:t>
    </dgm:pt>
    <dgm:pt modelId="{B128EAB4-358E-4EB2-9CE6-94B00BDCBDDB}" type="parTrans" cxnId="{2810FD5F-4BD8-4374-A8BC-D8D50C751663}">
      <dgm:prSet/>
      <dgm:spPr/>
      <dgm:t>
        <a:bodyPr/>
        <a:lstStyle/>
        <a:p>
          <a:endParaRPr lang="ru-RU"/>
        </a:p>
      </dgm:t>
    </dgm:pt>
    <dgm:pt modelId="{78AF5120-ADF1-446B-ACF0-5F265FEA9CC2}" type="sibTrans" cxnId="{2810FD5F-4BD8-4374-A8BC-D8D50C751663}">
      <dgm:prSet/>
      <dgm:spPr/>
      <dgm:t>
        <a:bodyPr/>
        <a:lstStyle/>
        <a:p>
          <a:endParaRPr lang="ru-RU"/>
        </a:p>
      </dgm:t>
    </dgm:pt>
    <dgm:pt modelId="{7F809985-45A7-4743-9A53-BE335BFE4928}" type="pres">
      <dgm:prSet presAssocID="{0BDC1682-D7BC-4F57-8E87-28D9BE104FBE}" presName="Name0" presStyleCnt="0">
        <dgm:presLayoutVars>
          <dgm:dir/>
          <dgm:resizeHandles val="exact"/>
        </dgm:presLayoutVars>
      </dgm:prSet>
      <dgm:spPr/>
    </dgm:pt>
    <dgm:pt modelId="{8B531BC3-1CB7-4F7E-A4E6-591C04B02BC9}" type="pres">
      <dgm:prSet presAssocID="{264FB3DC-1754-4742-8D24-744D97EA0B1B}" presName="node" presStyleLbl="node1" presStyleIdx="0" presStyleCnt="6">
        <dgm:presLayoutVars>
          <dgm:bulletEnabled val="1"/>
        </dgm:presLayoutVars>
      </dgm:prSet>
      <dgm:spPr/>
    </dgm:pt>
    <dgm:pt modelId="{FE9F58A8-778B-4297-B951-038D36B806F1}" type="pres">
      <dgm:prSet presAssocID="{B1B5F302-9BCF-4123-A980-1F3918F6B129}" presName="sibTrans" presStyleLbl="sibTrans2D1" presStyleIdx="0" presStyleCnt="5"/>
      <dgm:spPr/>
    </dgm:pt>
    <dgm:pt modelId="{46B9DAFC-E307-43E6-BC09-69A78B4B24CA}" type="pres">
      <dgm:prSet presAssocID="{B1B5F302-9BCF-4123-A980-1F3918F6B129}" presName="connectorText" presStyleLbl="sibTrans2D1" presStyleIdx="0" presStyleCnt="5"/>
      <dgm:spPr/>
    </dgm:pt>
    <dgm:pt modelId="{EA73D148-8F03-4283-978C-3385682D47B5}" type="pres">
      <dgm:prSet presAssocID="{7970362A-C22D-487D-9FD0-F8E55CFA3E45}" presName="node" presStyleLbl="node1" presStyleIdx="1" presStyleCnt="6" custScaleX="111877">
        <dgm:presLayoutVars>
          <dgm:bulletEnabled val="1"/>
        </dgm:presLayoutVars>
      </dgm:prSet>
      <dgm:spPr/>
    </dgm:pt>
    <dgm:pt modelId="{740DEE76-F88A-4D83-A4EE-5120B8E85279}" type="pres">
      <dgm:prSet presAssocID="{2C049BA4-1AE1-4B05-87D7-EA9DB9B3A741}" presName="sibTrans" presStyleLbl="sibTrans2D1" presStyleIdx="1" presStyleCnt="5"/>
      <dgm:spPr/>
    </dgm:pt>
    <dgm:pt modelId="{42622251-9310-443E-A4AA-C58939432E1B}" type="pres">
      <dgm:prSet presAssocID="{2C049BA4-1AE1-4B05-87D7-EA9DB9B3A741}" presName="connectorText" presStyleLbl="sibTrans2D1" presStyleIdx="1" presStyleCnt="5"/>
      <dgm:spPr/>
    </dgm:pt>
    <dgm:pt modelId="{1A5DD776-0217-42F3-BD9D-96BDDC1B8AD0}" type="pres">
      <dgm:prSet presAssocID="{76DA1E86-4C7D-4C02-9E03-5B25DC6ECBF8}" presName="node" presStyleLbl="node1" presStyleIdx="2" presStyleCnt="6">
        <dgm:presLayoutVars>
          <dgm:bulletEnabled val="1"/>
        </dgm:presLayoutVars>
      </dgm:prSet>
      <dgm:spPr/>
    </dgm:pt>
    <dgm:pt modelId="{49C3070E-4390-47A7-9C0C-096BD15C7578}" type="pres">
      <dgm:prSet presAssocID="{9D9C4D6E-91AE-4C7D-9E9C-8F710E617C42}" presName="sibTrans" presStyleLbl="sibTrans2D1" presStyleIdx="2" presStyleCnt="5"/>
      <dgm:spPr/>
    </dgm:pt>
    <dgm:pt modelId="{5C13B1D0-9F48-4CEB-97C4-9894412E546A}" type="pres">
      <dgm:prSet presAssocID="{9D9C4D6E-91AE-4C7D-9E9C-8F710E617C42}" presName="connectorText" presStyleLbl="sibTrans2D1" presStyleIdx="2" presStyleCnt="5"/>
      <dgm:spPr/>
    </dgm:pt>
    <dgm:pt modelId="{9A0A45C4-8558-453A-AE68-841D561231F9}" type="pres">
      <dgm:prSet presAssocID="{E8810AF7-3C22-42F1-AD8A-C429406A25A6}" presName="node" presStyleLbl="node1" presStyleIdx="3" presStyleCnt="6">
        <dgm:presLayoutVars>
          <dgm:bulletEnabled val="1"/>
        </dgm:presLayoutVars>
      </dgm:prSet>
      <dgm:spPr/>
    </dgm:pt>
    <dgm:pt modelId="{ADABB093-8632-4F3D-BED8-BBABC6A14696}" type="pres">
      <dgm:prSet presAssocID="{9DE228E3-DB8D-4030-95C6-7C09BC810CF6}" presName="sibTrans" presStyleLbl="sibTrans2D1" presStyleIdx="3" presStyleCnt="5"/>
      <dgm:spPr/>
    </dgm:pt>
    <dgm:pt modelId="{4E85B395-9DA4-401D-B0CA-A17BED823878}" type="pres">
      <dgm:prSet presAssocID="{9DE228E3-DB8D-4030-95C6-7C09BC810CF6}" presName="connectorText" presStyleLbl="sibTrans2D1" presStyleIdx="3" presStyleCnt="5"/>
      <dgm:spPr/>
    </dgm:pt>
    <dgm:pt modelId="{94D3D18A-D6FB-452E-9FA0-668FFF9C8A43}" type="pres">
      <dgm:prSet presAssocID="{62C6A6F1-5AC9-4CE0-8B83-917ADBD9E624}" presName="node" presStyleLbl="node1" presStyleIdx="4" presStyleCnt="6">
        <dgm:presLayoutVars>
          <dgm:bulletEnabled val="1"/>
        </dgm:presLayoutVars>
      </dgm:prSet>
      <dgm:spPr/>
    </dgm:pt>
    <dgm:pt modelId="{90AA21A7-A4EA-47CF-AD0E-702D926D08A6}" type="pres">
      <dgm:prSet presAssocID="{8DE70BC4-4D1E-4FAE-8A98-4DFDA4E3B0BA}" presName="sibTrans" presStyleLbl="sibTrans2D1" presStyleIdx="4" presStyleCnt="5"/>
      <dgm:spPr/>
    </dgm:pt>
    <dgm:pt modelId="{787993F3-7E4F-4067-8058-FC3F694BD9A9}" type="pres">
      <dgm:prSet presAssocID="{8DE70BC4-4D1E-4FAE-8A98-4DFDA4E3B0BA}" presName="connectorText" presStyleLbl="sibTrans2D1" presStyleIdx="4" presStyleCnt="5"/>
      <dgm:spPr/>
    </dgm:pt>
    <dgm:pt modelId="{46E5E293-65BF-4E91-9294-A7BCF87236F7}" type="pres">
      <dgm:prSet presAssocID="{FFB9D0CB-5B33-48A0-8646-0BD0778C2152}" presName="node" presStyleLbl="node1" presStyleIdx="5" presStyleCnt="6">
        <dgm:presLayoutVars>
          <dgm:bulletEnabled val="1"/>
        </dgm:presLayoutVars>
      </dgm:prSet>
      <dgm:spPr/>
    </dgm:pt>
  </dgm:ptLst>
  <dgm:cxnLst>
    <dgm:cxn modelId="{24EA000E-AF77-4960-974E-017789586877}" srcId="{0BDC1682-D7BC-4F57-8E87-28D9BE104FBE}" destId="{76DA1E86-4C7D-4C02-9E03-5B25DC6ECBF8}" srcOrd="2" destOrd="0" parTransId="{1DF01785-112D-4470-94BD-5EDD215882A7}" sibTransId="{9D9C4D6E-91AE-4C7D-9E9C-8F710E617C42}"/>
    <dgm:cxn modelId="{7DEA3D13-A768-4587-AA23-8D826A10F49D}" srcId="{0BDC1682-D7BC-4F57-8E87-28D9BE104FBE}" destId="{7970362A-C22D-487D-9FD0-F8E55CFA3E45}" srcOrd="1" destOrd="0" parTransId="{24A720EC-C5FF-49E1-B180-C610A6467E0E}" sibTransId="{2C049BA4-1AE1-4B05-87D7-EA9DB9B3A741}"/>
    <dgm:cxn modelId="{CD22C917-F8F3-4AB6-BAD7-8916CBF46D2A}" type="presOf" srcId="{0BDC1682-D7BC-4F57-8E87-28D9BE104FBE}" destId="{7F809985-45A7-4743-9A53-BE335BFE4928}" srcOrd="0" destOrd="0" presId="urn:microsoft.com/office/officeart/2005/8/layout/process1"/>
    <dgm:cxn modelId="{66514A19-2355-4DBB-93FD-7BEFC8C54C58}" type="presOf" srcId="{E8810AF7-3C22-42F1-AD8A-C429406A25A6}" destId="{9A0A45C4-8558-453A-AE68-841D561231F9}" srcOrd="0" destOrd="0" presId="urn:microsoft.com/office/officeart/2005/8/layout/process1"/>
    <dgm:cxn modelId="{F924491A-35DF-4967-8BD3-716E08C383E9}" srcId="{0BDC1682-D7BC-4F57-8E87-28D9BE104FBE}" destId="{E8810AF7-3C22-42F1-AD8A-C429406A25A6}" srcOrd="3" destOrd="0" parTransId="{98AE3898-8D3C-4F44-929C-7D57279FC026}" sibTransId="{9DE228E3-DB8D-4030-95C6-7C09BC810CF6}"/>
    <dgm:cxn modelId="{B2218123-2889-48A4-ABBD-4E0C1A5C35F1}" type="presOf" srcId="{B1B5F302-9BCF-4123-A980-1F3918F6B129}" destId="{46B9DAFC-E307-43E6-BC09-69A78B4B24CA}" srcOrd="1" destOrd="0" presId="urn:microsoft.com/office/officeart/2005/8/layout/process1"/>
    <dgm:cxn modelId="{AA3C6C24-665E-4F0B-9A31-E4EA891CDAF0}" type="presOf" srcId="{2C049BA4-1AE1-4B05-87D7-EA9DB9B3A741}" destId="{740DEE76-F88A-4D83-A4EE-5120B8E85279}" srcOrd="0" destOrd="0" presId="urn:microsoft.com/office/officeart/2005/8/layout/process1"/>
    <dgm:cxn modelId="{F8433651-D596-43F2-AE77-BAF6AB3B92CD}" type="presOf" srcId="{62C6A6F1-5AC9-4CE0-8B83-917ADBD9E624}" destId="{94D3D18A-D6FB-452E-9FA0-668FFF9C8A43}" srcOrd="0" destOrd="0" presId="urn:microsoft.com/office/officeart/2005/8/layout/process1"/>
    <dgm:cxn modelId="{B344D152-985E-4CB8-8385-1365022C8329}" type="presOf" srcId="{FFB9D0CB-5B33-48A0-8646-0BD0778C2152}" destId="{46E5E293-65BF-4E91-9294-A7BCF87236F7}" srcOrd="0" destOrd="0" presId="urn:microsoft.com/office/officeart/2005/8/layout/process1"/>
    <dgm:cxn modelId="{861B8259-E910-46C7-BE7B-DB63F17CE8D7}" type="presOf" srcId="{264FB3DC-1754-4742-8D24-744D97EA0B1B}" destId="{8B531BC3-1CB7-4F7E-A4E6-591C04B02BC9}" srcOrd="0" destOrd="0" presId="urn:microsoft.com/office/officeart/2005/8/layout/process1"/>
    <dgm:cxn modelId="{2810FD5F-4BD8-4374-A8BC-D8D50C751663}" srcId="{0BDC1682-D7BC-4F57-8E87-28D9BE104FBE}" destId="{FFB9D0CB-5B33-48A0-8646-0BD0778C2152}" srcOrd="5" destOrd="0" parTransId="{B128EAB4-358E-4EB2-9CE6-94B00BDCBDDB}" sibTransId="{78AF5120-ADF1-446B-ACF0-5F265FEA9CC2}"/>
    <dgm:cxn modelId="{FE780E60-EE96-47E4-A5D7-3B0EFC857FC8}" type="presOf" srcId="{8DE70BC4-4D1E-4FAE-8A98-4DFDA4E3B0BA}" destId="{787993F3-7E4F-4067-8058-FC3F694BD9A9}" srcOrd="1" destOrd="0" presId="urn:microsoft.com/office/officeart/2005/8/layout/process1"/>
    <dgm:cxn modelId="{80798190-191A-491F-82AE-A8286AB515EE}" type="presOf" srcId="{9DE228E3-DB8D-4030-95C6-7C09BC810CF6}" destId="{4E85B395-9DA4-401D-B0CA-A17BED823878}" srcOrd="1" destOrd="0" presId="urn:microsoft.com/office/officeart/2005/8/layout/process1"/>
    <dgm:cxn modelId="{BCE3F098-4C19-46C6-BF6B-BCF2D6BDC733}" type="presOf" srcId="{9D9C4D6E-91AE-4C7D-9E9C-8F710E617C42}" destId="{49C3070E-4390-47A7-9C0C-096BD15C7578}" srcOrd="0" destOrd="0" presId="urn:microsoft.com/office/officeart/2005/8/layout/process1"/>
    <dgm:cxn modelId="{646C4D9B-0D6F-489C-AC07-5A48E796BF5C}" type="presOf" srcId="{8DE70BC4-4D1E-4FAE-8A98-4DFDA4E3B0BA}" destId="{90AA21A7-A4EA-47CF-AD0E-702D926D08A6}" srcOrd="0" destOrd="0" presId="urn:microsoft.com/office/officeart/2005/8/layout/process1"/>
    <dgm:cxn modelId="{B68287A7-7A19-481A-B28E-C1772DB68941}" srcId="{0BDC1682-D7BC-4F57-8E87-28D9BE104FBE}" destId="{62C6A6F1-5AC9-4CE0-8B83-917ADBD9E624}" srcOrd="4" destOrd="0" parTransId="{3371B193-B609-4704-B672-07D439378FF3}" sibTransId="{8DE70BC4-4D1E-4FAE-8A98-4DFDA4E3B0BA}"/>
    <dgm:cxn modelId="{47DEF6BB-6581-4D41-AB44-FDE109765306}" type="presOf" srcId="{9D9C4D6E-91AE-4C7D-9E9C-8F710E617C42}" destId="{5C13B1D0-9F48-4CEB-97C4-9894412E546A}" srcOrd="1" destOrd="0" presId="urn:microsoft.com/office/officeart/2005/8/layout/process1"/>
    <dgm:cxn modelId="{A7C391BC-116D-491E-8659-9AF8711A5685}" type="presOf" srcId="{9DE228E3-DB8D-4030-95C6-7C09BC810CF6}" destId="{ADABB093-8632-4F3D-BED8-BBABC6A14696}" srcOrd="0" destOrd="0" presId="urn:microsoft.com/office/officeart/2005/8/layout/process1"/>
    <dgm:cxn modelId="{DB34CDC9-EDA6-465A-949F-448DDCF01E5C}" type="presOf" srcId="{76DA1E86-4C7D-4C02-9E03-5B25DC6ECBF8}" destId="{1A5DD776-0217-42F3-BD9D-96BDDC1B8AD0}" srcOrd="0" destOrd="0" presId="urn:microsoft.com/office/officeart/2005/8/layout/process1"/>
    <dgm:cxn modelId="{4A4402DF-648A-4FC0-B12A-A3F9360AC456}" type="presOf" srcId="{B1B5F302-9BCF-4123-A980-1F3918F6B129}" destId="{FE9F58A8-778B-4297-B951-038D36B806F1}" srcOrd="0" destOrd="0" presId="urn:microsoft.com/office/officeart/2005/8/layout/process1"/>
    <dgm:cxn modelId="{E57FCDE1-8452-4650-9593-F880E5B6DACD}" type="presOf" srcId="{2C049BA4-1AE1-4B05-87D7-EA9DB9B3A741}" destId="{42622251-9310-443E-A4AA-C58939432E1B}" srcOrd="1" destOrd="0" presId="urn:microsoft.com/office/officeart/2005/8/layout/process1"/>
    <dgm:cxn modelId="{DDAB86EA-F763-4F53-81C4-1C52DF1C179D}" srcId="{0BDC1682-D7BC-4F57-8E87-28D9BE104FBE}" destId="{264FB3DC-1754-4742-8D24-744D97EA0B1B}" srcOrd="0" destOrd="0" parTransId="{C487A1A8-AC66-432C-A90F-3CF94C19373E}" sibTransId="{B1B5F302-9BCF-4123-A980-1F3918F6B129}"/>
    <dgm:cxn modelId="{F6B854EC-770D-4B54-AD13-FBF1E098F657}" type="presOf" srcId="{7970362A-C22D-487D-9FD0-F8E55CFA3E45}" destId="{EA73D148-8F03-4283-978C-3385682D47B5}" srcOrd="0" destOrd="0" presId="urn:microsoft.com/office/officeart/2005/8/layout/process1"/>
    <dgm:cxn modelId="{A3F17242-3E22-4D80-8BAC-D8B1CBA20CCD}" type="presParOf" srcId="{7F809985-45A7-4743-9A53-BE335BFE4928}" destId="{8B531BC3-1CB7-4F7E-A4E6-591C04B02BC9}" srcOrd="0" destOrd="0" presId="urn:microsoft.com/office/officeart/2005/8/layout/process1"/>
    <dgm:cxn modelId="{7D6A40F1-DF62-4CDE-8EB3-196733C96C71}" type="presParOf" srcId="{7F809985-45A7-4743-9A53-BE335BFE4928}" destId="{FE9F58A8-778B-4297-B951-038D36B806F1}" srcOrd="1" destOrd="0" presId="urn:microsoft.com/office/officeart/2005/8/layout/process1"/>
    <dgm:cxn modelId="{9A3C0B1B-BBC6-4065-9C47-1F33373C4623}" type="presParOf" srcId="{FE9F58A8-778B-4297-B951-038D36B806F1}" destId="{46B9DAFC-E307-43E6-BC09-69A78B4B24CA}" srcOrd="0" destOrd="0" presId="urn:microsoft.com/office/officeart/2005/8/layout/process1"/>
    <dgm:cxn modelId="{57D7FCF8-A6EF-46DF-92F2-91090044A380}" type="presParOf" srcId="{7F809985-45A7-4743-9A53-BE335BFE4928}" destId="{EA73D148-8F03-4283-978C-3385682D47B5}" srcOrd="2" destOrd="0" presId="urn:microsoft.com/office/officeart/2005/8/layout/process1"/>
    <dgm:cxn modelId="{2C2E2542-45E9-43DE-A73D-7AD1E49FAD76}" type="presParOf" srcId="{7F809985-45A7-4743-9A53-BE335BFE4928}" destId="{740DEE76-F88A-4D83-A4EE-5120B8E85279}" srcOrd="3" destOrd="0" presId="urn:microsoft.com/office/officeart/2005/8/layout/process1"/>
    <dgm:cxn modelId="{34692E7E-311B-4E1D-9E41-2EEE3B3F9935}" type="presParOf" srcId="{740DEE76-F88A-4D83-A4EE-5120B8E85279}" destId="{42622251-9310-443E-A4AA-C58939432E1B}" srcOrd="0" destOrd="0" presId="urn:microsoft.com/office/officeart/2005/8/layout/process1"/>
    <dgm:cxn modelId="{7495B606-6FB0-4872-8296-8F0A42860F3E}" type="presParOf" srcId="{7F809985-45A7-4743-9A53-BE335BFE4928}" destId="{1A5DD776-0217-42F3-BD9D-96BDDC1B8AD0}" srcOrd="4" destOrd="0" presId="urn:microsoft.com/office/officeart/2005/8/layout/process1"/>
    <dgm:cxn modelId="{7BC73CA0-CFAB-43A7-BA0A-A670D1CD74B1}" type="presParOf" srcId="{7F809985-45A7-4743-9A53-BE335BFE4928}" destId="{49C3070E-4390-47A7-9C0C-096BD15C7578}" srcOrd="5" destOrd="0" presId="urn:microsoft.com/office/officeart/2005/8/layout/process1"/>
    <dgm:cxn modelId="{7BDDA1C8-F290-4322-8EE1-BCED22D2FBF9}" type="presParOf" srcId="{49C3070E-4390-47A7-9C0C-096BD15C7578}" destId="{5C13B1D0-9F48-4CEB-97C4-9894412E546A}" srcOrd="0" destOrd="0" presId="urn:microsoft.com/office/officeart/2005/8/layout/process1"/>
    <dgm:cxn modelId="{E970E4F4-BE87-426C-B812-B1D5BA53A081}" type="presParOf" srcId="{7F809985-45A7-4743-9A53-BE335BFE4928}" destId="{9A0A45C4-8558-453A-AE68-841D561231F9}" srcOrd="6" destOrd="0" presId="urn:microsoft.com/office/officeart/2005/8/layout/process1"/>
    <dgm:cxn modelId="{7056971F-011F-46FD-A153-2FA91434E8AA}" type="presParOf" srcId="{7F809985-45A7-4743-9A53-BE335BFE4928}" destId="{ADABB093-8632-4F3D-BED8-BBABC6A14696}" srcOrd="7" destOrd="0" presId="urn:microsoft.com/office/officeart/2005/8/layout/process1"/>
    <dgm:cxn modelId="{821F8FDC-3FD5-4D1E-A46A-453A66628EB8}" type="presParOf" srcId="{ADABB093-8632-4F3D-BED8-BBABC6A14696}" destId="{4E85B395-9DA4-401D-B0CA-A17BED823878}" srcOrd="0" destOrd="0" presId="urn:microsoft.com/office/officeart/2005/8/layout/process1"/>
    <dgm:cxn modelId="{57279DCD-8273-433D-8A38-EBE97C0CAF0E}" type="presParOf" srcId="{7F809985-45A7-4743-9A53-BE335BFE4928}" destId="{94D3D18A-D6FB-452E-9FA0-668FFF9C8A43}" srcOrd="8" destOrd="0" presId="urn:microsoft.com/office/officeart/2005/8/layout/process1"/>
    <dgm:cxn modelId="{BC75C258-4214-4FE4-B98A-BE3F2A32B7E4}" type="presParOf" srcId="{7F809985-45A7-4743-9A53-BE335BFE4928}" destId="{90AA21A7-A4EA-47CF-AD0E-702D926D08A6}" srcOrd="9" destOrd="0" presId="urn:microsoft.com/office/officeart/2005/8/layout/process1"/>
    <dgm:cxn modelId="{6A3C3C6B-E9E8-4BEC-9994-B47D3C3EF2BB}" type="presParOf" srcId="{90AA21A7-A4EA-47CF-AD0E-702D926D08A6}" destId="{787993F3-7E4F-4067-8058-FC3F694BD9A9}" srcOrd="0" destOrd="0" presId="urn:microsoft.com/office/officeart/2005/8/layout/process1"/>
    <dgm:cxn modelId="{159C1E97-8E35-45E5-989D-D658C1F5AE08}" type="presParOf" srcId="{7F809985-45A7-4743-9A53-BE335BFE4928}" destId="{46E5E293-65BF-4E91-9294-A7BCF87236F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1BC3-1CB7-4F7E-A4E6-591C04B02BC9}">
      <dsp:nvSpPr>
        <dsp:cNvPr id="0" name=""/>
        <dsp:cNvSpPr/>
      </dsp:nvSpPr>
      <dsp:spPr>
        <a:xfrm>
          <a:off x="98" y="742468"/>
          <a:ext cx="1239350" cy="109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● База данных с открытым исходным кодом. </a:t>
          </a:r>
        </a:p>
      </dsp:txBody>
      <dsp:txXfrm>
        <a:off x="32214" y="774584"/>
        <a:ext cx="1175118" cy="1032302"/>
      </dsp:txXfrm>
    </dsp:sp>
    <dsp:sp modelId="{FE9F58A8-778B-4297-B951-038D36B806F1}">
      <dsp:nvSpPr>
        <dsp:cNvPr id="0" name=""/>
        <dsp:cNvSpPr/>
      </dsp:nvSpPr>
      <dsp:spPr>
        <a:xfrm>
          <a:off x="1363384" y="1137056"/>
          <a:ext cx="262742" cy="307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1363384" y="1198528"/>
        <a:ext cx="183919" cy="184414"/>
      </dsp:txXfrm>
    </dsp:sp>
    <dsp:sp modelId="{EA73D148-8F03-4283-978C-3385682D47B5}">
      <dsp:nvSpPr>
        <dsp:cNvPr id="0" name=""/>
        <dsp:cNvSpPr/>
      </dsp:nvSpPr>
      <dsp:spPr>
        <a:xfrm>
          <a:off x="1735189" y="742468"/>
          <a:ext cx="1386547" cy="109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● Поддерживает SQL, транзакции и процедуры. </a:t>
          </a:r>
        </a:p>
      </dsp:txBody>
      <dsp:txXfrm>
        <a:off x="1767305" y="774584"/>
        <a:ext cx="1322315" cy="1032302"/>
      </dsp:txXfrm>
    </dsp:sp>
    <dsp:sp modelId="{740DEE76-F88A-4D83-A4EE-5120B8E85279}">
      <dsp:nvSpPr>
        <dsp:cNvPr id="0" name=""/>
        <dsp:cNvSpPr/>
      </dsp:nvSpPr>
      <dsp:spPr>
        <a:xfrm>
          <a:off x="3245672" y="1137056"/>
          <a:ext cx="262742" cy="307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3245672" y="1198528"/>
        <a:ext cx="183919" cy="184414"/>
      </dsp:txXfrm>
    </dsp:sp>
    <dsp:sp modelId="{1A5DD776-0217-42F3-BD9D-96BDDC1B8AD0}">
      <dsp:nvSpPr>
        <dsp:cNvPr id="0" name=""/>
        <dsp:cNvSpPr/>
      </dsp:nvSpPr>
      <dsp:spPr>
        <a:xfrm>
          <a:off x="3617477" y="742468"/>
          <a:ext cx="1239350" cy="109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● Не требует много ресурсов (примерно 250 </a:t>
          </a:r>
          <a:r>
            <a:rPr lang="ru-RU" sz="1300" kern="1200" dirty="0" err="1"/>
            <a:t>кБ</a:t>
          </a:r>
          <a:r>
            <a:rPr lang="ru-RU" sz="1300" kern="1200" dirty="0"/>
            <a:t> памяти). </a:t>
          </a:r>
        </a:p>
      </dsp:txBody>
      <dsp:txXfrm>
        <a:off x="3649593" y="774584"/>
        <a:ext cx="1175118" cy="1032302"/>
      </dsp:txXfrm>
    </dsp:sp>
    <dsp:sp modelId="{49C3070E-4390-47A7-9C0C-096BD15C7578}">
      <dsp:nvSpPr>
        <dsp:cNvPr id="0" name=""/>
        <dsp:cNvSpPr/>
      </dsp:nvSpPr>
      <dsp:spPr>
        <a:xfrm>
          <a:off x="4980762" y="1137056"/>
          <a:ext cx="262742" cy="307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4980762" y="1198528"/>
        <a:ext cx="183919" cy="184414"/>
      </dsp:txXfrm>
    </dsp:sp>
    <dsp:sp modelId="{9A0A45C4-8558-453A-AE68-841D561231F9}">
      <dsp:nvSpPr>
        <dsp:cNvPr id="0" name=""/>
        <dsp:cNvSpPr/>
      </dsp:nvSpPr>
      <dsp:spPr>
        <a:xfrm>
          <a:off x="5352567" y="742468"/>
          <a:ext cx="1239350" cy="109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● Является встраиваемой библиотекой. </a:t>
          </a:r>
        </a:p>
      </dsp:txBody>
      <dsp:txXfrm>
        <a:off x="5384683" y="774584"/>
        <a:ext cx="1175118" cy="1032302"/>
      </dsp:txXfrm>
    </dsp:sp>
    <dsp:sp modelId="{ADABB093-8632-4F3D-BED8-BBABC6A14696}">
      <dsp:nvSpPr>
        <dsp:cNvPr id="0" name=""/>
        <dsp:cNvSpPr/>
      </dsp:nvSpPr>
      <dsp:spPr>
        <a:xfrm>
          <a:off x="6715853" y="1137056"/>
          <a:ext cx="262742" cy="307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6715853" y="1198528"/>
        <a:ext cx="183919" cy="184414"/>
      </dsp:txXfrm>
    </dsp:sp>
    <dsp:sp modelId="{94D3D18A-D6FB-452E-9FA0-668FFF9C8A43}">
      <dsp:nvSpPr>
        <dsp:cNvPr id="0" name=""/>
        <dsp:cNvSpPr/>
      </dsp:nvSpPr>
      <dsp:spPr>
        <a:xfrm>
          <a:off x="7087658" y="742468"/>
          <a:ext cx="1239350" cy="109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● 3 основных типа данных: TEXT, INTEGER, REAL. </a:t>
          </a:r>
        </a:p>
      </dsp:txBody>
      <dsp:txXfrm>
        <a:off x="7119774" y="774584"/>
        <a:ext cx="1175118" cy="1032302"/>
      </dsp:txXfrm>
    </dsp:sp>
    <dsp:sp modelId="{90AA21A7-A4EA-47CF-AD0E-702D926D08A6}">
      <dsp:nvSpPr>
        <dsp:cNvPr id="0" name=""/>
        <dsp:cNvSpPr/>
      </dsp:nvSpPr>
      <dsp:spPr>
        <a:xfrm>
          <a:off x="8450943" y="1137056"/>
          <a:ext cx="262742" cy="3073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8450943" y="1198528"/>
        <a:ext cx="183919" cy="184414"/>
      </dsp:txXfrm>
    </dsp:sp>
    <dsp:sp modelId="{46E5E293-65BF-4E91-9294-A7BCF87236F7}">
      <dsp:nvSpPr>
        <dsp:cNvPr id="0" name=""/>
        <dsp:cNvSpPr/>
      </dsp:nvSpPr>
      <dsp:spPr>
        <a:xfrm>
          <a:off x="8822748" y="742468"/>
          <a:ext cx="1239350" cy="1096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● Всё содержимое БД храниться в одном файле.</a:t>
          </a:r>
        </a:p>
      </dsp:txBody>
      <dsp:txXfrm>
        <a:off x="8854864" y="774584"/>
        <a:ext cx="1175118" cy="103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436B-9247-3643-87F7-ECD2347387C1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70FA6-A32C-9143-9FA3-ABB0C9A28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3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1488-9A55-E944-BCEB-13188971510E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1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CBB1-B505-2642-9DA3-64330454DACF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C47-5C36-E744-AF2A-8A9858DF24ED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E8E8-A42A-A845-862D-C04930C932F2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1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6F00-92D2-984C-A693-8D79CA69BF8A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2B04-14BE-6948-B36E-E6B652C9296A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9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A50C-D07B-5D41-906E-F037B8AC7AE6}" type="datetime1">
              <a:rPr lang="ru-RU" smtClean="0"/>
              <a:t>13.06.2019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4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DF40-F7B0-1C49-9861-3390854074F0}" type="datetime1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E50B-2CAE-4541-A3FB-CC6B6F993281}" type="datetime1">
              <a:rPr lang="ru-RU" smtClean="0"/>
              <a:t>13.06.2019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6E8-2134-CF40-B0A0-C1A2A88C64B0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8B88-2585-B64D-B321-26B72C83E8C2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65D9-C015-E54D-9AB1-C9136DA1F5AC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B723-256E-48FB-9EF6-C6C819503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ortalzine.de/wp-content/uploads/sites/3/2017/08/sqll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0168" y="159807"/>
            <a:ext cx="9969986" cy="623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70057" y="4735286"/>
            <a:ext cx="5021943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Выступление подготовили:</a:t>
            </a:r>
          </a:p>
          <a:p>
            <a:r>
              <a:rPr lang="ru-RU" dirty="0"/>
              <a:t>Косоруков Роман</a:t>
            </a:r>
          </a:p>
          <a:p>
            <a:r>
              <a:rPr lang="ru-RU" dirty="0"/>
              <a:t>Сухачева Валерия</a:t>
            </a:r>
          </a:p>
          <a:p>
            <a:r>
              <a:rPr lang="ru-RU" dirty="0"/>
              <a:t>Белорукова Елизавета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7D96B7-0D0F-D341-B9D9-38B60D79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33F96-62F4-C849-BFF4-A051F85E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TCL- </a:t>
            </a:r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F50C6-C24E-764E-9983-014FB962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управления транзакциями. Конструкции такого типа применяют чтобы управлять изменениями, которые производятся с использованием DML запросов. Конструкции TCL позволяют нам производить объединение DML запросов в наборы транзакций.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01533F-F0B5-2548-88A1-1ED1A384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хранения </a:t>
            </a:r>
            <a:r>
              <a:rPr lang="en-US" dirty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Каждое значение, хранящееся в базе данных </a:t>
            </a:r>
            <a:r>
              <a:rPr lang="ru-RU" dirty="0" err="1"/>
              <a:t>SQLite</a:t>
            </a:r>
            <a:r>
              <a:rPr lang="ru-RU" dirty="0"/>
              <a:t>, имеет один из следующих классов хранения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511"/>
          <a:stretch/>
        </p:blipFill>
        <p:spPr>
          <a:xfrm>
            <a:off x="1995714" y="2757713"/>
            <a:ext cx="8196302" cy="311843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C7A9-5EC8-6644-81BD-3ACB1EB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даты и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SQLite</a:t>
            </a:r>
            <a:r>
              <a:rPr lang="ru-RU" dirty="0"/>
              <a:t> не имеет отдельного класса хранения для хранения дат и / или времени, но </a:t>
            </a:r>
            <a:r>
              <a:rPr lang="ru-RU" dirty="0" err="1"/>
              <a:t>SQLite</a:t>
            </a:r>
            <a:r>
              <a:rPr lang="ru-RU" dirty="0"/>
              <a:t> способен хранить даты и время как значения TEXT, REAL или INTEGER.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5373"/>
            <a:ext cx="10337800" cy="21145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14670-DD43-3E44-9BF1-30716AA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47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ru-RU" dirty="0"/>
              <a:t>тип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138203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SQLite</a:t>
            </a:r>
            <a:r>
              <a:rPr lang="ru-RU" dirty="0"/>
              <a:t> не имеет отдельного булевского класса хранения. Вместо этого </a:t>
            </a:r>
            <a:r>
              <a:rPr lang="ru-RU" dirty="0" err="1"/>
              <a:t>булевые</a:t>
            </a:r>
            <a:r>
              <a:rPr lang="ru-RU" dirty="0"/>
              <a:t> значения сохраняются как целые числа 0 (ложь) и 1 (истина).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635935-23BE-6445-9352-202F96FE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4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93495"/>
            <a:ext cx="10515600" cy="3883468"/>
          </a:xfrm>
        </p:spPr>
        <p:txBody>
          <a:bodyPr>
            <a:normAutofit/>
          </a:bodyPr>
          <a:lstStyle/>
          <a:p>
            <a:r>
              <a:rPr lang="ru-RU" dirty="0"/>
              <a:t>Отсутствие системы пользователей </a:t>
            </a:r>
            <a:endParaRPr lang="en-US" dirty="0"/>
          </a:p>
          <a:p>
            <a:r>
              <a:rPr lang="ru-RU" dirty="0"/>
              <a:t>Отсутствие возможности увеличения производительности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AE2C10-ABBC-9747-AA70-1F04E438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B4451-C992-B349-AF20-2445AE08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E8FEE-3269-EE46-AD2B-C1C5D19A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с документацией по </a:t>
            </a:r>
            <a:r>
              <a:rPr lang="en-US" dirty="0"/>
              <a:t>SQLite</a:t>
            </a:r>
            <a:r>
              <a:rPr lang="ru-RU" dirty="0"/>
              <a:t>: </a:t>
            </a:r>
            <a:r>
              <a:rPr lang="en" dirty="0">
                <a:hlinkClick r:id="rId2"/>
              </a:rPr>
              <a:t>http://sqlite</a:t>
            </a:r>
            <a:r>
              <a:rPr lang="en">
                <a:hlinkClick r:id="rId2"/>
              </a:rPr>
              <a:t>.org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86A2EE-E7AF-CE4C-9A4A-FE68A8E0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31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SQLite</a:t>
            </a:r>
            <a:r>
              <a:rPr lang="ru-RU" dirty="0"/>
              <a:t> – это реляционная база данных, запросы к которой можно осуществлять при помощи языка запросов SQL. 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532080331"/>
              </p:ext>
            </p:extLst>
          </p:nvPr>
        </p:nvGraphicFramePr>
        <p:xfrm>
          <a:off x="1064901" y="2260177"/>
          <a:ext cx="10062198" cy="2581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AFA323-76C6-AC44-BB44-2DFC0CF8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7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44939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Все базы данных хранятся в файлах, по одному файлу на базу. </a:t>
            </a:r>
          </a:p>
          <a:p>
            <a:r>
              <a:rPr lang="ru-RU" dirty="0"/>
              <a:t>Количество баз данных, а так же таблиц в них, ограниченно только свободным местом, имеющимся на сайте. </a:t>
            </a:r>
          </a:p>
          <a:p>
            <a:r>
              <a:rPr lang="ru-RU" dirty="0"/>
              <a:t>Максимально возможный объём одной базы данных составляет 2 Тб.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C6AAF0-4F19-B24D-95EE-D6D2D22F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SQLite: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83F923-816A-5B43-A59B-592112B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8F348F-5883-9B4E-ACD9-6345A1B9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789826" cy="39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7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27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Стандартные команды </a:t>
            </a:r>
            <a:r>
              <a:rPr lang="en-US" dirty="0"/>
              <a:t>SQLite </a:t>
            </a:r>
            <a:r>
              <a:rPr lang="ru-RU" dirty="0"/>
              <a:t>для взаимодействия с реляционными базами данных аналогичны </a:t>
            </a:r>
            <a:r>
              <a:rPr lang="en-US" dirty="0"/>
              <a:t>SQL. </a:t>
            </a:r>
            <a:r>
              <a:rPr lang="ru-RU" dirty="0"/>
              <a:t>Это </a:t>
            </a:r>
            <a:r>
              <a:rPr lang="en-US" dirty="0"/>
              <a:t>CREATE, SELECT, INSERT, UPDATE, DELETE </a:t>
            </a:r>
            <a:r>
              <a:rPr lang="ru-RU" dirty="0"/>
              <a:t>и </a:t>
            </a:r>
            <a:r>
              <a:rPr lang="en-US" dirty="0"/>
              <a:t>DROP. 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7025" y="2788331"/>
            <a:ext cx="8657950" cy="356892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BDCE9-4254-D549-BAF5-55A462E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0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34201-AF02-F440-BAF2-E3B1AD32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4341"/>
            <a:ext cx="10439400" cy="1079996"/>
          </a:xfrm>
        </p:spPr>
        <p:txBody>
          <a:bodyPr>
            <a:normAutofit fontScale="90000"/>
          </a:bodyPr>
          <a:lstStyle/>
          <a:p>
            <a:pPr marL="0" lvl="0" indent="0"/>
            <a:r>
              <a:rPr lang="ru-RU" sz="4000" dirty="0"/>
              <a:t>Обращения к базе данных SQL выполняются посредством запросов, существует три основных вида SQL запросов: </a:t>
            </a:r>
            <a:r>
              <a:rPr lang="ru-RU" sz="4000" b="1" dirty="0"/>
              <a:t>DDL,</a:t>
            </a:r>
            <a:r>
              <a:rPr lang="en" sz="4000" b="1" dirty="0"/>
              <a:t> TCL, DML</a:t>
            </a:r>
            <a:r>
              <a:rPr lang="ru-RU" sz="4000" dirty="0"/>
              <a:t>и </a:t>
            </a:r>
            <a:r>
              <a:rPr lang="en" sz="4000" b="1" dirty="0"/>
              <a:t>DCL</a:t>
            </a:r>
            <a:r>
              <a:rPr lang="ru-RU" sz="4000" dirty="0"/>
              <a:t>.</a:t>
            </a: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1FB457-9372-C64B-966D-0673648B9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918" y="1645354"/>
            <a:ext cx="9063207" cy="4710996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EA460-0F2C-D14E-A4A2-7D28A5B0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98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DDL-</a:t>
            </a:r>
            <a:r>
              <a:rPr lang="ru-RU" dirty="0"/>
              <a:t>запросы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Такие запросы используются для создания таблиц. Каждая таблица характеризуется именем и описанием столбцов, которое содержит имя столбца и тип данных. </a:t>
            </a:r>
          </a:p>
          <a:p>
            <a:pPr marL="0" indent="0">
              <a:buNone/>
            </a:pPr>
            <a:r>
              <a:rPr lang="ru-RU" dirty="0"/>
              <a:t>Пример запроса для создания таблицы:</a:t>
            </a:r>
          </a:p>
          <a:p>
            <a:pPr marL="0" indent="0">
              <a:buNone/>
            </a:pPr>
            <a:r>
              <a:rPr lang="en-US" sz="2000" dirty="0"/>
              <a:t>create </a:t>
            </a:r>
            <a:r>
              <a:rPr lang="en-US" sz="2000" dirty="0" err="1"/>
              <a:t>Table_Name</a:t>
            </a:r>
            <a:r>
              <a:rPr lang="en-US" sz="2000" dirty="0"/>
              <a:t> (_id integer primary key </a:t>
            </a:r>
            <a:r>
              <a:rPr lang="en-US" sz="2000" dirty="0" err="1"/>
              <a:t>autoincrement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ru-RU" sz="2000" dirty="0"/>
              <a:t>			</a:t>
            </a:r>
            <a:r>
              <a:rPr lang="en-US" sz="2000" dirty="0"/>
              <a:t>field_name_1 text,</a:t>
            </a:r>
          </a:p>
          <a:p>
            <a:pPr marL="0" indent="0">
              <a:buNone/>
            </a:pPr>
            <a:r>
              <a:rPr lang="ru-RU" sz="2000" dirty="0"/>
              <a:t>			</a:t>
            </a:r>
            <a:r>
              <a:rPr lang="en-US" sz="2000" dirty="0"/>
              <a:t>field_name_2 text);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D5BF4-A146-064E-9A87-56CEC794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9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60DA5-0088-D644-B82D-4AB02F1D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DML-</a:t>
            </a:r>
            <a:r>
              <a:rPr lang="ru-RU" dirty="0"/>
              <a:t>запросы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5EDD4-0447-A34D-8F52-1D82D6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семейство компьютерных языков, используемых в компьютерных программах или пользователями баз данных для получения, вставки, удаления или изменения данных в базах данных.</a:t>
            </a:r>
          </a:p>
          <a:p>
            <a:pPr marL="0" indent="0">
              <a:buNone/>
            </a:pPr>
            <a:r>
              <a:rPr lang="ru-RU" dirty="0"/>
              <a:t>Пример запроса для удаления данных из таблицы:</a:t>
            </a:r>
          </a:p>
          <a:p>
            <a:pPr marL="0" indent="0" algn="ctr">
              <a:buNone/>
            </a:pPr>
            <a:r>
              <a:rPr lang="en" sz="2400" dirty="0"/>
              <a:t>DELETE FROM table [WHERE condition];</a:t>
            </a:r>
            <a:endParaRPr lang="ru-RU" sz="2400" dirty="0"/>
          </a:p>
          <a:p>
            <a:pPr marL="0" indent="0" algn="ctr">
              <a:buNone/>
            </a:pPr>
            <a:r>
              <a:rPr lang="en" sz="2400" dirty="0"/>
              <a:t>delete from employees where </a:t>
            </a:r>
            <a:r>
              <a:rPr lang="en" sz="2400" dirty="0" err="1"/>
              <a:t>employee_id</a:t>
            </a:r>
            <a:r>
              <a:rPr lang="en" sz="2400" dirty="0"/>
              <a:t>=206;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8E3C33-D439-964B-9A35-7D8A2E7E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0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DA1E4-7CB7-C143-BC96-5B0483C4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  <a:r>
              <a:rPr lang="ru-RU" dirty="0"/>
              <a:t>-запросы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8EDDE-DFF5-5944-810E-061D0DE9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Подмножество языка управления базами данных SQL, предназначенное для осуществления административных операций, присваивающих или отменяющих право (привилегию) использовать базу данных, таблицы и другие объекты базы данных, а также выполнять те или иные операторы SQL.</a:t>
            </a:r>
          </a:p>
          <a:p>
            <a:pPr marL="0" indent="0">
              <a:buNone/>
            </a:pPr>
            <a:r>
              <a:rPr lang="en-US" dirty="0"/>
              <a:t>Grant Select, update on </a:t>
            </a:r>
            <a:r>
              <a:rPr lang="en-US" dirty="0" err="1"/>
              <a:t>k_contract</a:t>
            </a:r>
            <a:r>
              <a:rPr lang="en-US" dirty="0"/>
              <a:t> to public;</a:t>
            </a:r>
          </a:p>
          <a:p>
            <a:pPr marL="0" indent="0">
              <a:buNone/>
            </a:pPr>
            <a:r>
              <a:rPr lang="en-US" dirty="0"/>
              <a:t>Deny Delete on </a:t>
            </a:r>
            <a:r>
              <a:rPr lang="en-US" dirty="0" err="1"/>
              <a:t>k_contract</a:t>
            </a:r>
            <a:r>
              <a:rPr lang="en-US" dirty="0"/>
              <a:t> from public;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526493-7D0F-FC45-B946-9212F344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B723-256E-48FB-9EF6-C6C8195038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47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359</Words>
  <Application>Microsoft Macintosh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Особенности SQLite</vt:lpstr>
      <vt:lpstr>Преимущества SQLite:</vt:lpstr>
      <vt:lpstr>Команды SQLite</vt:lpstr>
      <vt:lpstr>Обращения к базе данных SQL выполняются посредством запросов, существует три основных вида SQL запросов: DDL, TCL, DMLи DCL.  </vt:lpstr>
      <vt:lpstr>DDL-запросы</vt:lpstr>
      <vt:lpstr>DML-запросы </vt:lpstr>
      <vt:lpstr>DCL-запросы</vt:lpstr>
      <vt:lpstr>TCL- запросы</vt:lpstr>
      <vt:lpstr>Классы хранения SQLite</vt:lpstr>
      <vt:lpstr>Тип данных даты и времени</vt:lpstr>
      <vt:lpstr>Boolean тип данных</vt:lpstr>
      <vt:lpstr>Недостатки SQLite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Валерия Сухачева</dc:creator>
  <cp:lastModifiedBy>Microsoft Office User</cp:lastModifiedBy>
  <cp:revision>22</cp:revision>
  <dcterms:created xsi:type="dcterms:W3CDTF">2019-05-23T12:10:12Z</dcterms:created>
  <dcterms:modified xsi:type="dcterms:W3CDTF">2019-06-13T10:07:20Z</dcterms:modified>
</cp:coreProperties>
</file>