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2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0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0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7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8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0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18F0-E689-4D46-A38F-571387AD1C4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976B-63CC-43C5-967D-9636B2F0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9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Эмодзи</a:t>
            </a:r>
            <a:r>
              <a:rPr lang="ru-RU" dirty="0"/>
              <a:t/>
            </a:r>
            <a:br>
              <a:rPr lang="ru-RU" dirty="0"/>
            </a:br>
            <a:r>
              <a:rPr lang="ru-RU" sz="2400" dirty="0" smtClean="0"/>
              <a:t>Общение 21 вв.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Работу выполнили студентки 1 курса ИВТ:</a:t>
            </a:r>
          </a:p>
          <a:p>
            <a:pPr algn="r"/>
            <a:r>
              <a:rPr lang="ru-RU" dirty="0" smtClean="0"/>
              <a:t>Сухачева Валерия</a:t>
            </a:r>
          </a:p>
          <a:p>
            <a:pPr algn="r"/>
            <a:r>
              <a:rPr lang="ru-RU" dirty="0" smtClean="0"/>
              <a:t>Белорукова Елизавета</a:t>
            </a:r>
          </a:p>
        </p:txBody>
      </p:sp>
    </p:spTree>
    <p:extLst>
      <p:ext uri="{BB962C8B-B14F-4D97-AF65-F5344CB8AC3E}">
        <p14:creationId xmlns:p14="http://schemas.microsoft.com/office/powerpoint/2010/main" val="131599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эмодзи</a:t>
            </a:r>
            <a:r>
              <a:rPr lang="ru-RU" dirty="0" smtClean="0"/>
              <a:t> или </a:t>
            </a:r>
            <a:r>
              <a:rPr lang="ru-RU" dirty="0" err="1" smtClean="0"/>
              <a:t>эмоджи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err="1"/>
              <a:t>Эмо́дзи</a:t>
            </a:r>
            <a:r>
              <a:rPr lang="ru-RU" sz="2400" dirty="0"/>
              <a:t>  — язык идеограмм и смайликов, используемый в электронных сообщениях и веб-страницах. Этот графический язык, где вместо слов используются сочетания картинок, появился в Японии и распространился по всему миру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dirty="0" err="1"/>
              <a:t>Эмодзи</a:t>
            </a:r>
            <a:r>
              <a:rPr lang="ru-RU" sz="2400" b="1" dirty="0"/>
              <a:t> </a:t>
            </a:r>
            <a:r>
              <a:rPr lang="ru-RU" sz="2400" dirty="0"/>
              <a:t>или</a:t>
            </a:r>
            <a:r>
              <a:rPr lang="ru-RU" sz="2400" b="1" dirty="0"/>
              <a:t> </a:t>
            </a:r>
            <a:r>
              <a:rPr lang="ru-RU" sz="2400" b="1" dirty="0" err="1"/>
              <a:t>эмоджи</a:t>
            </a:r>
            <a:r>
              <a:rPr lang="ru-RU" sz="2400" b="1" dirty="0"/>
              <a:t> </a:t>
            </a:r>
            <a:r>
              <a:rPr lang="ru-RU" sz="2400" dirty="0"/>
              <a:t>– набор символов или картинок, которыми можно выразить эмоции при письме.</a:t>
            </a:r>
            <a:endParaRPr lang="ru-R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85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1998-1999 – благодаря </a:t>
            </a:r>
            <a:r>
              <a:rPr lang="ru-RU" dirty="0" err="1" smtClean="0"/>
              <a:t>Сигэтаке</a:t>
            </a:r>
            <a:r>
              <a:rPr lang="ru-RU" dirty="0" smtClean="0"/>
              <a:t> </a:t>
            </a:r>
            <a:r>
              <a:rPr lang="ru-RU" dirty="0" err="1" smtClean="0"/>
              <a:t>Курита</a:t>
            </a:r>
            <a:r>
              <a:rPr lang="ru-RU" dirty="0" smtClean="0"/>
              <a:t> был создан первый </a:t>
            </a:r>
            <a:r>
              <a:rPr lang="ru-RU" dirty="0" err="1" smtClean="0"/>
              <a:t>эмодзи</a:t>
            </a:r>
            <a:r>
              <a:rPr lang="ru-RU" dirty="0" smtClean="0"/>
              <a:t> </a:t>
            </a:r>
          </a:p>
          <a:p>
            <a:r>
              <a:rPr lang="ru-RU" dirty="0" smtClean="0"/>
              <a:t>1997 – проект Николя </a:t>
            </a:r>
            <a:r>
              <a:rPr lang="ru-RU" dirty="0" err="1" smtClean="0"/>
              <a:t>Лауфрани</a:t>
            </a:r>
            <a:r>
              <a:rPr lang="ru-RU" dirty="0"/>
              <a:t> </a:t>
            </a:r>
            <a:r>
              <a:rPr lang="ru-RU" dirty="0" smtClean="0"/>
              <a:t>над созданием анимированных смайликов.</a:t>
            </a:r>
          </a:p>
          <a:p>
            <a:r>
              <a:rPr lang="ru-RU" dirty="0" smtClean="0"/>
              <a:t>1998 – официально зарегистрирован первый </a:t>
            </a:r>
            <a:r>
              <a:rPr lang="ru-RU" dirty="0" err="1" smtClean="0"/>
              <a:t>эмодзи</a:t>
            </a:r>
            <a:r>
              <a:rPr lang="ru-RU" dirty="0" smtClean="0"/>
              <a:t> </a:t>
            </a:r>
          </a:p>
          <a:p>
            <a:r>
              <a:rPr lang="ru-RU" dirty="0" smtClean="0"/>
              <a:t>2000 – выход каталога </a:t>
            </a:r>
            <a:r>
              <a:rPr lang="ru-RU" dirty="0" err="1" smtClean="0"/>
              <a:t>эмодзи</a:t>
            </a:r>
            <a:r>
              <a:rPr lang="ru-RU" dirty="0" smtClean="0"/>
              <a:t> на мировой рынок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21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Эмодзи</a:t>
            </a:r>
            <a:r>
              <a:rPr lang="ru-RU" dirty="0" smtClean="0"/>
              <a:t> в маркетинге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34756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05" y="1690688"/>
            <a:ext cx="5001198" cy="31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 отображением </a:t>
            </a:r>
            <a:r>
              <a:rPr lang="ru-RU" dirty="0" err="1" smtClean="0"/>
              <a:t>Эмодзи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41" y="1945700"/>
            <a:ext cx="10333918" cy="1821082"/>
          </a:xfrm>
        </p:spPr>
      </p:pic>
    </p:spTree>
    <p:extLst>
      <p:ext uri="{BB962C8B-B14F-4D97-AF65-F5344CB8AC3E}">
        <p14:creationId xmlns:p14="http://schemas.microsoft.com/office/powerpoint/2010/main" val="301130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 применения </a:t>
            </a:r>
            <a:r>
              <a:rPr lang="ru-RU" dirty="0" err="1" smtClean="0"/>
              <a:t>эмодзи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Применение </a:t>
            </a:r>
            <a:r>
              <a:rPr lang="ru-RU" dirty="0" err="1"/>
              <a:t>emoji</a:t>
            </a:r>
            <a:r>
              <a:rPr lang="ru-RU" dirty="0"/>
              <a:t>-символов – это широкий простор для творчества и креатива, с их помощью можно:</a:t>
            </a:r>
          </a:p>
          <a:p>
            <a:r>
              <a:rPr lang="ru-RU" dirty="0"/>
              <a:t>обратить внимание пользователя, получив увеличение трафика;</a:t>
            </a:r>
          </a:p>
          <a:p>
            <a:r>
              <a:rPr lang="ru-RU" dirty="0"/>
              <a:t>визуализировать эмоции, сделав общение более непринужденным;</a:t>
            </a:r>
          </a:p>
          <a:p>
            <a:r>
              <a:rPr lang="ru-RU" dirty="0"/>
              <a:t>привлечь иностранных пользователей, так как это язык международный;</a:t>
            </a:r>
          </a:p>
          <a:p>
            <a:r>
              <a:rPr lang="ru-RU" dirty="0"/>
              <a:t>уменьшить место на дисплее мобильных устройств, дав пользователю возможность получить больше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28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121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Эмодзи Общение 21 вв.</vt:lpstr>
      <vt:lpstr>Что такое эмодзи или эмоджи?</vt:lpstr>
      <vt:lpstr>История создания</vt:lpstr>
      <vt:lpstr>Использование Эмодзи в маркетинге </vt:lpstr>
      <vt:lpstr>Проблемы с отображением Эмодзи </vt:lpstr>
      <vt:lpstr>Специфика применения эмодзи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Эмодзи Общение 21 вв.</dc:title>
  <dc:creator>RePack by Diakov</dc:creator>
  <cp:lastModifiedBy>RePack by Diakov</cp:lastModifiedBy>
  <cp:revision>5</cp:revision>
  <dcterms:created xsi:type="dcterms:W3CDTF">2018-03-29T10:29:19Z</dcterms:created>
  <dcterms:modified xsi:type="dcterms:W3CDTF">2018-03-29T11:11:48Z</dcterms:modified>
</cp:coreProperties>
</file>