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2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0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1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469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3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1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6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0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7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9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5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6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4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EA46-B8FA-41C3-841A-9DED3D9CB3A7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B7AEE-03A9-4FB5-B492-EC45F218B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8090" y="2493963"/>
            <a:ext cx="9144000" cy="27638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Лабораторная </a:t>
            </a:r>
            <a:r>
              <a:rPr lang="ru-RU" sz="4400" dirty="0" smtClean="0"/>
              <a:t>работа №</a:t>
            </a:r>
            <a:r>
              <a:rPr lang="ru-RU" sz="4400" dirty="0" smtClean="0"/>
              <a:t>5</a:t>
            </a:r>
            <a:br>
              <a:rPr lang="ru-RU" sz="4400" dirty="0" smtClean="0"/>
            </a:br>
            <a:r>
              <a:rPr lang="ru-RU" sz="4400" b="1" dirty="0"/>
              <a:t>Информационная безопасность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ru-RU" dirty="0" smtClean="0"/>
              <a:t>Работу подготовила </a:t>
            </a:r>
          </a:p>
          <a:p>
            <a:r>
              <a:rPr lang="ru-RU" dirty="0" smtClean="0"/>
              <a:t>Белорукова Елизавета Игоревна</a:t>
            </a:r>
          </a:p>
          <a:p>
            <a:r>
              <a:rPr lang="ru-RU" dirty="0" smtClean="0"/>
              <a:t>Студентка 1 курса ИВТ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76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19" y="1251044"/>
            <a:ext cx="8507609" cy="540906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безопасностью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защищенность информационной системы от случайного или преднамеренного вмешательства, наносящего ущерб владельцам или пользователям информации.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важнейшими являются три аспекта информационной безопасности: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(возможность за разумное время получить требуемую информационную услугу);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(актуальность и непротиворечивость информации, ее защищенность от разрушения и несанкционированного изменения);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конфиденциальность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(защита от несанкционированного прочтения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7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358" y="1160060"/>
            <a:ext cx="8398427" cy="5322627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автоматизированной информационной системы можно разбить на следующие группы: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средства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компьютеры и их составные части (процессоры, мониторы, терминалы, периферийные устройства - дисководы, принтеры, контроллеры, кабели, линии связи и т.д.);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приобретенные программы, исходные, объектные, загрузочные модули; операционные системы и системные программы (компиляторы, компоновщики и др.), утилиты, диагностические программы и т.д.;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хранимые временно и постоянно, на магнитных носителях, печатные, архивы, системные журналы и т.д.;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обслуживающий персонал и пользователи.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4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184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1132764"/>
            <a:ext cx="6673756" cy="46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2993" y="1141862"/>
            <a:ext cx="8193711" cy="506786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информационной безопасности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режима информационной безопасности - проблема комплексная. Меры по ее решению можно подразделить на пять уровней: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законодательный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(законы, нормативные акты, стандарты и т.п.);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морально-этический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(всевозможные нормы поведения, несоблюдение которых ведет к падению престижа конкретного человека или целой организации);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административный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(действия общего характера, предпринимаемые руководством организации);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(механические, электро- и электронно-механические препятствия на возможных путях проникновения потенциальных нарушителей);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аппаратно-программный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(электронные устройства и специальные программы защиты информации).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0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698" y="1646829"/>
            <a:ext cx="8596668" cy="4617493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Аппаратно-программные средства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информации можно разбить на пять групп: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Системы идентификации (распознавания) и аутентификации (проверки подлинности) пользователей.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Системы шифрования дисковых данных.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Системы шифрования данных, передаваемых по сетям.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Системы аутентификации электронных данных.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Средства управления криптографическими ключами.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027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54934"/>
              </p:ext>
            </p:extLst>
          </p:nvPr>
        </p:nvGraphicFramePr>
        <p:xfrm>
          <a:off x="928050" y="1282889"/>
          <a:ext cx="8038528" cy="470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338"/>
                <a:gridCol w="1339038"/>
                <a:gridCol w="1339038"/>
                <a:gridCol w="1339038"/>
                <a:gridCol w="1339038"/>
                <a:gridCol w="1339038"/>
              </a:tblGrid>
              <a:tr h="1106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Способ интерполяции</a:t>
                      </a:r>
                      <a:br>
                        <a:rPr lang="ru-RU" sz="1050" dirty="0">
                          <a:effectLst/>
                        </a:rPr>
                      </a:br>
                      <a:r>
                        <a:rPr lang="ru-RU" sz="1050" dirty="0">
                          <a:effectLst/>
                        </a:rPr>
                        <a:t/>
                      </a:r>
                      <a:br>
                        <a:rPr lang="ru-RU" sz="1050" dirty="0">
                          <a:effectLst/>
                        </a:rPr>
                      </a:b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Размах вариации (</a:t>
                      </a:r>
                      <a:r>
                        <a:rPr lang="ru-RU" sz="1050" dirty="0" err="1">
                          <a:effectLst/>
                        </a:rPr>
                        <a:t>сообщ</a:t>
                      </a:r>
                      <a:r>
                        <a:rPr lang="ru-RU" sz="1050" dirty="0">
                          <a:effectLst/>
                        </a:rPr>
                        <a:t>.)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Среднее отклонение (сообщ.)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Коэффициент осцилляции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Линейный коэффициент вариации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615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Оценка мат. ожидания кол-ва сообщ. ИБ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Линейная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9.3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0.083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51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Квадратичная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5.3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51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Кубическая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5.2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511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Оценка дисперсии кол-ва сообщ. ИБ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Линейная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0.088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3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Квадратичная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14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Кубическая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42361" y="557813"/>
            <a:ext cx="5173468" cy="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5395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способов интерполяции.</a:t>
            </a:r>
          </a:p>
        </p:txBody>
      </p:sp>
    </p:spTree>
    <p:extLst>
      <p:ext uri="{BB962C8B-B14F-4D97-AF65-F5344CB8AC3E}">
        <p14:creationId xmlns:p14="http://schemas.microsoft.com/office/powerpoint/2010/main" val="6272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581750"/>
            <a:ext cx="8596668" cy="182658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2985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120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Грань</vt:lpstr>
      <vt:lpstr>     Лабораторная работа №5 Информационная безопасность   </vt:lpstr>
      <vt:lpstr>Под информационной безопасностью понимается защищенность информационной системы от случайного или преднамеренного вмешательства, наносящего ущерб владельцам или пользователям информации. На практике важнейшими являются три аспекта информационной безопасности: • доступность (возможность за разумное время получить требуемую информационную услугу); • целостность (актуальность и непротиворечивость информации, ее защищенность от разрушения и несанкционированного изменения); • конфиденциальность (защита от несанкционированного прочтения). </vt:lpstr>
      <vt:lpstr>Компоненты автоматизированной информационной системы можно разбить на следующие группы: • аппаратные средства - компьютеры и их составные части (процессоры, мониторы, терминалы, периферийные устройства - дисководы, принтеры, контроллеры, кабели, линии связи и т.д.); • программное обеспечение - приобретенные программы, исходные, объектные, загрузочные модули; операционные системы и системные программы (компиляторы, компоновщики и др.), утилиты, диагностические программы и т.д.; • данные - хранимые временно и постоянно, на магнитных носителях, печатные, архивы, системные журналы и т.д.; • персонал - обслуживающий персонал и пользователи. </vt:lpstr>
      <vt:lpstr>Презентация PowerPoint</vt:lpstr>
      <vt:lpstr>Обеспечение информационной безопасности Формирование режима информационной безопасности - проблема комплексная. Меры по ее решению можно подразделить на пять уровней: 1. законодательный (законы, нормативные акты, стандарты и т.п.); 2. морально-этический (всевозможные нормы поведения, несоблюдение которых ведет к падению престижа конкретного человека или целой организации); 3. административный (действия общего характера, предпринимаемые руководством организации); 4. физический (механические, электро- и электронно-механические препятствия на возможных путях проникновения потенциальных нарушителей); 5. аппаратно-программный (электронные устройства и специальные программы защиты информации). </vt:lpstr>
      <vt:lpstr>Аппаратно-программные средства защиты информации можно разбить на пять групп: 1. Системы идентификации (распознавания) и аутентификации (проверки подлинности) пользователей. 2. Системы шифрования дисковых данных. 3. Системы шифрования данных, передаваемых по сетям. 4. Системы аутентификации электронных данных. 5. Средства управления криптографическими ключами. </vt:lpstr>
      <vt:lpstr>Сравнение способов интерполяции.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  </dc:title>
  <dc:creator>RePack by Diakov</dc:creator>
  <cp:lastModifiedBy>RePack by Diakov</cp:lastModifiedBy>
  <cp:revision>6</cp:revision>
  <dcterms:created xsi:type="dcterms:W3CDTF">2017-11-14T07:12:53Z</dcterms:created>
  <dcterms:modified xsi:type="dcterms:W3CDTF">2017-12-12T20:03:04Z</dcterms:modified>
</cp:coreProperties>
</file>