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0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22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55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665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3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3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1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2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9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2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7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9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93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B408-B53D-49EB-81E2-0A9673143547}" type="datetimeFigureOut">
              <a:rPr lang="ru-RU" smtClean="0"/>
              <a:t>16.01.2018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17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2304" y="1844203"/>
            <a:ext cx="9144000" cy="1459094"/>
          </a:xfrm>
        </p:spPr>
        <p:txBody>
          <a:bodyPr/>
          <a:lstStyle/>
          <a:p>
            <a:r>
              <a:rPr lang="ru-RU" dirty="0" smtClean="0"/>
              <a:t>Лабораторная работа № 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6078" y="3613984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Число молекул в атмосфере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804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1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931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r>
                  <a:rPr lang="ru-RU" sz="2800" dirty="0"/>
                  <a:t/>
                </a:r>
                <a:br>
                  <a:rPr lang="ru-RU" sz="2800" dirty="0"/>
                </a:br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931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/>
              <a:t>Вычислить полное число молекул N в </a:t>
            </a:r>
            <a:r>
              <a:rPr lang="ru-RU" sz="2800" dirty="0" smtClean="0"/>
              <a:t>атмосфере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955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задачи средствами </a:t>
            </a:r>
            <a:r>
              <a:rPr lang="en-US" dirty="0" smtClean="0"/>
              <a:t>MS Excel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825625"/>
                <a:ext cx="83183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Таблица состоит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радиус Земли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нормальное атмосферное давление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−средняя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молярная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масса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воздуха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−ускорение свободного падения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 число Авогадро.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</a:t>
                </a:r>
                <a:r>
                  <a:rPr lang="ru-RU" dirty="0" smtClean="0"/>
                  <a:t>– число молекул в атмосфере.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825625"/>
                <a:ext cx="8318309" cy="4351338"/>
              </a:xfrm>
              <a:blipFill rotWithShape="0">
                <a:blip r:embed="rId2"/>
                <a:stretch>
                  <a:fillRect l="-586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890" t="32415" r="86258" b="49488"/>
          <a:stretch/>
        </p:blipFill>
        <p:spPr>
          <a:xfrm>
            <a:off x="457201" y="3146425"/>
            <a:ext cx="3029803" cy="260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2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683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𝑔h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683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800" dirty="0" smtClean="0"/>
              <a:t>Построить зависимость давления газа от высоты в однородном поле тяжести и исследовать его.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184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0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Реализация задачи средствами </a:t>
            </a:r>
            <a:r>
              <a:rPr lang="en-US" dirty="0" smtClean="0"/>
              <a:t>MS Excel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77924"/>
                <a:ext cx="839842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Таблица состоит из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универсальная газовая постоянная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 smtClean="0"/>
                  <a:t> нормальное атмосферное давление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−средняя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молярная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масса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воздуха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ускорение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свободного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падения,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 smtClean="0"/>
                  <a:t> температура.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Высота </a:t>
                </a:r>
                <a:r>
                  <a:rPr lang="en-US" dirty="0" smtClean="0"/>
                  <a:t>h </a:t>
                </a:r>
                <a:r>
                  <a:rPr lang="ru-RU" dirty="0" smtClean="0"/>
                  <a:t>взята </a:t>
                </a:r>
                <a:r>
                  <a:rPr lang="ru-RU" dirty="0"/>
                  <a:t>с шагом </a:t>
                </a:r>
                <a:r>
                  <a:rPr lang="ru-RU" dirty="0"/>
                  <a:t>1</a:t>
                </a:r>
                <a:r>
                  <a:rPr lang="ru-RU" dirty="0" smtClean="0"/>
                  <a:t>000</a:t>
                </a:r>
                <a:r>
                  <a:rPr lang="ru-RU" dirty="0" smtClean="0"/>
                  <a:t>, </a:t>
                </a:r>
                <a:r>
                  <a:rPr lang="en-US" dirty="0"/>
                  <a:t>h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77924"/>
                <a:ext cx="8398427" cy="4351338"/>
              </a:xfrm>
              <a:blipFill rotWithShape="0">
                <a:blip r:embed="rId2"/>
                <a:stretch>
                  <a:fillRect l="-581" t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6893" r="87307" b="12733"/>
          <a:stretch/>
        </p:blipFill>
        <p:spPr>
          <a:xfrm>
            <a:off x="886962" y="2812690"/>
            <a:ext cx="1651522" cy="36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891" y="365125"/>
            <a:ext cx="8556757" cy="1914052"/>
          </a:xfrm>
        </p:spPr>
        <p:txBody>
          <a:bodyPr>
            <a:normAutofit/>
          </a:bodyPr>
          <a:lstStyle/>
          <a:p>
            <a:r>
              <a:rPr lang="ru-RU" dirty="0" smtClean="0"/>
              <a:t>График зависимости </a:t>
            </a:r>
            <a:r>
              <a:rPr lang="ru-RU" dirty="0"/>
              <a:t>давления газа от высоты в однородном поле тяжести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02" t="38217" r="41026" b="19589"/>
          <a:stretch/>
        </p:blipFill>
        <p:spPr>
          <a:xfrm>
            <a:off x="966714" y="2279177"/>
            <a:ext cx="5993643" cy="38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967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75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Trebuchet MS</vt:lpstr>
      <vt:lpstr>Wingdings 3</vt:lpstr>
      <vt:lpstr>Грань</vt:lpstr>
      <vt:lpstr>Лабораторная работа № 6</vt:lpstr>
      <vt:lpstr>Постановка задачи № 1</vt:lpstr>
      <vt:lpstr>Реализация задачи средствами MS Excel</vt:lpstr>
      <vt:lpstr>Постановка задачи № 2</vt:lpstr>
      <vt:lpstr>Реализация задачи средствами MS Excel</vt:lpstr>
      <vt:lpstr>График зависимости давления газа от высоты в однородном поле тяжести 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Марина Свистунова</dc:creator>
  <cp:lastModifiedBy>RePack by Diakov</cp:lastModifiedBy>
  <cp:revision>18</cp:revision>
  <dcterms:created xsi:type="dcterms:W3CDTF">2017-12-10T16:46:34Z</dcterms:created>
  <dcterms:modified xsi:type="dcterms:W3CDTF">2018-01-16T20:20:55Z</dcterms:modified>
</cp:coreProperties>
</file>