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6" r:id="rId7"/>
    <p:sldId id="267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668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37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341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72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830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53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964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88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82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5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3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99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7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81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31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BB408-B53D-49EB-81E2-0A9673143547}" type="datetimeFigureOut">
              <a:rPr lang="ru-RU" smtClean="0"/>
              <a:t>24.12.2017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5E3780-A812-4AEF-8A0C-C587EA794D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58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77588" y="1871499"/>
            <a:ext cx="9144000" cy="1459094"/>
          </a:xfrm>
        </p:spPr>
        <p:txBody>
          <a:bodyPr/>
          <a:lstStyle/>
          <a:p>
            <a:r>
              <a:rPr lang="ru-RU" dirty="0" smtClean="0"/>
              <a:t>Лабораторная работа № 7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723166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ru-RU" sz="3200" b="1" dirty="0" smtClean="0"/>
              <a:t>Графические способы решения </a:t>
            </a:r>
            <a:r>
              <a:rPr lang="ru-RU" sz="3200" b="1" dirty="0" smtClean="0"/>
              <a:t>задач</a:t>
            </a:r>
            <a:endParaRPr lang="en-US" sz="3200" b="1" dirty="0" smtClean="0"/>
          </a:p>
          <a:p>
            <a:r>
              <a:rPr lang="ru-RU" sz="3200" b="1" dirty="0" smtClean="0"/>
              <a:t>Работу выполнила:</a:t>
            </a:r>
          </a:p>
          <a:p>
            <a:r>
              <a:rPr lang="ru-RU" sz="3200" b="1" dirty="0" smtClean="0"/>
              <a:t>Студентка 1 курса ИВТ</a:t>
            </a:r>
          </a:p>
          <a:p>
            <a:r>
              <a:rPr lang="ru-RU" sz="3200" b="1" dirty="0" smtClean="0"/>
              <a:t>Белорукова Елизавета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88046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79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6388"/>
            <a:ext cx="10515600" cy="959168"/>
          </a:xfrm>
        </p:spPr>
        <p:txBody>
          <a:bodyPr/>
          <a:lstStyle/>
          <a:p>
            <a:r>
              <a:rPr lang="ru-RU" dirty="0" smtClean="0"/>
              <a:t>Постановка задачи № 1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230235"/>
            <a:ext cx="6725194" cy="108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 smtClean="0"/>
              <a:t>Математическая </a:t>
            </a:r>
            <a:r>
              <a:rPr lang="ru-RU" sz="2000" dirty="0" smtClean="0"/>
              <a:t>модель: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838200" y="3180150"/>
                <a:ext cx="11103428" cy="16683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600" dirty="0" smtClean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rad>
                      </m:den>
                    </m:f>
                  </m:oMath>
                </a14:m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r>
                  <a:rPr lang="ru-RU" sz="2800" dirty="0"/>
                  <a:t/>
                </a:r>
                <a:br>
                  <a:rPr lang="ru-RU" sz="2800" dirty="0"/>
                </a:br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0150"/>
                <a:ext cx="11103428" cy="16683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449898"/>
            <a:ext cx="981020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 smtClean="0"/>
              <a:t>Построить графики зависимости </a:t>
            </a:r>
            <a:r>
              <a:rPr lang="en-US" sz="2400" dirty="0" smtClean="0"/>
              <a:t>S(t) </a:t>
            </a:r>
            <a:r>
              <a:rPr lang="ru-RU" sz="2400" dirty="0" smtClean="0"/>
              <a:t>и </a:t>
            </a:r>
            <a:r>
              <a:rPr lang="en-US" sz="2400" dirty="0" smtClean="0"/>
              <a:t>V(t)</a:t>
            </a:r>
            <a:r>
              <a:rPr lang="ru-RU" sz="2400" dirty="0" smtClean="0"/>
              <a:t>, фиксируя их значения после начала движения каждые 2 секунды.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9558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задачи </a:t>
            </a:r>
            <a:r>
              <a:rPr lang="ru-RU" dirty="0" smtClean="0"/>
              <a:t>в программе для работы с электронными таблицами </a:t>
            </a:r>
            <a:r>
              <a:rPr lang="en-US" dirty="0" smtClean="0"/>
              <a:t>Excel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1" y="1825625"/>
            <a:ext cx="115408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700" t="12103" r="28525" b="9918"/>
          <a:stretch/>
        </p:blipFill>
        <p:spPr>
          <a:xfrm>
            <a:off x="677334" y="1767783"/>
            <a:ext cx="6010069" cy="1211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17421"/>
          <a:stretch/>
        </p:blipFill>
        <p:spPr>
          <a:xfrm>
            <a:off x="457201" y="3146425"/>
            <a:ext cx="10912786" cy="330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6388"/>
            <a:ext cx="10515600" cy="959168"/>
          </a:xfrm>
        </p:spPr>
        <p:txBody>
          <a:bodyPr/>
          <a:lstStyle/>
          <a:p>
            <a:r>
              <a:rPr lang="ru-RU" dirty="0" smtClean="0"/>
              <a:t>Постановка задачи № 2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230235"/>
            <a:ext cx="6725194" cy="108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Математическая </a:t>
            </a:r>
            <a:r>
              <a:rPr lang="ru-RU" sz="2400" dirty="0" smtClean="0"/>
              <a:t>модель: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838200" y="3180150"/>
                <a:ext cx="11103428" cy="2151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-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0" dirty="0" smtClean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0150"/>
                <a:ext cx="11103428" cy="2151808"/>
              </a:xfrm>
              <a:prstGeom prst="rect">
                <a:avLst/>
              </a:prstGeom>
              <a:blipFill>
                <a:blip r:embed="rId2"/>
                <a:stretch>
                  <a:fillRect l="-604" t="-4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449898"/>
            <a:ext cx="981020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 smtClean="0"/>
              <a:t>Определить температуру смеси, применить график при анализе явления.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1184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задачи </a:t>
            </a:r>
            <a:r>
              <a:rPr lang="ru-RU" dirty="0" smtClean="0"/>
              <a:t>в программе для работы с электронными таблицами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664" t="35765" r="31601" b="19697"/>
          <a:stretch/>
        </p:blipFill>
        <p:spPr>
          <a:xfrm>
            <a:off x="2586162" y="2893324"/>
            <a:ext cx="5594814" cy="34392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44829"/>
          <a:stretch/>
        </p:blipFill>
        <p:spPr>
          <a:xfrm>
            <a:off x="838199" y="1755845"/>
            <a:ext cx="1448846" cy="13866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r="47524"/>
          <a:stretch/>
        </p:blipFill>
        <p:spPr>
          <a:xfrm>
            <a:off x="3091129" y="1755845"/>
            <a:ext cx="5378789" cy="102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6388"/>
            <a:ext cx="10515600" cy="959168"/>
          </a:xfrm>
        </p:spPr>
        <p:txBody>
          <a:bodyPr/>
          <a:lstStyle/>
          <a:p>
            <a:r>
              <a:rPr lang="ru-RU" dirty="0" smtClean="0"/>
              <a:t>Постановка задачи № 3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230235"/>
            <a:ext cx="6725194" cy="108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Математическая </a:t>
            </a:r>
            <a:r>
              <a:rPr lang="ru-RU" sz="2400" dirty="0" smtClean="0"/>
              <a:t>модель: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838200" y="3180150"/>
                <a:ext cx="11103428" cy="3151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0150"/>
                <a:ext cx="11103428" cy="3151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449898"/>
            <a:ext cx="981020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 smtClean="0"/>
              <a:t>Определить положение точки на прямой, соединяющей заряды, напряженность в которой равна 0.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3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Реализация </a:t>
            </a:r>
            <a:r>
              <a:rPr lang="ru-RU" dirty="0" smtClean="0"/>
              <a:t>задачи в программе для работы с электронными таблицами </a:t>
            </a:r>
            <a:r>
              <a:rPr lang="en-US" dirty="0" smtClean="0"/>
              <a:t>Excel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157" r="55109"/>
          <a:stretch/>
        </p:blipFill>
        <p:spPr>
          <a:xfrm>
            <a:off x="3442258" y="1696531"/>
            <a:ext cx="4036715" cy="10224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76831" b="58834"/>
          <a:stretch/>
        </p:blipFill>
        <p:spPr>
          <a:xfrm>
            <a:off x="947774" y="1696531"/>
            <a:ext cx="2082029" cy="9374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29475" t="33908" r="39057" b="19077"/>
          <a:stretch/>
        </p:blipFill>
        <p:spPr>
          <a:xfrm>
            <a:off x="947774" y="2921796"/>
            <a:ext cx="4094328" cy="34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32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96388"/>
            <a:ext cx="10515600" cy="959168"/>
          </a:xfrm>
        </p:spPr>
        <p:txBody>
          <a:bodyPr/>
          <a:lstStyle/>
          <a:p>
            <a:r>
              <a:rPr lang="ru-RU" dirty="0" smtClean="0"/>
              <a:t>Постановка задачи № 4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838200" y="2230235"/>
            <a:ext cx="6725194" cy="10805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Математическая </a:t>
            </a:r>
            <a:r>
              <a:rPr lang="ru-RU" sz="2400" dirty="0" smtClean="0"/>
              <a:t>модель: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838200" y="3180150"/>
                <a:ext cx="11103428" cy="1655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800" i="1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endParaRPr lang="en-US" sz="2800" dirty="0" smtClean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8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𝐶𝑅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0150"/>
                <a:ext cx="11103428" cy="1655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1449898"/>
            <a:ext cx="981020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 smtClean="0"/>
              <a:t>Определить емкость конденсатора и постоянную времени разряда конденсатора через сопротивление.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865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4F81BD"/>
                </a:solidFill>
              </a:rPr>
              <a:t>Реализация задачи в программе для работы с электронными таблицами </a:t>
            </a:r>
            <a:r>
              <a:rPr lang="en-US" sz="3200" dirty="0">
                <a:solidFill>
                  <a:srgbClr val="4F81BD"/>
                </a:solidFill>
              </a:rPr>
              <a:t>Excel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249" b="68574"/>
          <a:stretch/>
        </p:blipFill>
        <p:spPr>
          <a:xfrm>
            <a:off x="951575" y="1807132"/>
            <a:ext cx="2296592" cy="6092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6480" r="44363"/>
          <a:stretch/>
        </p:blipFill>
        <p:spPr>
          <a:xfrm>
            <a:off x="4211925" y="1807132"/>
            <a:ext cx="5164087" cy="103693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18493"/>
          <a:stretch/>
        </p:blipFill>
        <p:spPr>
          <a:xfrm>
            <a:off x="205262" y="3127932"/>
            <a:ext cx="10615212" cy="300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4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153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Trebuchet MS</vt:lpstr>
      <vt:lpstr>Wingdings 3</vt:lpstr>
      <vt:lpstr>Грань</vt:lpstr>
      <vt:lpstr>Лабораторная работа № 7</vt:lpstr>
      <vt:lpstr>Постановка задачи № 1</vt:lpstr>
      <vt:lpstr>Реализация задачи в программе для работы с электронными таблицами Excel</vt:lpstr>
      <vt:lpstr>Постановка задачи № 2</vt:lpstr>
      <vt:lpstr>Реализация задачи в программе для работы с электронными таблицами Excel</vt:lpstr>
      <vt:lpstr>Постановка задачи № 3</vt:lpstr>
      <vt:lpstr>Реализация задачи в программе для работы с электронными таблицами Excel</vt:lpstr>
      <vt:lpstr>Постановка задачи № 4</vt:lpstr>
      <vt:lpstr>Реализация задачи в программе для работы с электронными таблицами Excel</vt:lpstr>
      <vt:lpstr>Спасибо за внимание!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Марина Свистунова</dc:creator>
  <cp:lastModifiedBy>RePack by Diakov</cp:lastModifiedBy>
  <cp:revision>44</cp:revision>
  <dcterms:created xsi:type="dcterms:W3CDTF">2017-12-10T16:46:34Z</dcterms:created>
  <dcterms:modified xsi:type="dcterms:W3CDTF">2017-12-24T13:56:49Z</dcterms:modified>
</cp:coreProperties>
</file>