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13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97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57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21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6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5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2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91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8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2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1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5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7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2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52C2-BD12-EC44-B296-E5B03DE684A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9FE240-BF20-EF4B-8B3F-B178FDB23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elorukova/PORTFOL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F5182-1FA1-8F4E-8903-6DD91820C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Белорукова Елизавета Игоревна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8F3BEE-41D5-A245-9CCA-F88FA0C15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200" dirty="0"/>
              <a:t>Веб-дизайнер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55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27392-B71D-4A4B-AD92-C54EE135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752"/>
          </a:xfrm>
        </p:spPr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3689D-7BDC-4A4F-8D16-3849B2D5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697"/>
            <a:ext cx="8596668" cy="4663666"/>
          </a:xfrm>
        </p:spPr>
        <p:txBody>
          <a:bodyPr/>
          <a:lstStyle/>
          <a:p>
            <a:r>
              <a:rPr lang="ru-RU" dirty="0"/>
              <a:t>Обучаюсь в РГПУ им. А.И. Герцена на специальности: Информатика и вычислительная техника</a:t>
            </a:r>
          </a:p>
          <a:p>
            <a:r>
              <a:rPr lang="ru-RU" dirty="0"/>
              <a:t>Занимаюсь изучением дизайна и веб-разработки</a:t>
            </a:r>
          </a:p>
          <a:p>
            <a:r>
              <a:rPr lang="ru-RU" dirty="0"/>
              <a:t>Разрабатываю проекты для маленьких фильм с помощью платформ </a:t>
            </a:r>
            <a:r>
              <a:rPr lang="en-US" dirty="0"/>
              <a:t>Tilda </a:t>
            </a:r>
            <a:r>
              <a:rPr lang="ru-RU" dirty="0"/>
              <a:t>и </a:t>
            </a:r>
            <a:r>
              <a:rPr lang="en-US" dirty="0" err="1"/>
              <a:t>Wordpress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00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4490B-EBA2-3B45-BD0A-ADE8ADC5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/>
              <a:t>Мои проекты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2A7B8-5349-1746-90F8-280EFC6A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https://github.com/Belorukova/PORTFOLIO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27AB4B-37C0-7542-B715-995C15D6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27" y="2819976"/>
            <a:ext cx="6570883" cy="37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18F15-1830-4142-B51F-6E441AE2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отзывы от коллег и заказчиков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97EBF-23B7-2442-85BD-91226AA1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Работаем с Елизаветой</a:t>
            </a:r>
            <a:r>
              <a:rPr lang="en" dirty="0"/>
              <a:t> </a:t>
            </a:r>
            <a:r>
              <a:rPr lang="ru-RU" dirty="0"/>
              <a:t>уже довольно давно. Никаких нареканий, одни положительные впечатления. Будем продолжать сотрудничество.</a:t>
            </a:r>
          </a:p>
          <a:p>
            <a:endParaRPr lang="ru-RU" dirty="0"/>
          </a:p>
          <a:p>
            <a:r>
              <a:rPr lang="ru-RU" dirty="0"/>
              <a:t>Разработчик— супер! Всегда буду здесь заказывать сайты! Сделали точно в срок, предварительно позвонили, помогли подключить и сделали скидку. </a:t>
            </a:r>
          </a:p>
          <a:p>
            <a:endParaRPr lang="ru-RU" dirty="0"/>
          </a:p>
          <a:p>
            <a:r>
              <a:rPr lang="ru-RU" dirty="0"/>
              <a:t>Студентка Белорукова Е.И. проявила себя как ответственный и дисциплинированный работник и участвовала в ряде проектов, разрабатываемых на курсе.</a:t>
            </a:r>
          </a:p>
        </p:txBody>
      </p:sp>
    </p:spTree>
    <p:extLst>
      <p:ext uri="{BB962C8B-B14F-4D97-AF65-F5344CB8AC3E}">
        <p14:creationId xmlns:p14="http://schemas.microsoft.com/office/powerpoint/2010/main" val="8876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2100A-4B0A-1647-A85D-3690D816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Готова ответить на Ваши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095B9-8C08-DE4E-A9A9-D125F935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Телефон: +7(921)-411-97-57</a:t>
            </a:r>
          </a:p>
          <a:p>
            <a:endParaRPr lang="ru-RU" sz="2400" dirty="0"/>
          </a:p>
          <a:p>
            <a:r>
              <a:rPr lang="en-US" sz="2400" dirty="0"/>
              <a:t>E-mail: Belorukova.99@mail.ru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78895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{ABB31B05-42B7-9E4B-911C-A692CADEB57C}tf10001060</Template>
  <TotalTime>44</TotalTime>
  <Words>142</Words>
  <Application>Microsoft Macintosh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Белорукова Елизавета Игоревна</vt:lpstr>
      <vt:lpstr>Обо мне</vt:lpstr>
      <vt:lpstr> Мои проекты</vt:lpstr>
      <vt:lpstr>Мои отзывы от коллег и заказчиков</vt:lpstr>
      <vt:lpstr>Готова ответить на Ваши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Белорукова Елизавета Игоревна</dc:title>
  <dc:creator>Microsoft Office User</dc:creator>
  <cp:lastModifiedBy>Microsoft Office User</cp:lastModifiedBy>
  <cp:revision>2</cp:revision>
  <dcterms:created xsi:type="dcterms:W3CDTF">2021-04-12T15:58:24Z</dcterms:created>
  <dcterms:modified xsi:type="dcterms:W3CDTF">2021-04-12T16:43:23Z</dcterms:modified>
</cp:coreProperties>
</file>