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5C36"/>
    <a:srgbClr val="D58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60"/>
    <p:restoredTop sz="94729"/>
  </p:normalViewPr>
  <p:slideViewPr>
    <p:cSldViewPr snapToGrid="0" snapToObjects="1">
      <p:cViewPr varScale="1">
        <p:scale>
          <a:sx n="93" d="100"/>
          <a:sy n="93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B18790-C369-084D-BF99-22EEBE550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A7A485-C487-DF47-AA60-BD4D0B816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2EF7B6-2083-0F4D-86CF-CE67F235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93A6-A3E4-394F-A398-C913D43E26B7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A8CF18-1909-9141-B7A1-9AE05202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0779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517946-ABAC-0142-B9B1-9B8795A8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2073-C642-BB48-B6A6-DBA01B8BC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73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5F07F-4431-244B-B0C9-E5D889B4D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C73F34-6927-E143-9C9F-2DFC8EEE0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050FB0-52B2-0940-BC21-218BE221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93A6-A3E4-394F-A398-C913D43E26B7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A387A3-5D6C-574B-956D-41127F9B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0779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53CA36-BA6B-4642-889E-462B6944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2073-C642-BB48-B6A6-DBA01B8BC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82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E6238A2-2568-1E4A-B650-00B7DCAE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5C9D0B-E246-B444-A85E-B0E0CA313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F2F479-0975-444B-A55E-7CC9DF20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93A6-A3E4-394F-A398-C913D43E26B7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9C4329-E5FD-9B49-BEE9-4539B0A4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0779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2C7667-399D-7941-929D-F2678BD9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2073-C642-BB48-B6A6-DBA01B8BC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11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67B76-DE05-C441-912C-239CABF4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4F9BEA-50A8-0D44-938D-AEF8E1507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D825D8-3873-CC45-95FE-1A6B87B7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93A6-A3E4-394F-A398-C913D43E26B7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DB03E6-20F8-E34A-96AF-DA5F72DA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0779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BCD27A-15B8-2E4E-8410-C6A7F0D3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2073-C642-BB48-B6A6-DBA01B8BC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16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CF18E-5C08-2746-A55A-61DEA50C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2E2C13-E30C-FE41-937D-E7E771C8F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1C1BEB-2848-BE45-8254-76431CB5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93A6-A3E4-394F-A398-C913D43E26B7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625BE0-B6A8-F049-9546-0FD4079D7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0779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EE771E-7D1B-A44D-BFAE-B37B0D36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2073-C642-BB48-B6A6-DBA01B8BC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190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D7AF3-9443-B74F-8B6B-2292BEDA6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4A0050-0FC2-A648-9704-7B0D61548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49896B-96F8-0346-BFF8-2E9F410E1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EC4B68-DA25-0C48-B2C2-D941FD64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93A6-A3E4-394F-A398-C913D43E26B7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FBDAFD-8488-3D44-93D1-57F364B1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0779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8B0559-645B-144E-9C0E-95707797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2073-C642-BB48-B6A6-DBA01B8BC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83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D2A11-0E96-B847-BBE3-77660162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7A91DC-7625-5F44-B0BB-EDF72F32C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E62EFB-91D1-3B49-845F-66F328AD1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6F37AF-169C-7E48-9320-287B13CFC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DC841FE-6E61-0847-87BD-611E58875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169C4C8-99A6-5D41-9544-0819377D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93A6-A3E4-394F-A398-C913D43E26B7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760A6E1-41BA-2F42-B6B7-9CCC7444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0779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AE8F909-9E81-E04D-ABED-35B87EE9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2073-C642-BB48-B6A6-DBA01B8BC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19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3A8D4E-47B6-464E-BF6A-9B5745104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D24DE89-F718-474D-8CE5-0823DC5AD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93A6-A3E4-394F-A398-C913D43E26B7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EBC68FC-EFCF-A84E-B47E-10FEA632E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0779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9320B3D-D3CD-B340-ACF4-FB6F2635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2073-C642-BB48-B6A6-DBA01B8BC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64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8CB1066-2A70-0046-A628-DA48A2CA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93A6-A3E4-394F-A398-C913D43E26B7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73CF406-F05E-1B4F-ADF9-912CEAE1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0779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E5F409-5077-8D4C-AA8C-B96EB951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2073-C642-BB48-B6A6-DBA01B8BC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00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481FAD-7E5E-3B4D-BA4D-9F40341C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8EC86-DB3F-8D4B-98F7-4753AC1CB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E003CC-728F-2D4E-9A58-CCF071C5D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1B9D96-F4FA-4E46-8642-6428395D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93A6-A3E4-394F-A398-C913D43E26B7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16446D-AB65-534E-9B05-2FDEDE5EC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0779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C17D54-32E4-8B4A-A501-24F935DD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2073-C642-BB48-B6A6-DBA01B8BC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87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0AA1A-3B12-5E47-8E15-C02E3258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C9304D5-B298-0B4B-817F-3F0B19730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7C5136-2B31-4240-8D83-D6E075908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F5401C-578E-5B49-AF4B-4EDAB3391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93A6-A3E4-394F-A398-C913D43E26B7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E61699-9EA9-CB40-BCBB-7CE74FD1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0779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CD9946-9C58-4846-9A3D-F68D08AA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2073-C642-BB48-B6A6-DBA01B8BC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66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737C"/>
            </a:gs>
            <a:gs pos="51000">
              <a:schemeClr val="accent1">
                <a:lumMod val="45000"/>
                <a:lumOff val="55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E158D5AB-1B7D-2E44-9964-9515A37B0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A40166-CF18-1945-B797-E4A92A9CA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0200" y="63656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693A6-A3E4-394F-A398-C913D43E26B7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73EAEA-91D5-5745-B3AE-7B2AD5FEF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B2073-C642-BB48-B6A6-DBA01B8BC82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3CACE440-A16B-004C-83E4-DA568B7A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Лента лицом вверх 9">
            <a:extLst>
              <a:ext uri="{FF2B5EF4-FFF2-40B4-BE49-F238E27FC236}">
                <a16:creationId xmlns:a16="http://schemas.microsoft.com/office/drawing/2014/main" id="{8ECB49F9-4F63-4D48-9E15-447BB17442D4}"/>
              </a:ext>
            </a:extLst>
          </p:cNvPr>
          <p:cNvSpPr/>
          <p:nvPr/>
        </p:nvSpPr>
        <p:spPr>
          <a:xfrm>
            <a:off x="9332260" y="176400"/>
            <a:ext cx="2743199" cy="1304365"/>
          </a:xfrm>
          <a:prstGeom prst="ribbon2">
            <a:avLst/>
          </a:prstGeom>
          <a:solidFill>
            <a:srgbClr val="FF73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83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17C18-CB2B-1A47-9CFB-1141E78CAE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CC5C36"/>
                </a:solidFill>
              </a:rPr>
              <a:t>ILTEZA</a:t>
            </a:r>
            <a:endParaRPr lang="ru-RU" sz="6600" dirty="0">
              <a:solidFill>
                <a:srgbClr val="CC5C36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DBA815-61B3-294E-AE70-899FCE53E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260541" cy="2387600"/>
          </a:xfrm>
        </p:spPr>
        <p:txBody>
          <a:bodyPr/>
          <a:lstStyle/>
          <a:p>
            <a:pPr algn="r"/>
            <a:r>
              <a:rPr lang="ru-RU" dirty="0">
                <a:solidFill>
                  <a:srgbClr val="CC5C36"/>
                </a:solidFill>
              </a:rPr>
              <a:t>Эффективная работа</a:t>
            </a:r>
          </a:p>
          <a:p>
            <a:pPr algn="r"/>
            <a:r>
              <a:rPr lang="ru-RU" dirty="0">
                <a:solidFill>
                  <a:srgbClr val="CC5C36"/>
                </a:solidFill>
              </a:rPr>
              <a:t>Инженерных </a:t>
            </a:r>
            <a:r>
              <a:rPr lang="en-US" dirty="0">
                <a:solidFill>
                  <a:srgbClr val="CC5C36"/>
                </a:solidFill>
              </a:rPr>
              <a:t>IT-</a:t>
            </a:r>
            <a:r>
              <a:rPr lang="ru-RU" dirty="0">
                <a:solidFill>
                  <a:srgbClr val="CC5C36"/>
                </a:solidFill>
              </a:rPr>
              <a:t>систем</a:t>
            </a:r>
          </a:p>
        </p:txBody>
      </p:sp>
    </p:spTree>
    <p:extLst>
      <p:ext uri="{BB962C8B-B14F-4D97-AF65-F5344CB8AC3E}">
        <p14:creationId xmlns:p14="http://schemas.microsoft.com/office/powerpoint/2010/main" val="10339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229CD3-B53E-504A-AE60-E8AAE046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8519365" cy="1194734"/>
          </a:xfrm>
        </p:spPr>
        <p:txBody>
          <a:bodyPr>
            <a:normAutofit/>
          </a:bodyPr>
          <a:lstStyle/>
          <a:p>
            <a:r>
              <a:rPr lang="ru-RU" sz="3600" dirty="0"/>
              <a:t>Ищете </a:t>
            </a:r>
            <a:r>
              <a:rPr lang="ru-RU" sz="3600" dirty="0" err="1"/>
              <a:t>энергоэффективные</a:t>
            </a:r>
            <a:r>
              <a:rPr lang="ru-RU" sz="3600" dirty="0"/>
              <a:t> инженерные программы?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2457E9-B833-974B-9B8F-878A2F100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947365" cy="82391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Не знаете как разобраться в сложных программных кодах?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917AC5-42DF-5648-BB95-CC4D06567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23881"/>
            <a:ext cx="10512424" cy="33657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Тогда оцените предложения в сфере </a:t>
            </a:r>
            <a:r>
              <a:rPr lang="en-US" dirty="0"/>
              <a:t>IT</a:t>
            </a:r>
            <a:r>
              <a:rPr lang="ru-RU" dirty="0"/>
              <a:t> от компании </a:t>
            </a:r>
            <a:r>
              <a:rPr lang="en-US" dirty="0"/>
              <a:t>“ILTEZA”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Мы работаем в </a:t>
            </a:r>
            <a:r>
              <a:rPr lang="en-US" dirty="0"/>
              <a:t>IT-</a:t>
            </a:r>
            <a:r>
              <a:rPr lang="ru-RU" dirty="0"/>
              <a:t>сфере уже с 2013 года и предоставляем свое техническое обеспечение таким компаниям как </a:t>
            </a:r>
            <a:r>
              <a:rPr lang="en-US" dirty="0" err="1"/>
              <a:t>TezTour</a:t>
            </a:r>
            <a:r>
              <a:rPr lang="ru-RU" dirty="0"/>
              <a:t>, </a:t>
            </a:r>
            <a:r>
              <a:rPr lang="en-US" dirty="0" err="1"/>
              <a:t>ValletR</a:t>
            </a:r>
            <a:r>
              <a:rPr lang="en-US" dirty="0"/>
              <a:t> </a:t>
            </a:r>
            <a:r>
              <a:rPr lang="ru-RU" dirty="0"/>
              <a:t>и многим другим.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817136-C839-854F-97E5-9F39BA2BD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51930" y="1708338"/>
            <a:ext cx="5183188" cy="82391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Хотите заказать надежное и качественное техническое обслуживание?</a:t>
            </a:r>
          </a:p>
        </p:txBody>
      </p:sp>
    </p:spTree>
    <p:extLst>
      <p:ext uri="{BB962C8B-B14F-4D97-AF65-F5344CB8AC3E}">
        <p14:creationId xmlns:p14="http://schemas.microsoft.com/office/powerpoint/2010/main" val="400209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04F7A-1C46-384E-A82A-C8857ADF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мы предоставляем возможности?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C354DA-3D01-6C4B-A03D-AC6BD431F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Представительства нашей компании находятся </a:t>
            </a:r>
            <a:r>
              <a:rPr lang="ru-RU" b="1" dirty="0"/>
              <a:t>более чем в 20 </a:t>
            </a:r>
            <a:r>
              <a:rPr lang="ru-RU" dirty="0"/>
              <a:t>городах России</a:t>
            </a:r>
          </a:p>
          <a:p>
            <a:r>
              <a:rPr lang="ru-RU" b="1" dirty="0"/>
              <a:t>43 офисный центра </a:t>
            </a:r>
          </a:p>
          <a:p>
            <a:r>
              <a:rPr lang="ru-RU" b="1" dirty="0"/>
              <a:t>700</a:t>
            </a:r>
            <a:r>
              <a:rPr lang="ru-RU" dirty="0"/>
              <a:t> сотрудников</a:t>
            </a:r>
          </a:p>
          <a:p>
            <a:r>
              <a:rPr lang="ru-RU" dirty="0"/>
              <a:t>Работа с такими языками программирования как: </a:t>
            </a:r>
            <a:r>
              <a:rPr lang="en-US" b="1" dirty="0"/>
              <a:t>Python, JavaScript, C++ </a:t>
            </a:r>
            <a:r>
              <a:rPr lang="ru-RU" dirty="0"/>
              <a:t>и другие.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21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17D6E6-2254-3145-8D1D-980C52941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нашей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B38DDE-80A3-934E-8CB5-76D415181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Предварительная оценка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Проектирование и расчеты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Поиск оптимальных вариантов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Разработка программного обеспечения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Тестирование и гарантийный период </a:t>
            </a:r>
          </a:p>
        </p:txBody>
      </p:sp>
    </p:spTree>
    <p:extLst>
      <p:ext uri="{BB962C8B-B14F-4D97-AF65-F5344CB8AC3E}">
        <p14:creationId xmlns:p14="http://schemas.microsoft.com/office/powerpoint/2010/main" val="2136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684F9-0C14-D944-87F8-DE378FCE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работы с нами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AC0C98-76DB-D742-A709-1356F0CC2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Ресурсы нашей компании позволяют оказывать нашим Заказчикам качественные услуги на всей территории РФ:</a:t>
            </a:r>
          </a:p>
          <a:p>
            <a:r>
              <a:rPr lang="ru-RU" dirty="0"/>
              <a:t>Единый центр приема и регистрации заявок</a:t>
            </a:r>
          </a:p>
          <a:p>
            <a:r>
              <a:rPr lang="ru-RU" dirty="0"/>
              <a:t>Интернет-портал для приема заявок онлайн</a:t>
            </a:r>
          </a:p>
          <a:p>
            <a:r>
              <a:rPr lang="ru-RU" dirty="0"/>
              <a:t>Круглосуточная техническая поддержка </a:t>
            </a:r>
          </a:p>
          <a:p>
            <a:r>
              <a:rPr lang="ru-RU" dirty="0"/>
              <a:t>Широкий спектр услуг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9265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9D0B3-8CD4-2949-B45B-85EE52ED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для Заказчика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779417-F3F4-F94B-960C-06091D002A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Сокращение расходов на собственный персонал за счет поддержания полного технического обеспечения</a:t>
            </a:r>
          </a:p>
          <a:p>
            <a:r>
              <a:rPr lang="ru-RU" dirty="0"/>
              <a:t>Гарантия высокого уровня обслуживания за счет заключения соглашения</a:t>
            </a:r>
          </a:p>
          <a:p>
            <a:r>
              <a:rPr lang="ru-RU" dirty="0"/>
              <a:t>Доступ к ресурсам производителя оборудования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3449D7-552D-3A4F-810D-34D361B0C9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Единый центр приема и регистрации заявок </a:t>
            </a:r>
          </a:p>
          <a:p>
            <a:r>
              <a:rPr lang="ru-RU" dirty="0"/>
              <a:t>Единый центр управления заявками и контроля их выполнения</a:t>
            </a:r>
          </a:p>
          <a:p>
            <a:r>
              <a:rPr lang="ru-RU" dirty="0"/>
              <a:t>Сервисные центры по всей территории РФ</a:t>
            </a:r>
          </a:p>
          <a:p>
            <a:r>
              <a:rPr lang="ru-RU" dirty="0"/>
              <a:t>Сертифицированные сервисные инженеры.</a:t>
            </a:r>
          </a:p>
        </p:txBody>
      </p:sp>
    </p:spTree>
    <p:extLst>
      <p:ext uri="{BB962C8B-B14F-4D97-AF65-F5344CB8AC3E}">
        <p14:creationId xmlns:p14="http://schemas.microsoft.com/office/powerpoint/2010/main" val="4275008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Желтый и оранжевый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8" id="{44262172-C7D6-0F4D-8D64-5615C9EA97C4}" vid="{6F0342A4-C5EB-3D44-A9CF-A862DB9C2B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31</TotalTime>
  <Words>203</Words>
  <Application>Microsoft Macintosh PowerPoint</Application>
  <PresentationFormat>Широкоэкранный</PresentationFormat>
  <Paragraphs>34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Garamond</vt:lpstr>
      <vt:lpstr>Тема1</vt:lpstr>
      <vt:lpstr>ILTEZA</vt:lpstr>
      <vt:lpstr>Ищете энергоэффективные инженерные программы?</vt:lpstr>
      <vt:lpstr>Какие мы предоставляем возможности?</vt:lpstr>
      <vt:lpstr>Схема нашей работы</vt:lpstr>
      <vt:lpstr>Возможности работы с нами</vt:lpstr>
      <vt:lpstr>Преимущества для Заказчика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ILTEZA</dc:title>
  <dc:creator>Microsoft Office User</dc:creator>
  <cp:lastModifiedBy>Microsoft Office User</cp:lastModifiedBy>
  <cp:revision>3</cp:revision>
  <dcterms:created xsi:type="dcterms:W3CDTF">2019-11-21T07:12:43Z</dcterms:created>
  <dcterms:modified xsi:type="dcterms:W3CDTF">2019-11-21T07:44:12Z</dcterms:modified>
</cp:coreProperties>
</file>