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A296-3EF0-4F9D-A524-0CCBE7B64022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71ED-B289-4630-9357-6A13DC3B0A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15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A296-3EF0-4F9D-A524-0CCBE7B64022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71ED-B289-4630-9357-6A13DC3B0A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71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A296-3EF0-4F9D-A524-0CCBE7B64022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71ED-B289-4630-9357-6A13DC3B0AB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9116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A296-3EF0-4F9D-A524-0CCBE7B64022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71ED-B289-4630-9357-6A13DC3B0A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653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A296-3EF0-4F9D-A524-0CCBE7B64022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71ED-B289-4630-9357-6A13DC3B0AB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9190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A296-3EF0-4F9D-A524-0CCBE7B64022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71ED-B289-4630-9357-6A13DC3B0A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110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A296-3EF0-4F9D-A524-0CCBE7B64022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71ED-B289-4630-9357-6A13DC3B0A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799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A296-3EF0-4F9D-A524-0CCBE7B64022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71ED-B289-4630-9357-6A13DC3B0A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53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A296-3EF0-4F9D-A524-0CCBE7B64022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71ED-B289-4630-9357-6A13DC3B0A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20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A296-3EF0-4F9D-A524-0CCBE7B64022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71ED-B289-4630-9357-6A13DC3B0A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25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A296-3EF0-4F9D-A524-0CCBE7B64022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71ED-B289-4630-9357-6A13DC3B0A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56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A296-3EF0-4F9D-A524-0CCBE7B64022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71ED-B289-4630-9357-6A13DC3B0A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2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A296-3EF0-4F9D-A524-0CCBE7B64022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71ED-B289-4630-9357-6A13DC3B0A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80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A296-3EF0-4F9D-A524-0CCBE7B64022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71ED-B289-4630-9357-6A13DC3B0A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33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A296-3EF0-4F9D-A524-0CCBE7B64022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71ED-B289-4630-9357-6A13DC3B0A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65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A296-3EF0-4F9D-A524-0CCBE7B64022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71ED-B289-4630-9357-6A13DC3B0A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57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FA296-3EF0-4F9D-A524-0CCBE7B64022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E971ED-B289-4630-9357-6A13DC3B0A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1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Исследование видимых траекторий движения планет солнечной системы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Работу выполнила:</a:t>
            </a:r>
          </a:p>
          <a:p>
            <a:r>
              <a:rPr lang="ru-RU" dirty="0" smtClean="0"/>
              <a:t>Студентка 1 курса ИВТ</a:t>
            </a:r>
          </a:p>
          <a:p>
            <a:r>
              <a:rPr lang="ru-RU" dirty="0" smtClean="0"/>
              <a:t>Белорукова Елизавета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706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7881"/>
          </a:xfrm>
        </p:spPr>
        <p:txBody>
          <a:bodyPr/>
          <a:lstStyle/>
          <a:p>
            <a:r>
              <a:rPr lang="ru-RU" dirty="0" smtClean="0"/>
              <a:t>Формулировка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55845"/>
            <a:ext cx="8596668" cy="4485517"/>
          </a:xfrm>
        </p:spPr>
        <p:txBody>
          <a:bodyPr/>
          <a:lstStyle/>
          <a:p>
            <a:r>
              <a:rPr lang="ru-RU" dirty="0"/>
              <a:t>Исследовать видимую траекторию </a:t>
            </a:r>
            <a:r>
              <a:rPr lang="ru-RU" dirty="0" smtClean="0"/>
              <a:t>Урана относительно Земли </a:t>
            </a:r>
          </a:p>
          <a:p>
            <a:r>
              <a:rPr lang="ru-RU" dirty="0" smtClean="0"/>
              <a:t>Изучить теоретический материал на эту тему</a:t>
            </a:r>
          </a:p>
          <a:p>
            <a:r>
              <a:rPr lang="ru-RU" dirty="0" smtClean="0"/>
              <a:t>Составить математическую модель</a:t>
            </a:r>
            <a:endParaRPr lang="en-US" dirty="0" smtClean="0"/>
          </a:p>
          <a:p>
            <a:r>
              <a:rPr lang="ru-RU" dirty="0" smtClean="0"/>
              <a:t>Составить график движения планет в программе работы с электронными таблицами </a:t>
            </a:r>
            <a:r>
              <a:rPr lang="en-US" dirty="0" smtClean="0"/>
              <a:t>Excel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765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693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Исследовать видимую траекторию Урана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96537"/>
            <a:ext cx="8596668" cy="4744825"/>
          </a:xfrm>
        </p:spPr>
        <p:txBody>
          <a:bodyPr/>
          <a:lstStyle/>
          <a:p>
            <a:r>
              <a:rPr lang="ru-RU" dirty="0" smtClean="0"/>
              <a:t>Математическая модель:</a:t>
            </a:r>
          </a:p>
          <a:p>
            <a:pPr marL="0" indent="0">
              <a:buNone/>
            </a:pPr>
            <a:r>
              <a:rPr lang="ru-RU" dirty="0" smtClean="0"/>
              <a:t>Уравнение движения Урана относительно Земли имеют вид:</a:t>
            </a:r>
          </a:p>
          <a:p>
            <a:pPr marL="0" indent="0">
              <a:buNone/>
            </a:pPr>
            <a:r>
              <a:rPr lang="en-US" dirty="0"/>
              <a:t>x = r1 cos (w1t + j) - r2 cos (w2t + j)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y </a:t>
            </a:r>
            <a:r>
              <a:rPr lang="en-US" dirty="0"/>
              <a:t>= r1 sin (w1t + j) - r2 sin (w2t + j</a:t>
            </a:r>
            <a:r>
              <a:rPr lang="en-US" dirty="0" smtClean="0"/>
              <a:t>).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где w =2p/T (T – период обращения планеты вокруг Солнца).</a:t>
            </a:r>
          </a:p>
        </p:txBody>
      </p:sp>
    </p:spTree>
    <p:extLst>
      <p:ext uri="{BB962C8B-B14F-4D97-AF65-F5344CB8AC3E}">
        <p14:creationId xmlns:p14="http://schemas.microsoft.com/office/powerpoint/2010/main" val="16434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642"/>
          </a:xfrm>
        </p:spPr>
        <p:txBody>
          <a:bodyPr/>
          <a:lstStyle/>
          <a:p>
            <a:r>
              <a:rPr lang="ru-RU" dirty="0" smtClean="0"/>
              <a:t>Проведение вычислений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499" r="54468" b="11563"/>
          <a:stretch/>
        </p:blipFill>
        <p:spPr>
          <a:xfrm>
            <a:off x="677334" y="1446663"/>
            <a:ext cx="6037365" cy="454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5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34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График в </a:t>
            </a:r>
            <a:r>
              <a:rPr lang="en-US" dirty="0" smtClean="0"/>
              <a:t>Excel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076" t="26613" r="32920" b="10447"/>
          <a:stretch/>
        </p:blipFill>
        <p:spPr>
          <a:xfrm>
            <a:off x="677334" y="1241946"/>
            <a:ext cx="6806196" cy="472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26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7881"/>
          </a:xfrm>
        </p:spPr>
        <p:txBody>
          <a:bodyPr/>
          <a:lstStyle/>
          <a:p>
            <a:r>
              <a:rPr lang="ru-RU" dirty="0" smtClean="0"/>
              <a:t>Выводы: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78201"/>
            <a:ext cx="8596668" cy="4567757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При помощи средств работы с электронными таблицами </a:t>
            </a:r>
            <a:r>
              <a:rPr lang="en-US" sz="3200" dirty="0" smtClean="0"/>
              <a:t>Excel</a:t>
            </a:r>
            <a:r>
              <a:rPr lang="ru-RU" sz="3200" dirty="0" smtClean="0"/>
              <a:t>, мы построили график траектории движения Урана относительно Земли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0532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11151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134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Грань</vt:lpstr>
      <vt:lpstr>Исследование видимых траекторий движения планет солнечной системы</vt:lpstr>
      <vt:lpstr>Формулировка задачи</vt:lpstr>
      <vt:lpstr>Исследовать видимую траекторию Урана</vt:lpstr>
      <vt:lpstr>Проведение вычислений</vt:lpstr>
      <vt:lpstr>График в Excel</vt:lpstr>
      <vt:lpstr>Выводы:</vt:lpstr>
      <vt:lpstr>Спасибо за внимание!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видимых траекторий движения планет солнечной системы</dc:title>
  <dc:creator>RePack by Diakov</dc:creator>
  <cp:lastModifiedBy>RePack by Diakov</cp:lastModifiedBy>
  <cp:revision>4</cp:revision>
  <dcterms:created xsi:type="dcterms:W3CDTF">2017-12-22T11:20:11Z</dcterms:created>
  <dcterms:modified xsi:type="dcterms:W3CDTF">2018-01-16T20:14:26Z</dcterms:modified>
</cp:coreProperties>
</file>