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9"/>
  </p:notesMasterIdLst>
  <p:sldIdLst>
    <p:sldId id="256" r:id="rId2"/>
    <p:sldId id="260" r:id="rId3"/>
    <p:sldId id="263" r:id="rId4"/>
    <p:sldId id="262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1ABE6-AA9E-432A-88F4-19A5BEFE4B94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3CAF8-6292-4E06-A334-47532E02C3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62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3CAF8-6292-4E06-A334-47532E02C39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5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2143-75FF-46B9-92B7-C6985FBC24E3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346-4602-44AA-9547-269DFFAC5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44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2143-75FF-46B9-92B7-C6985FBC24E3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346-4602-44AA-9547-269DFFAC5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7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2143-75FF-46B9-92B7-C6985FBC24E3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346-4602-44AA-9547-269DFFAC5AE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4202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2143-75FF-46B9-92B7-C6985FBC24E3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346-4602-44AA-9547-269DFFAC5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46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2143-75FF-46B9-92B7-C6985FBC24E3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346-4602-44AA-9547-269DFFAC5AE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87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2143-75FF-46B9-92B7-C6985FBC24E3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346-4602-44AA-9547-269DFFAC5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895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2143-75FF-46B9-92B7-C6985FBC24E3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346-4602-44AA-9547-269DFFAC5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268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2143-75FF-46B9-92B7-C6985FBC24E3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346-4602-44AA-9547-269DFFAC5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346-4602-44AA-9547-269DFFAC5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3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2143-75FF-46B9-92B7-C6985FBC24E3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346-4602-44AA-9547-269DFFAC5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93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346-4602-44AA-9547-269DFFAC5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95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346-4602-44AA-9547-269DFFAC5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46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346-4602-44AA-9547-269DFFAC5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2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346-4602-44AA-9547-269DFFAC5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20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2143-75FF-46B9-92B7-C6985FBC24E3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346-4602-44AA-9547-269DFFAC5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6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2143-75FF-46B9-92B7-C6985FBC24E3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346-4602-44AA-9547-269DFFAC5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62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2143-75FF-46B9-92B7-C6985FBC24E3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804346-4602-44AA-9547-269DFFAC5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77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7104" y="2404534"/>
            <a:ext cx="8386899" cy="1646302"/>
          </a:xfrm>
        </p:spPr>
        <p:txBody>
          <a:bodyPr>
            <a:normAutofit fontScale="90000"/>
          </a:bodyPr>
          <a:lstStyle/>
          <a:p>
            <a:r>
              <a:rPr lang="ru-RU" b="0" dirty="0"/>
              <a:t/>
            </a:r>
            <a:br>
              <a:rPr lang="ru-RU" b="0" dirty="0"/>
            </a:br>
            <a:r>
              <a:rPr lang="ru-RU" sz="5300" b="0" dirty="0"/>
              <a:t> </a:t>
            </a:r>
            <a:r>
              <a:rPr lang="ru-RU" sz="5300" dirty="0"/>
              <a:t>Источник постоянного тока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1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33015"/>
            <a:ext cx="8596668" cy="4608347"/>
          </a:xfrm>
        </p:spPr>
        <p:txBody>
          <a:bodyPr/>
          <a:lstStyle/>
          <a:p>
            <a:endParaRPr lang="ru-RU" dirty="0"/>
          </a:p>
          <a:p>
            <a:r>
              <a:rPr lang="ru-RU" dirty="0"/>
              <a:t> Источник тока имеет э. д. с. Ɛ и внутреннее сопротивление r . Исследовать условия работы такого источника: найти зависимость напряжения на нагрузке U , полной мощности P, полезной мощности </a:t>
            </a:r>
            <a:r>
              <a:rPr lang="ru-RU" dirty="0" err="1"/>
              <a:t>Pп</a:t>
            </a:r>
            <a:r>
              <a:rPr lang="ru-RU" dirty="0"/>
              <a:t> и коэффициента полезного действия η от создаваемого источником тока I. </a:t>
            </a:r>
          </a:p>
        </p:txBody>
      </p:sp>
    </p:spTree>
    <p:extLst>
      <p:ext uri="{BB962C8B-B14F-4D97-AF65-F5344CB8AC3E}">
        <p14:creationId xmlns:p14="http://schemas.microsoft.com/office/powerpoint/2010/main" val="22894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77334" y="1270000"/>
            <a:ext cx="10515600" cy="1138801"/>
          </a:xfrm>
        </p:spPr>
        <p:txBody>
          <a:bodyPr/>
          <a:lstStyle/>
          <a:p>
            <a:r>
              <a:rPr lang="ru-RU" dirty="0"/>
              <a:t>Электрическая цепь, содержащая источник тока и нагрузку,</a:t>
            </a:r>
          </a:p>
          <a:p>
            <a:pPr marL="0" indent="0">
              <a:buNone/>
            </a:pPr>
            <a:r>
              <a:rPr lang="ru-RU" dirty="0"/>
              <a:t>сопротивление R которой можно </a:t>
            </a:r>
            <a:r>
              <a:rPr lang="ru-RU" dirty="0" smtClean="0"/>
              <a:t>изменять: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14" y="2379960"/>
            <a:ext cx="5277311" cy="311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9184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 </a:t>
            </a:r>
            <a:r>
              <a:rPr lang="ru-RU" dirty="0" smtClean="0"/>
              <a:t>изменяется от </a:t>
            </a:r>
            <a:r>
              <a:rPr lang="en-US" dirty="0" smtClean="0"/>
              <a:t>0.1 </a:t>
            </a:r>
            <a:r>
              <a:rPr lang="ru-RU" dirty="0" smtClean="0"/>
              <a:t>до 1.5 с шагом 0</a:t>
            </a:r>
            <a:r>
              <a:rPr lang="en-US" dirty="0" smtClean="0"/>
              <a:t>.1</a:t>
            </a:r>
          </a:p>
          <a:p>
            <a:pPr marL="0" indent="0">
              <a:buNone/>
            </a:pPr>
            <a:r>
              <a:rPr lang="ru-RU" dirty="0"/>
              <a:t>Ток в цепи определяется законом </a:t>
            </a:r>
            <a:r>
              <a:rPr lang="ru-RU" dirty="0" smtClean="0"/>
              <a:t>Ома: </a:t>
            </a:r>
            <a:r>
              <a:rPr lang="en-US" dirty="0" smtClean="0"/>
              <a:t>I = </a:t>
            </a:r>
            <a:r>
              <a:rPr lang="el-GR" dirty="0" smtClean="0"/>
              <a:t>ε</a:t>
            </a:r>
            <a:r>
              <a:rPr lang="en-US" dirty="0" smtClean="0"/>
              <a:t> / (r + R)</a:t>
            </a:r>
          </a:p>
          <a:p>
            <a:pPr marL="0" indent="0">
              <a:buNone/>
            </a:pPr>
            <a:r>
              <a:rPr lang="en-US" dirty="0" smtClean="0"/>
              <a:t>U = </a:t>
            </a:r>
            <a:r>
              <a:rPr lang="el-GR" dirty="0" smtClean="0"/>
              <a:t>ε</a:t>
            </a:r>
            <a:r>
              <a:rPr lang="en-US" dirty="0" smtClean="0"/>
              <a:t> – I * r</a:t>
            </a:r>
          </a:p>
          <a:p>
            <a:pPr marL="0" indent="0">
              <a:buNone/>
            </a:pPr>
            <a:r>
              <a:rPr lang="en-US" dirty="0" smtClean="0"/>
              <a:t>P = </a:t>
            </a:r>
            <a:r>
              <a:rPr lang="el-GR" dirty="0" smtClean="0"/>
              <a:t>ε</a:t>
            </a:r>
            <a:r>
              <a:rPr lang="en-US" dirty="0" smtClean="0"/>
              <a:t> * I</a:t>
            </a:r>
          </a:p>
          <a:p>
            <a:pPr marL="0" indent="0">
              <a:buNone/>
            </a:pPr>
            <a:r>
              <a:rPr lang="en-US" dirty="0" smtClean="0"/>
              <a:t>P</a:t>
            </a:r>
            <a:r>
              <a:rPr lang="ru-RU" dirty="0" smtClean="0"/>
              <a:t>п = </a:t>
            </a:r>
            <a:r>
              <a:rPr lang="el-GR" dirty="0" smtClean="0"/>
              <a:t>ε</a:t>
            </a:r>
            <a:r>
              <a:rPr lang="en-US" dirty="0" smtClean="0"/>
              <a:t> * R – (I^2 * r)</a:t>
            </a:r>
          </a:p>
          <a:p>
            <a:pPr marL="0" indent="0">
              <a:buNone/>
            </a:pPr>
            <a:r>
              <a:rPr lang="en-US" dirty="0" smtClean="0"/>
              <a:t>Ƞ</a:t>
            </a:r>
            <a:r>
              <a:rPr lang="en-US" dirty="0"/>
              <a:t> </a:t>
            </a:r>
            <a:r>
              <a:rPr lang="en-US" dirty="0" smtClean="0"/>
              <a:t>= 1 – (I</a:t>
            </a:r>
            <a:r>
              <a:rPr lang="ru-RU" dirty="0" smtClean="0"/>
              <a:t>н </a:t>
            </a:r>
            <a:r>
              <a:rPr lang="en-US" dirty="0" smtClean="0"/>
              <a:t>/ I)</a:t>
            </a:r>
          </a:p>
        </p:txBody>
      </p:sp>
    </p:spTree>
    <p:extLst>
      <p:ext uri="{BB962C8B-B14F-4D97-AF65-F5344CB8AC3E}">
        <p14:creationId xmlns:p14="http://schemas.microsoft.com/office/powerpoint/2010/main" val="38329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вычислений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</a:blip>
          <a:stretch>
            <a:fillRect/>
          </a:stretch>
        </p:blipFill>
        <p:spPr>
          <a:xfrm>
            <a:off x="677334" y="1505496"/>
            <a:ext cx="4572029" cy="38814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grayscl/>
          </a:blip>
          <a:srcRect t="29876"/>
          <a:stretch/>
        </p:blipFill>
        <p:spPr>
          <a:xfrm>
            <a:off x="5526940" y="1505496"/>
            <a:ext cx="1956986" cy="79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7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2074" y="254758"/>
            <a:ext cx="8596668" cy="1320800"/>
          </a:xfrm>
        </p:spPr>
        <p:txBody>
          <a:bodyPr/>
          <a:lstStyle/>
          <a:p>
            <a:r>
              <a:rPr lang="ru-RU" dirty="0" smtClean="0"/>
              <a:t>Графики </a:t>
            </a:r>
            <a:r>
              <a:rPr lang="ru-RU" dirty="0" smtClean="0"/>
              <a:t>зависимости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</a:blip>
          <a:stretch>
            <a:fillRect/>
          </a:stretch>
        </p:blipFill>
        <p:spPr>
          <a:xfrm>
            <a:off x="382074" y="1085266"/>
            <a:ext cx="5384545" cy="31883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002841" y="3378090"/>
            <a:ext cx="5294672" cy="315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6837" y="186519"/>
            <a:ext cx="8596668" cy="1320800"/>
          </a:xfrm>
        </p:spPr>
        <p:txBody>
          <a:bodyPr/>
          <a:lstStyle/>
          <a:p>
            <a:r>
              <a:rPr lang="ru-RU" dirty="0"/>
              <a:t>Графики </a:t>
            </a:r>
            <a:r>
              <a:rPr lang="ru-RU" dirty="0" smtClean="0"/>
              <a:t>зависимости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86837" y="846919"/>
            <a:ext cx="5438775" cy="32820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033129" y="3345204"/>
            <a:ext cx="5474517" cy="32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134</Words>
  <Application>Microsoft Office PowerPoint</Application>
  <PresentationFormat>Широкоэкранный</PresentationFormat>
  <Paragraphs>18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Грань</vt:lpstr>
      <vt:lpstr>  Источник постоянного тока </vt:lpstr>
      <vt:lpstr>Постановка задачи</vt:lpstr>
      <vt:lpstr>Схема</vt:lpstr>
      <vt:lpstr>Математическая модель</vt:lpstr>
      <vt:lpstr>Результаты вычислений</vt:lpstr>
      <vt:lpstr>Графики зависимости</vt:lpstr>
      <vt:lpstr>Графики зависимости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Источник постоянного тока </dc:title>
  <dc:creator>Nikita Popov</dc:creator>
  <cp:lastModifiedBy>RePack by Diakov</cp:lastModifiedBy>
  <cp:revision>6</cp:revision>
  <dcterms:created xsi:type="dcterms:W3CDTF">2017-12-11T07:37:55Z</dcterms:created>
  <dcterms:modified xsi:type="dcterms:W3CDTF">2018-01-16T20:31:58Z</dcterms:modified>
</cp:coreProperties>
</file>