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729"/>
  </p:normalViewPr>
  <p:slideViewPr>
    <p:cSldViewPr snapToGrid="0" snapToObjects="1">
      <p:cViewPr varScale="1">
        <p:scale>
          <a:sx n="95" d="100"/>
          <a:sy n="95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4E530-3BB9-7E43-B29E-1F920BF8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Обзор математических</a:t>
            </a:r>
            <a:br>
              <a:rPr lang="ru-RU" dirty="0"/>
            </a:br>
            <a:r>
              <a:rPr lang="ru-RU" dirty="0"/>
              <a:t>разделов на сайте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B5E78-43B0-6640-B3A1-C9CDD3C78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выполнила:</a:t>
            </a:r>
          </a:p>
          <a:p>
            <a:r>
              <a:rPr lang="ru-RU" dirty="0"/>
              <a:t>Студентка 2 курса ИВТ</a:t>
            </a:r>
          </a:p>
          <a:p>
            <a:r>
              <a:rPr lang="ru-RU" dirty="0"/>
              <a:t>Белорукова Елизавета Игоревна</a:t>
            </a:r>
          </a:p>
        </p:txBody>
      </p:sp>
    </p:spTree>
    <p:extLst>
      <p:ext uri="{BB962C8B-B14F-4D97-AF65-F5344CB8AC3E}">
        <p14:creationId xmlns:p14="http://schemas.microsoft.com/office/powerpoint/2010/main" val="133255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99C51-F1FD-CF4D-8FD5-3D6ED0B5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" dirty="0"/>
              <a:t>Calculus &amp; Analysis</a:t>
            </a:r>
            <a:r>
              <a:rPr lang="ru-RU" dirty="0"/>
              <a:t>(Исчисление а анализ)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D840A-D797-2648-8280-8A6F6676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Исчисление-раздел математики, изучающий скорость изменения величин и длину, площадь и объем объектов. </a:t>
            </a:r>
            <a:r>
              <a:rPr lang="ru-RU" dirty="0" err="1"/>
              <a:t>Wolfram</a:t>
            </a:r>
            <a:r>
              <a:rPr lang="ru-RU" dirty="0"/>
              <a:t> / </a:t>
            </a:r>
            <a:r>
              <a:rPr lang="ru-RU" dirty="0" err="1"/>
              <a:t>Alpha</a:t>
            </a:r>
            <a:r>
              <a:rPr lang="ru-RU" dirty="0"/>
              <a:t> - это отличный инструмент для вычисления пределов, производных и интегралов и их приложений, включая касательные линии, экстремумы, длину дуги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1163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84E2-E41C-3842-8DB3-B9B845C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659"/>
            <a:ext cx="9905998" cy="1478570"/>
          </a:xfrm>
        </p:spPr>
        <p:txBody>
          <a:bodyPr/>
          <a:lstStyle/>
          <a:p>
            <a:r>
              <a:rPr lang="ru-RU" dirty="0"/>
              <a:t>Раздел </a:t>
            </a:r>
            <a:r>
              <a:rPr lang="en" dirty="0"/>
              <a:t>Calculus &amp; Analysis </a:t>
            </a:r>
            <a:r>
              <a:rPr lang="ru-RU" dirty="0"/>
              <a:t>имеет несколько подразделов: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2FF1-DE9C-F740-A5CC-C8C4EC11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2965"/>
            <a:ext cx="9905999" cy="51233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dirty="0"/>
              <a:t>Integrals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Derivatives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Limits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Sequences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Sums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Products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Series Expansions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Applications of Calculus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Vector Analysis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Integral Transforms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Domain &amp; Range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en" sz="1800" dirty="0"/>
              <a:t>Continuity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760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67659-EBAE-2B4F-B520-042627BE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3717"/>
            <a:ext cx="9905998" cy="753082"/>
          </a:xfrm>
        </p:spPr>
        <p:txBody>
          <a:bodyPr/>
          <a:lstStyle/>
          <a:p>
            <a:r>
              <a:rPr lang="ru-RU" dirty="0"/>
              <a:t>В разделах вы можете найти: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B2CFC-EFD0-334F-BB41-2F7CC04C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Вычисление определенных и неопределенных интегралов функций. Интегрирование по одной или нескольким переменным.</a:t>
            </a:r>
          </a:p>
          <a:p>
            <a:pPr>
              <a:lnSpc>
                <a:spcPct val="100000"/>
              </a:lnSpc>
            </a:pPr>
            <a:r>
              <a:rPr lang="ru-RU" dirty="0"/>
              <a:t>Вычисление частной производной выражений с несколькими переменными.</a:t>
            </a:r>
          </a:p>
          <a:p>
            <a:pPr>
              <a:lnSpc>
                <a:spcPct val="100000"/>
              </a:lnSpc>
            </a:pPr>
            <a:r>
              <a:rPr lang="ru-RU" dirty="0"/>
              <a:t>Исследование предельного поведения функции, когда она приближается к одной точке или асимптотически приближается к бесконечности.</a:t>
            </a:r>
          </a:p>
          <a:p>
            <a:pPr>
              <a:lnSpc>
                <a:spcPct val="100000"/>
              </a:lnSpc>
            </a:pPr>
            <a:r>
              <a:rPr lang="ru-RU" dirty="0"/>
              <a:t>Расчета и изучения последовательности целых чисел или других числовых значений</a:t>
            </a:r>
          </a:p>
          <a:p>
            <a:pPr>
              <a:lnSpc>
                <a:spcPct val="100000"/>
              </a:lnSpc>
            </a:pPr>
            <a:r>
              <a:rPr lang="ru-RU" dirty="0"/>
              <a:t>И </a:t>
            </a:r>
            <a:r>
              <a:rPr lang="ru-RU" dirty="0" err="1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799F5-869E-DA4A-AFD3-B104979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5695BC-22B0-6643-96DC-704DB0425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95037"/>
            <a:ext cx="8056375" cy="6067926"/>
          </a:xfrm>
        </p:spPr>
      </p:pic>
    </p:spTree>
    <p:extLst>
      <p:ext uri="{BB962C8B-B14F-4D97-AF65-F5344CB8AC3E}">
        <p14:creationId xmlns:p14="http://schemas.microsoft.com/office/powerpoint/2010/main" val="66906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AE8D-44E4-3E41-9633-871449D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algebra</a:t>
            </a:r>
            <a:r>
              <a:rPr lang="ru-RU" dirty="0"/>
              <a:t>(алгебра)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FB0ED-D578-184A-B90D-DDEF6A0C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Алгебра является одним из основных предметов математики. Алгебра состоит из изучения переменных в системах счисления, наряду с операциями, которые действуют на числа и символы. </a:t>
            </a:r>
            <a:r>
              <a:rPr lang="ru-RU" dirty="0" err="1"/>
              <a:t>Wolfram</a:t>
            </a:r>
            <a:r>
              <a:rPr lang="ru-RU" dirty="0"/>
              <a:t> / </a:t>
            </a:r>
            <a:r>
              <a:rPr lang="ru-RU" dirty="0" err="1"/>
              <a:t>Alpha</a:t>
            </a:r>
            <a:r>
              <a:rPr lang="ru-RU" dirty="0"/>
              <a:t>-это огромный ресурс для решения уравнений, изучения полиномов и изучения полей, групп, векторов и матриц.</a:t>
            </a:r>
          </a:p>
        </p:txBody>
      </p:sp>
    </p:spTree>
    <p:extLst>
      <p:ext uri="{BB962C8B-B14F-4D97-AF65-F5344CB8AC3E}">
        <p14:creationId xmlns:p14="http://schemas.microsoft.com/office/powerpoint/2010/main" val="13906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820B4-0508-6648-ADD0-38BB131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" dirty="0"/>
              <a:t>algebra </a:t>
            </a:r>
            <a:r>
              <a:rPr lang="ru-RU" dirty="0"/>
              <a:t>имеет несколько подразделов: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ED598-FCAE-324A-B4B2-00C2FADB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930"/>
            <a:ext cx="9905999" cy="4585446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Equation Solving</a:t>
            </a:r>
          </a:p>
          <a:p>
            <a:r>
              <a:rPr lang="en" dirty="0"/>
              <a:t>Polynomials</a:t>
            </a:r>
          </a:p>
          <a:p>
            <a:r>
              <a:rPr lang="en" dirty="0"/>
              <a:t>Simplification</a:t>
            </a:r>
          </a:p>
          <a:p>
            <a:r>
              <a:rPr lang="en" dirty="0"/>
              <a:t>Rational Functions</a:t>
            </a:r>
          </a:p>
          <a:p>
            <a:r>
              <a:rPr lang="en" dirty="0"/>
              <a:t>Matrices</a:t>
            </a:r>
          </a:p>
          <a:p>
            <a:r>
              <a:rPr lang="en" dirty="0"/>
              <a:t>Finite Groups</a:t>
            </a:r>
          </a:p>
          <a:p>
            <a:r>
              <a:rPr lang="en" dirty="0"/>
              <a:t>Quaternions</a:t>
            </a:r>
          </a:p>
          <a:p>
            <a:r>
              <a:rPr lang="en" dirty="0"/>
              <a:t>Finite Fields</a:t>
            </a:r>
          </a:p>
          <a:p>
            <a:r>
              <a:rPr lang="en" dirty="0"/>
              <a:t>Domain &amp; Range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99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C5492-7336-8B4E-9DCE-DC5CCC2D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разделах вы можете найти: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ED0D1-214A-8C44-AF76-8CC65FA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564"/>
            <a:ext cx="9905999" cy="4639235"/>
          </a:xfrm>
        </p:spPr>
        <p:txBody>
          <a:bodyPr>
            <a:normAutofit/>
          </a:bodyPr>
          <a:lstStyle/>
          <a:p>
            <a:r>
              <a:rPr lang="ru-RU" dirty="0"/>
              <a:t>Решение уравнения в одной или нескольких переменных как символически, так и численно.</a:t>
            </a:r>
          </a:p>
          <a:p>
            <a:r>
              <a:rPr lang="ru-RU" dirty="0"/>
              <a:t>Решение построение графика и нахождение альтернативных форм полиномиальных выражений в одной или нескольких переменных.</a:t>
            </a:r>
          </a:p>
          <a:p>
            <a:r>
              <a:rPr lang="ru-RU" dirty="0"/>
              <a:t>Упрощение алгебраических функций и выражений.</a:t>
            </a:r>
          </a:p>
          <a:p>
            <a:r>
              <a:rPr lang="ru-RU" dirty="0"/>
              <a:t>Вычисление разрывов и других свойств рациональных функций.</a:t>
            </a:r>
          </a:p>
          <a:p>
            <a:r>
              <a:rPr lang="ru-RU" dirty="0"/>
              <a:t>Нахождение свойства и выполнения вычисления на матрицах.</a:t>
            </a:r>
          </a:p>
          <a:p>
            <a:r>
              <a:rPr lang="ru-RU" dirty="0"/>
              <a:t>И </a:t>
            </a:r>
            <a:r>
              <a:rPr lang="ru-RU" dirty="0" err="1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28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206B2-A299-FA4B-A05D-3AAAF737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41202-78CF-A04A-AEED-DF7CCBD4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6F1D58-A0DB-634C-9A2F-10ADA170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2972"/>
            <a:ext cx="8702042" cy="59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72F48-6939-DC4F-85A7-E10A3D8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49487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5709C-D922-594E-A178-9CC2C746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23545"/>
            <a:ext cx="9905999" cy="354171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74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DEDE4-AAD9-234A-B03B-132F641C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Раздел </a:t>
            </a:r>
            <a:r>
              <a:rPr lang="en" dirty="0"/>
              <a:t>Elementary Math</a:t>
            </a:r>
            <a:r>
              <a:rPr lang="ru-RU" dirty="0"/>
              <a:t>( Элементарная математика)</a:t>
            </a:r>
            <a:br>
              <a:rPr lang="en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B1794-C6B3-C54B-B8CD-50A6D70A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того, что </a:t>
            </a:r>
            <a:r>
              <a:rPr lang="ru-RU" dirty="0" err="1"/>
              <a:t>Wolfram|Alpha</a:t>
            </a:r>
            <a:r>
              <a:rPr lang="ru-RU" dirty="0"/>
              <a:t> является мощным вычислительным механизмом для знаний более высокого уровня, он также может решать элементарные математические задачи, такие как арифметика, преобразование дробей и математические задачи. Он также может выполнять арифметические операции над недостаточно определенными значениями для определения четности, знака или других качеств выражения, не зная точных значений в выражении.</a:t>
            </a:r>
          </a:p>
        </p:txBody>
      </p:sp>
    </p:spTree>
    <p:extLst>
      <p:ext uri="{BB962C8B-B14F-4D97-AF65-F5344CB8AC3E}">
        <p14:creationId xmlns:p14="http://schemas.microsoft.com/office/powerpoint/2010/main" val="24560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DBF35-08FC-1C48-85C8-F8EC9FEE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Elementary Math </a:t>
            </a:r>
            <a:r>
              <a:rPr lang="ru-RU" dirty="0"/>
              <a:t>имеет несколько подразделов: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64096-94FE-A140-A5CE-06A5E5E7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dirty="0"/>
              <a:t>Arithmetic</a:t>
            </a:r>
            <a:endParaRPr lang="ru-RU" dirty="0"/>
          </a:p>
          <a:p>
            <a:r>
              <a:rPr lang="en" dirty="0"/>
              <a:t>Fractions</a:t>
            </a:r>
            <a:endParaRPr lang="ru-RU" dirty="0"/>
          </a:p>
          <a:p>
            <a:r>
              <a:rPr lang="en" dirty="0"/>
              <a:t>Place Value</a:t>
            </a:r>
            <a:endParaRPr lang="ru-RU" dirty="0"/>
          </a:p>
          <a:p>
            <a:r>
              <a:rPr lang="en" dirty="0"/>
              <a:t>Percentages</a:t>
            </a:r>
            <a:endParaRPr lang="ru-RU" dirty="0"/>
          </a:p>
          <a:p>
            <a:r>
              <a:rPr lang="en" dirty="0"/>
              <a:t>Number Type Arithmetic</a:t>
            </a:r>
            <a:endParaRPr lang="ru-RU" dirty="0"/>
          </a:p>
          <a:p>
            <a:r>
              <a:rPr lang="en" dirty="0"/>
              <a:t>Mathematical Word Problems 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1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6A4B-F289-FA4E-A540-A4028582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Разделе </a:t>
            </a:r>
            <a:r>
              <a:rPr lang="en-US" sz="2400" dirty="0"/>
              <a:t>arithmetic </a:t>
            </a:r>
            <a:r>
              <a:rPr lang="ru-RU" sz="2400" dirty="0"/>
              <a:t>можно легко обрабатывать темы от сложения и вычитания до умножения и деления на более сложные операции. Используйте в качестве калькулятора для арифметических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732A6-C628-734A-8BDF-E85BF6AC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821DD5-5280-CD44-AE56-3D5D408E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9487"/>
            <a:ext cx="8110164" cy="34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F850C-5091-084B-9B8A-1AD9B39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разделе</a:t>
            </a:r>
            <a:r>
              <a:rPr lang="en-US" sz="2400" dirty="0"/>
              <a:t> Fractions (</a:t>
            </a:r>
            <a:r>
              <a:rPr lang="ru-RU" sz="2400" dirty="0"/>
              <a:t>Десятые доли</a:t>
            </a:r>
            <a:r>
              <a:rPr lang="en-US" sz="2400" dirty="0"/>
              <a:t>)</a:t>
            </a:r>
            <a:br>
              <a:rPr lang="ru-RU" sz="2400" dirty="0"/>
            </a:br>
            <a:r>
              <a:rPr lang="ru-RU" sz="2400" dirty="0"/>
              <a:t>можно выполнять базовые арифметические вычисления с дробями. Он также может выполнять связанные вычисления, включая преобразование между дробями и десятичными дробями и упрощение неправильных фракций до смешанных фракций.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DD57E-4099-5448-9C6D-4128B7FE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499C0-9715-8146-9355-72F120C1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75239"/>
            <a:ext cx="8547847" cy="35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8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1D8A-1278-F444-8822-C68CBFD9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AE850-35A7-BC46-959B-9677E2E7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D6DE3A-31B8-AD47-8950-727350A7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18518"/>
            <a:ext cx="7815375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63721-AE42-EA41-96EC-8497C6F3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5ACEA-F645-8442-A144-2DD3956F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1CA51-C3C6-5D44-8BE8-2A81A551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27530"/>
            <a:ext cx="7306419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78307-D401-6543-943B-41BC6436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0C615-FCA2-CA4B-A797-9096E830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564B6-622B-904E-893C-7CF47EDC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18518"/>
            <a:ext cx="8632958" cy="48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05433-1F58-B34A-BDED-2067C27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C7CBC-086A-3940-BE91-6C2EB0E8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A314D0-E864-AB41-A437-855206E7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02027"/>
            <a:ext cx="7717233" cy="51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35</TotalTime>
  <Words>409</Words>
  <Application>Microsoft Macintosh PowerPoint</Application>
  <PresentationFormat>Широкоэкранный</PresentationFormat>
  <Paragraphs>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Tw Cen MT</vt:lpstr>
      <vt:lpstr>Контур</vt:lpstr>
      <vt:lpstr>Обзор математических разделов на сайте </vt:lpstr>
      <vt:lpstr>Раздел Elementary Math( Элементарная математика) </vt:lpstr>
      <vt:lpstr>Раздел Elementary Math имеет несколько подразделов: </vt:lpstr>
      <vt:lpstr>В Разделе arithmetic можно легко обрабатывать темы от сложения и вычитания до умножения и деления на более сложные операции. Используйте в качестве калькулятора для арифметических операций</vt:lpstr>
      <vt:lpstr>В разделе Fractions (Десятые доли) можно выполнять базовые арифметические вычисления с дробями. Он также может выполнять связанные вычисления, включая преобразование между дробями и десятичными дробями и упрощение неправильных фракций до смешанных фракций. </vt:lpstr>
      <vt:lpstr>Презентация PowerPoint</vt:lpstr>
      <vt:lpstr>Презентация PowerPoint</vt:lpstr>
      <vt:lpstr>Презентация PowerPoint</vt:lpstr>
      <vt:lpstr>Презентация PowerPoint</vt:lpstr>
      <vt:lpstr>Раздел Calculus &amp; Analysis(Исчисление а анализ)</vt:lpstr>
      <vt:lpstr>Раздел Calculus &amp; Analysis имеет несколько подразделов: </vt:lpstr>
      <vt:lpstr>В разделах вы можете найти:</vt:lpstr>
      <vt:lpstr>Презентация PowerPoint</vt:lpstr>
      <vt:lpstr>раздел algebra(алгебра)</vt:lpstr>
      <vt:lpstr>Раздел algebra имеет несколько подразделов:  </vt:lpstr>
      <vt:lpstr>В разделах вы можете найти: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математических разделов на сайте </dc:title>
  <dc:creator>Microsoft Office User</dc:creator>
  <cp:lastModifiedBy>Microsoft Office User</cp:lastModifiedBy>
  <cp:revision>4</cp:revision>
  <dcterms:created xsi:type="dcterms:W3CDTF">2019-06-14T16:22:26Z</dcterms:created>
  <dcterms:modified xsi:type="dcterms:W3CDTF">2019-06-14T16:58:05Z</dcterms:modified>
</cp:coreProperties>
</file>