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58" r:id="rId3"/>
    <p:sldId id="257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/>
    <p:restoredTop sz="94788"/>
  </p:normalViewPr>
  <p:slideViewPr>
    <p:cSldViewPr snapToGrid="0" snapToObjects="1">
      <p:cViewPr varScale="1">
        <p:scale>
          <a:sx n="93" d="100"/>
          <a:sy n="93" d="100"/>
        </p:scale>
        <p:origin x="240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37C4AE6-F991-6D4C-B171-2312E587C675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1907148-A15A-D441-B5CB-697AD2F50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6460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C4AE6-F991-6D4C-B171-2312E587C675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07148-A15A-D441-B5CB-697AD2F50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6880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C4AE6-F991-6D4C-B171-2312E587C675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07148-A15A-D441-B5CB-697AD2F50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2643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C4AE6-F991-6D4C-B171-2312E587C675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07148-A15A-D441-B5CB-697AD2F50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28741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C4AE6-F991-6D4C-B171-2312E587C675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07148-A15A-D441-B5CB-697AD2F50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05795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C4AE6-F991-6D4C-B171-2312E587C675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07148-A15A-D441-B5CB-697AD2F50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86996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C4AE6-F991-6D4C-B171-2312E587C675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07148-A15A-D441-B5CB-697AD2F50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7539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37C4AE6-F991-6D4C-B171-2312E587C675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07148-A15A-D441-B5CB-697AD2F50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5187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37C4AE6-F991-6D4C-B171-2312E587C675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07148-A15A-D441-B5CB-697AD2F50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8561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C4AE6-F991-6D4C-B171-2312E587C675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07148-A15A-D441-B5CB-697AD2F50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0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C4AE6-F991-6D4C-B171-2312E587C675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07148-A15A-D441-B5CB-697AD2F50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6289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C4AE6-F991-6D4C-B171-2312E587C675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07148-A15A-D441-B5CB-697AD2F50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6065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C4AE6-F991-6D4C-B171-2312E587C675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07148-A15A-D441-B5CB-697AD2F50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7130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C4AE6-F991-6D4C-B171-2312E587C675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07148-A15A-D441-B5CB-697AD2F50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842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C4AE6-F991-6D4C-B171-2312E587C675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07148-A15A-D441-B5CB-697AD2F50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6238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C4AE6-F991-6D4C-B171-2312E587C675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07148-A15A-D441-B5CB-697AD2F50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68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C4AE6-F991-6D4C-B171-2312E587C675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07148-A15A-D441-B5CB-697AD2F50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4208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37C4AE6-F991-6D4C-B171-2312E587C675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1907148-A15A-D441-B5CB-697AD2F50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4088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113C61-40AA-4447-83DB-E2F39C9C9F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dirty="0"/>
              <a:t>Информационная война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2D3A25B-45FA-1145-AA0D-8DC976E6A1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ru-RU" dirty="0"/>
              <a:t>Понятие, виды и средства </a:t>
            </a:r>
          </a:p>
        </p:txBody>
      </p:sp>
    </p:spTree>
    <p:extLst>
      <p:ext uri="{BB962C8B-B14F-4D97-AF65-F5344CB8AC3E}">
        <p14:creationId xmlns:p14="http://schemas.microsoft.com/office/powerpoint/2010/main" val="3879700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270677-674B-3E42-BF6F-B628012DB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7B5F76-617D-0A4F-8EBD-D540F07B0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02872"/>
            <a:ext cx="8825659" cy="38169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300" dirty="0"/>
              <a:t>Информационная война  — термин, имеющий два значения: 1) Воздействие на гражданское население и военнослужащих другого государства путём распространения определённой информации с целью достижения политических или чисто военных целей. 2) Целенаправленные действия, предпринятые для достижения информационного превосходства путём нанесения ущерба информации, информационным процессам и информационным системам противника при одновременной защите собственной информации, информационных процессов и информационных систем. </a:t>
            </a:r>
          </a:p>
        </p:txBody>
      </p:sp>
    </p:spTree>
    <p:extLst>
      <p:ext uri="{BB962C8B-B14F-4D97-AF65-F5344CB8AC3E}">
        <p14:creationId xmlns:p14="http://schemas.microsoft.com/office/powerpoint/2010/main" val="1997525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1D672F-3A6B-6443-90F2-200F074EE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информационной войны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F46800-19D2-834F-8606-E6EB05E12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69127"/>
            <a:ext cx="9402210" cy="4211782"/>
          </a:xfrm>
        </p:spPr>
        <p:txBody>
          <a:bodyPr>
            <a:normAutofit/>
          </a:bodyPr>
          <a:lstStyle/>
          <a:p>
            <a:r>
              <a:rPr lang="ru-RU" dirty="0"/>
              <a:t>Экономический контроль за счёт создания искусственных финансовых кризисов </a:t>
            </a:r>
          </a:p>
          <a:p>
            <a:r>
              <a:rPr lang="ru-RU" dirty="0"/>
              <a:t>Скрытие существенной информации.</a:t>
            </a:r>
          </a:p>
          <a:p>
            <a:r>
              <a:rPr lang="ru-RU" dirty="0"/>
              <a:t>Информационный мусор.</a:t>
            </a:r>
          </a:p>
          <a:p>
            <a:r>
              <a:rPr lang="ru-RU" dirty="0"/>
              <a:t>Смещение понятий.</a:t>
            </a:r>
          </a:p>
          <a:p>
            <a:r>
              <a:rPr lang="ru-RU" dirty="0"/>
              <a:t>Отвлечение внимания.</a:t>
            </a:r>
          </a:p>
          <a:p>
            <a:r>
              <a:rPr lang="ru-RU" dirty="0"/>
              <a:t>Негативная информация сама себя продает, а за позитивную кто-то должен платить. </a:t>
            </a:r>
          </a:p>
          <a:p>
            <a:r>
              <a:rPr lang="ru-RU" dirty="0"/>
              <a:t>Ссылка на несуществующие основания.</a:t>
            </a:r>
          </a:p>
          <a:p>
            <a:r>
              <a:rPr lang="ru-RU" dirty="0"/>
              <a:t>Информационные табу.</a:t>
            </a:r>
          </a:p>
          <a:p>
            <a:r>
              <a:rPr lang="ru-RU" dirty="0"/>
              <a:t>Прямая ложь.</a:t>
            </a:r>
          </a:p>
        </p:txBody>
      </p:sp>
    </p:spTree>
    <p:extLst>
      <p:ext uri="{BB962C8B-B14F-4D97-AF65-F5344CB8AC3E}">
        <p14:creationId xmlns:p14="http://schemas.microsoft.com/office/powerpoint/2010/main" val="507027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1D8327-8326-4D4E-893D-6D7697A24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черты информационной войны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984729-B83A-FF4C-84F6-A7FC0056B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13709"/>
            <a:ext cx="9360646" cy="4281055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Не задействуются </a:t>
            </a:r>
            <a:r>
              <a:rPr lang="ru-RU" dirty="0" err="1"/>
              <a:t>психоактиивные</a:t>
            </a:r>
            <a:r>
              <a:rPr lang="ru-RU" dirty="0"/>
              <a:t> вещества, прямой шантаж и запугивание, подкуп, физическое воздействие.</a:t>
            </a:r>
          </a:p>
          <a:p>
            <a:r>
              <a:rPr lang="ru-RU" dirty="0"/>
              <a:t> Объектом является как массовое так и индивидуальное сознание (те. лица, от решения которых зависит принятие решений по интересующим противоборствующую сторону вопросам). </a:t>
            </a:r>
          </a:p>
          <a:p>
            <a:r>
              <a:rPr lang="ru-RU" dirty="0"/>
              <a:t>Воздействие может осуществляться как на фоне информационного шума, так и в условиях информационного вакуума. </a:t>
            </a:r>
          </a:p>
          <a:p>
            <a:r>
              <a:rPr lang="ru-RU" dirty="0"/>
              <a:t>Навязывание чуждых целей – это то, что отличает информационную войну от обычной рекламы.</a:t>
            </a:r>
          </a:p>
          <a:p>
            <a:r>
              <a:rPr lang="ru-RU" dirty="0"/>
              <a:t> Средствами ведения информационной войны являются любые средства передачи информации от СМИ до почты и сплетен. </a:t>
            </a:r>
          </a:p>
          <a:p>
            <a:r>
              <a:rPr lang="ru-RU" dirty="0"/>
              <a:t>Информационное воздействие содержит искажение фактов или навязывает подвергающимся ему эмоциональное восприятие, выгодное воздействующей стороне.</a:t>
            </a:r>
          </a:p>
        </p:txBody>
      </p:sp>
    </p:spTree>
    <p:extLst>
      <p:ext uri="{BB962C8B-B14F-4D97-AF65-F5344CB8AC3E}">
        <p14:creationId xmlns:p14="http://schemas.microsoft.com/office/powerpoint/2010/main" val="3402681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00C3C8-9338-1A42-B0BE-8E408A6B4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информационной войны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8FBEF8-8A5C-5842-AA09-FAE10445B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Контролировать информационное пространство, чтобы мы могли использовать его, защищая при этом наши военные информационные функции от вражеских действий (контринформация);</a:t>
            </a:r>
          </a:p>
          <a:p>
            <a:pPr lvl="0"/>
            <a:r>
              <a:rPr lang="ru-RU" dirty="0"/>
              <a:t>Использовать контроль за информацией для ведения информационных атак на врага;</a:t>
            </a:r>
          </a:p>
          <a:p>
            <a:r>
              <a:rPr lang="ru-RU" dirty="0"/>
              <a:t>Повысить общую эффективность вооруженных сил с помощью повсеместного использования военных информационных функций.</a:t>
            </a:r>
          </a:p>
        </p:txBody>
      </p:sp>
    </p:spTree>
    <p:extLst>
      <p:ext uri="{BB962C8B-B14F-4D97-AF65-F5344CB8AC3E}">
        <p14:creationId xmlns:p14="http://schemas.microsoft.com/office/powerpoint/2010/main" val="2300104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68ED48-BDEB-2840-AB1A-EA0BA930A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7"/>
            <a:ext cx="8761413" cy="924405"/>
          </a:xfrm>
        </p:spPr>
        <p:txBody>
          <a:bodyPr/>
          <a:lstStyle/>
          <a:p>
            <a:r>
              <a:rPr lang="ru-RU" dirty="0"/>
              <a:t>Исторический путь развития информационных войн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E293F0-9F79-BA49-91F5-7D6FA7236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400" dirty="0"/>
              <a:t>Одно из первых задокументированных проявлений информационной войны было зафиксировано во время Крымской войны (1853—1856), когда сразу после </a:t>
            </a:r>
            <a:r>
              <a:rPr lang="ru-RU" sz="2400" dirty="0" err="1"/>
              <a:t>Синопского</a:t>
            </a:r>
            <a:r>
              <a:rPr lang="ru-RU" sz="2400" dirty="0"/>
              <a:t> сражения английские газеты в отчётах о сражении писали, что русские достреливали плававших в море раненых турок. </a:t>
            </a:r>
          </a:p>
        </p:txBody>
      </p:sp>
    </p:spTree>
    <p:extLst>
      <p:ext uri="{BB962C8B-B14F-4D97-AF65-F5344CB8AC3E}">
        <p14:creationId xmlns:p14="http://schemas.microsoft.com/office/powerpoint/2010/main" val="609252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837D9-BC8F-0B44-B635-C1956004F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462E4B-12FB-C348-8ACF-5D4147D1B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52255"/>
            <a:ext cx="9305228" cy="36922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000" dirty="0"/>
              <a:t>Примером информационной войны считается Холодная война 1946—1991 годов (точнее, её идеологический аспект). Часть исследователей считает, что распад СССР был обусловлен не только амбициями республиканских элит и экономическими причинами, но и применением странами Запада информационных методов, которые способствовали началу внутриполитических процессов (возможно, что и вызвали их), закончившихся перестройкой и распадом СССР.</a:t>
            </a:r>
          </a:p>
        </p:txBody>
      </p:sp>
    </p:spTree>
    <p:extLst>
      <p:ext uri="{BB962C8B-B14F-4D97-AF65-F5344CB8AC3E}">
        <p14:creationId xmlns:p14="http://schemas.microsoft.com/office/powerpoint/2010/main" val="2406272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7D301B-9F75-7649-8C3F-05FD40583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Спасибо за внимание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0CE2AC4-5BC1-2D4B-972F-7ADF6140CB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49897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324</Words>
  <Application>Microsoft Macintosh PowerPoint</Application>
  <PresentationFormat>Широкоэкранный</PresentationFormat>
  <Paragraphs>28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Совет директоров</vt:lpstr>
      <vt:lpstr>Информационная война</vt:lpstr>
      <vt:lpstr>Презентация PowerPoint</vt:lpstr>
      <vt:lpstr>Методы информационной войны</vt:lpstr>
      <vt:lpstr>Основные черты информационной войны</vt:lpstr>
      <vt:lpstr>Цели информационной войны</vt:lpstr>
      <vt:lpstr>Исторический путь развития информационных войн</vt:lpstr>
      <vt:lpstr>Презентация PowerPoint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Информационная война</dc:title>
  <dc:creator>Microsoft Office User</dc:creator>
  <cp:lastModifiedBy>Microsoft Office User</cp:lastModifiedBy>
  <cp:revision>4</cp:revision>
  <dcterms:created xsi:type="dcterms:W3CDTF">2020-05-27T10:13:41Z</dcterms:created>
  <dcterms:modified xsi:type="dcterms:W3CDTF">2020-05-27T10:46:42Z</dcterms:modified>
</cp:coreProperties>
</file>