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. Локатор – описание, принцип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ИУ5-81</a:t>
            </a:r>
          </a:p>
          <a:p>
            <a:pPr algn="r"/>
            <a:r>
              <a:rPr lang="ru-RU" dirty="0" smtClean="0"/>
              <a:t>Белоусов Евгений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без GPS и как </a:t>
            </a:r>
            <a:r>
              <a:rPr lang="ru-RU" dirty="0" smtClean="0"/>
              <a:t>иначе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336704" cy="4891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местоположений </a:t>
            </a:r>
            <a:r>
              <a:rPr lang="ru-RU" dirty="0" smtClean="0"/>
              <a:t>сетей</a:t>
            </a:r>
            <a:endParaRPr lang="ru-RU" dirty="0"/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35315"/>
            <a:ext cx="5904656" cy="4280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Радиус </a:t>
            </a:r>
            <a:r>
              <a:rPr lang="ru-RU" dirty="0" smtClean="0"/>
              <a:t>облака</a:t>
            </a:r>
            <a:endParaRPr lang="ru-RU" dirty="0"/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4275475" cy="2736304"/>
          </a:xfrm>
          <a:prstGeom prst="rect">
            <a:avLst/>
          </a:prstGeom>
          <a:noFill/>
        </p:spPr>
      </p:pic>
      <p:pic>
        <p:nvPicPr>
          <p:cNvPr id="17412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7" y="2636912"/>
            <a:ext cx="3804219" cy="3182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Получившееся качество</a:t>
            </a:r>
            <a:endParaRPr lang="ru-RU" dirty="0"/>
          </a:p>
        </p:txBody>
      </p:sp>
      <p:pic>
        <p:nvPicPr>
          <p:cNvPr id="1843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313821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24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Яндекс. Локатор – описание, принцип работы</vt:lpstr>
      <vt:lpstr>Почему без GPS и как иначе</vt:lpstr>
      <vt:lpstr>База местоположений сетей</vt:lpstr>
      <vt:lpstr>Радиус облака</vt:lpstr>
      <vt:lpstr>Получившееся качество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Яндекс. Локатор – описание, принцип работы</dc:title>
  <dc:creator>Evgeny</dc:creator>
  <cp:lastModifiedBy>Evgeny</cp:lastModifiedBy>
  <cp:revision>6</cp:revision>
  <dcterms:created xsi:type="dcterms:W3CDTF">2021-04-14T00:48:38Z</dcterms:created>
  <dcterms:modified xsi:type="dcterms:W3CDTF">2021-04-14T00:56:22Z</dcterms:modified>
</cp:coreProperties>
</file>