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f7fdb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f7fdb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4f7fdb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4f7fdb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4f7fdb0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4f7fdb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4f7fdb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44f7fdb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4f7fdb0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4f7fdb0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4f7fdb0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4f7fdb0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4f7fdb0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4f7fdb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14525" y="1055675"/>
            <a:ext cx="7595700" cy="22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	 	 	</a:t>
            </a:r>
            <a:endParaRPr sz="1100"/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ru" sz="3200">
                <a:latin typeface="Times New Roman"/>
                <a:ea typeface="Times New Roman"/>
                <a:cs typeface="Times New Roman"/>
                <a:sym typeface="Times New Roman"/>
              </a:rPr>
              <a:t>Анализ факторов, влияющих на потребление алкоголя школьниками старших классов, методом вариации коэффициентов функции активации нейронной сети Хопфилда</a:t>
            </a:r>
            <a:endParaRPr sz="6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686325" y="39070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ИУ5-61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Белоусов Евгений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52400" y="395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50000"/>
            <a:ext cx="75057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</a:t>
            </a: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исследовать факторы, влияющие на употребление алкоголя старшеклассниками.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работы: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рассмотреть существующие подходы к решению задачи;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рассмотреть метод вариации коэффициентов функции активации нейронной сети Хопфилда;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сравнить полученные результаты с другими исследованиями в этой области.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данных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851625"/>
            <a:ext cx="8520600" cy="27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ru" sz="3600"/>
              <a:t>school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ru" sz="3600"/>
              <a:t>alc = [ max( Walc, Dalc ) &gt; 2 ]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Существующие подходы к решению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/>
              <a:t>Регуляризация Лассо</a:t>
            </a:r>
            <a:endParaRPr sz="2000"/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Оценка важнос</a:t>
            </a:r>
            <a:r>
              <a:rPr lang="ru" sz="2000"/>
              <a:t>ти </a:t>
            </a:r>
            <a:r>
              <a:rPr lang="ru" sz="2000"/>
              <a:t>параметров в алгоритме на основе решающего дерева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Частота гуляния с друзьями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Возраст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вариации коэффициентов функции активации нейронной сети Хопфилда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596375"/>
            <a:ext cx="85206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	 	 	</a:t>
            </a:r>
            <a:endParaRPr sz="2500">
              <a:solidFill>
                <a:srgbClr val="000000"/>
              </a:solidFill>
            </a:endParaRPr>
          </a:p>
          <a:p>
            <a:pPr indent="0" lvl="0" marL="1371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Σ X</a:t>
            </a:r>
            <a:r>
              <a:rPr baseline="-25000" i="1" lang="ru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i="1" lang="ru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X</a:t>
            </a:r>
            <a:r>
              <a:rPr baseline="-25000" i="1" lang="ru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i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00"/>
                </a:solidFill>
              </a:rPr>
              <a:t>	 	 	</a:t>
            </a:r>
            <a:endParaRPr sz="2500">
              <a:solidFill>
                <a:srgbClr val="000000"/>
              </a:solidFill>
            </a:endParaRPr>
          </a:p>
          <a:p>
            <a:pPr indent="0" lvl="0" marL="137160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ru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f(W * x)</a:t>
            </a:r>
            <a:endParaRPr i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244775"/>
            <a:ext cx="85206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вариации коэффициентов функции активации нейронной сети Хопфилда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1255775"/>
            <a:ext cx="3999900" cy="3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Употребляющие алкоголь старшеклассники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желание получить высшее образование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наличие доступа к интернету из дома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совместное проживание родителей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меньше часа на дорогу от школы до дома</a:t>
            </a:r>
            <a:endParaRPr sz="1700"/>
          </a:p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4832400" y="1255775"/>
            <a:ext cx="3999900" cy="3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Неупотребляющие алкоголь старшеклассники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желание получить высшее образование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отсутствие проваленных экзаменов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посещение детского сада в детстве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отсутствие романтических отношений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более 3 человек в семье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258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исследования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349" y="1152475"/>
            <a:ext cx="5134376" cy="363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Полученные в ходе исследования результаты не противоречат здравому смыслу и подтверждаются другими исследователями в данной области, поэтому их вполне можно считать правильными.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