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Разработка методов и средств мониторинга производственных и сопутствующих процессов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ИУ5-71</a:t>
            </a:r>
          </a:p>
          <a:p>
            <a:pPr algn="r"/>
            <a:r>
              <a:rPr lang="ru-RU" dirty="0" smtClean="0"/>
              <a:t>Белоусов Евгений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</a:p>
          <a:p>
            <a:r>
              <a:rPr lang="ru-RU" dirty="0" smtClean="0"/>
              <a:t>Метод </a:t>
            </a:r>
            <a:endParaRPr lang="ru-RU" dirty="0" smtClean="0"/>
          </a:p>
          <a:p>
            <a:r>
              <a:rPr lang="ru-RU" dirty="0" smtClean="0"/>
              <a:t>Средство</a:t>
            </a:r>
          </a:p>
          <a:p>
            <a:r>
              <a:rPr lang="ru-RU" dirty="0" smtClean="0"/>
              <a:t>Мониторинг</a:t>
            </a:r>
          </a:p>
          <a:p>
            <a:r>
              <a:rPr lang="ru-RU" dirty="0" smtClean="0"/>
              <a:t>Система мониторинга </a:t>
            </a:r>
            <a:endParaRPr lang="ru-RU" dirty="0" smtClean="0"/>
          </a:p>
          <a:p>
            <a:r>
              <a:rPr lang="ru-RU" dirty="0" smtClean="0"/>
              <a:t>Производственный процесс </a:t>
            </a:r>
            <a:endParaRPr lang="ru-RU" dirty="0" smtClean="0"/>
          </a:p>
          <a:p>
            <a:r>
              <a:rPr lang="ru-RU" dirty="0" smtClean="0"/>
              <a:t>Сопутствующие процессы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https://hsto.org/webt/a9/zh/mr/a9zhmrjihmhh2kt4poc40tmoe0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733425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Имитационное моделирование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www.eskovostok.ru/_files/simulatio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194010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Экспертные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lh3.googleusercontent.com/proxy/_xTtzVjiIbQ6l3bJYyHwAovKY6tMn3zsu89DeU24yYBgGKMmZoH5S_aPoVxwUtTG6rigHo3CRgvvkmfMidZffjDwiYwxEKXnpp4568LBABVbX6XGFF20ma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128792" cy="4747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Вычислительный интеллект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https://neftegaz.ru/upload/iblock/ee9/ee9c00e87fdf137058d0fefc0ddaf03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972" y="1988840"/>
            <a:ext cx="85725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системы мониторинга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avatars.mds.yandex.net/get-znatoki/470774/2a0000016fa93f6c43e74dcf8a7bf849e9d6/w4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607" y="1844824"/>
            <a:ext cx="6144681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i.pinimg.com/originals/ac/b2/21/acb221a2ed8c008d7a217abaa1d59c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82" y="692696"/>
            <a:ext cx="9077722" cy="53249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286</TotalTime>
  <Words>34</Words>
  <Application>Microsoft Office PowerPoint</Application>
  <PresentationFormat>Экран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Модульная</vt:lpstr>
      <vt:lpstr>Разработка методов и средств мониторинга производственных и сопутствующих процессов</vt:lpstr>
      <vt:lpstr>Определения</vt:lpstr>
      <vt:lpstr>Интеллектуальные системы</vt:lpstr>
      <vt:lpstr>Имитационное моделирование</vt:lpstr>
      <vt:lpstr>Экспертные системы</vt:lpstr>
      <vt:lpstr>Вычислительный интеллект</vt:lpstr>
      <vt:lpstr>Разработка системы мониторинга 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методов и средств мониторинга производственных и сопутствующих процессов</dc:title>
  <dc:creator>Evgeny</dc:creator>
  <cp:lastModifiedBy>Evgeny</cp:lastModifiedBy>
  <cp:revision>29</cp:revision>
  <dcterms:created xsi:type="dcterms:W3CDTF">2020-11-24T05:40:02Z</dcterms:created>
  <dcterms:modified xsi:type="dcterms:W3CDTF">2020-11-24T10:29:50Z</dcterms:modified>
</cp:coreProperties>
</file>