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299156C-B46A-4437-A5DF-C78F43187B2F}" type="datetimeFigureOut">
              <a:rPr lang="ru-RU" smtClean="0"/>
              <a:pPr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43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0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486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804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93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25.03.2021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22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25.03.2021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255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212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21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6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7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45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25.03.2021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25.03.2021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38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25.03.2021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75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60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27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9156C-B46A-4437-A5DF-C78F43187B2F}" type="datetimeFigureOut">
              <a:rPr lang="ru-RU" smtClean="0"/>
              <a:pPr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39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docrincentr.ru/sites/default/files/specialists/science/clinic-recomendations/saharnyy_diabet_1_tipa_u_vzroslyh.pdf" TargetMode="External"/><Relationship Id="rId2" Type="http://schemas.openxmlformats.org/officeDocument/2006/relationships/hyperlink" Target="https://www.endocrincentr.ru/sites/default/files/specialists/science/clinic-recomendations/saharnyy_diabet_2_tipa_deti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ndocrincentr.ru/sites/default/files/specialists/science/clinic-recomendations/08112013.pdf" TargetMode="External"/><Relationship Id="rId4" Type="http://schemas.openxmlformats.org/officeDocument/2006/relationships/hyperlink" Target="https://www.endocrincentr.ru/sites/default/files/specialists/science/clinic-recomendations/saharnyy_diabet_2_tipa_u_vzroslyh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833304-B3F0-416C-A402-528D5BBF1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0139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/>
              <a:t>Рекомендательная система диагностики сахарного диабета на основе </a:t>
            </a:r>
            <a:r>
              <a:rPr lang="ru-RU" sz="4000" dirty="0" smtClean="0"/>
              <a:t>механизма </a:t>
            </a:r>
            <a:r>
              <a:rPr lang="ru-RU" sz="4000" dirty="0" err="1" smtClean="0"/>
              <a:t>миварного</a:t>
            </a:r>
            <a:r>
              <a:rPr lang="ru-RU" sz="4000" dirty="0" smtClean="0"/>
              <a:t> вывода</a:t>
            </a:r>
            <a:r>
              <a:rPr lang="ru-RU" sz="4000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393543-4DEE-4F74-9FF3-044B6BC6EA28}"/>
              </a:ext>
            </a:extLst>
          </p:cNvPr>
          <p:cNvSpPr txBox="1"/>
          <p:nvPr/>
        </p:nvSpPr>
        <p:spPr>
          <a:xfrm>
            <a:off x="8730762" y="4714156"/>
            <a:ext cx="2973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ИУ5-81Б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Белоусов Евгений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Евдокимов Арсений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Журавлева Полина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Попов Илья</a:t>
            </a:r>
          </a:p>
        </p:txBody>
      </p:sp>
    </p:spTree>
    <p:extLst>
      <p:ext uri="{BB962C8B-B14F-4D97-AF65-F5344CB8AC3E}">
        <p14:creationId xmlns:p14="http://schemas.microsoft.com/office/powerpoint/2010/main" val="379520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E5D20C-19BB-4A83-8195-7B2ADEC6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10D1E1-D58C-4119-9C1A-884D677A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 smtClean="0"/>
              <a:t>Цели</a:t>
            </a:r>
          </a:p>
          <a:p>
            <a:pPr lvl="1" fontAlgn="base"/>
            <a:r>
              <a:rPr lang="ru-RU" dirty="0" smtClean="0"/>
              <a:t>Познакомиться </a:t>
            </a:r>
            <a:r>
              <a:rPr lang="ru-RU" dirty="0"/>
              <a:t>с МИВАР</a:t>
            </a:r>
          </a:p>
          <a:p>
            <a:pPr fontAlgn="base"/>
            <a:r>
              <a:rPr lang="ru-RU" dirty="0" smtClean="0"/>
              <a:t>Задачи</a:t>
            </a:r>
          </a:p>
          <a:p>
            <a:pPr lvl="1" fontAlgn="base"/>
            <a:r>
              <a:rPr lang="ru-RU" dirty="0"/>
              <a:t>Собрать MV</a:t>
            </a:r>
            <a:r>
              <a:rPr lang="en-US" dirty="0"/>
              <a:t>P</a:t>
            </a:r>
            <a:r>
              <a:rPr lang="ru-RU" dirty="0"/>
              <a:t> рекомендательной системы</a:t>
            </a:r>
          </a:p>
          <a:p>
            <a:pPr lvl="1" fontAlgn="base"/>
            <a:r>
              <a:rPr lang="ru-RU" dirty="0"/>
              <a:t>Составить минимальную модель предметной области с перспективой ее последующего расширения</a:t>
            </a:r>
          </a:p>
          <a:p>
            <a:pPr lvl="1" fontAlgn="base"/>
            <a:r>
              <a:rPr lang="ru-RU" dirty="0"/>
              <a:t>Разработать минимальный интерфейс</a:t>
            </a:r>
          </a:p>
          <a:p>
            <a:pPr lvl="1"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79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Клинические рекомендации по сахарному диабету 2 типа у детей. 2020г.</a:t>
            </a:r>
            <a:endParaRPr lang="ru-RU" dirty="0" smtClean="0"/>
          </a:p>
          <a:p>
            <a:r>
              <a:rPr lang="ru-RU" dirty="0" smtClean="0">
                <a:hlinkClick r:id="rId3"/>
              </a:rPr>
              <a:t>Клинические рекомендации по сахарному диабету 1 типа у взрослых. 2019г.</a:t>
            </a:r>
            <a:endParaRPr lang="ru-RU" dirty="0" smtClean="0"/>
          </a:p>
          <a:p>
            <a:r>
              <a:rPr lang="ru-RU" dirty="0" smtClean="0">
                <a:hlinkClick r:id="rId4"/>
              </a:rPr>
              <a:t>Клинические рекомендации по сахарному диабету 2 типа у взрослых. 2019г.</a:t>
            </a:r>
            <a:endParaRPr lang="ru-RU" dirty="0" smtClean="0"/>
          </a:p>
          <a:p>
            <a:r>
              <a:rPr lang="ru-RU" dirty="0" smtClean="0">
                <a:hlinkClick r:id="rId5"/>
              </a:rPr>
              <a:t>Федеральные клинические рекомендации Российского общества детских эндокринологов по диагностике и лечению сахарного диабета 1 типа у детей и подростков.</a:t>
            </a: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Статьи по теме на основе </a:t>
            </a:r>
            <a:r>
              <a:rPr lang="en-US" dirty="0" smtClean="0"/>
              <a:t>deep learning and machine learning</a:t>
            </a:r>
            <a:endParaRPr lang="ru-RU" dirty="0" smtClean="0"/>
          </a:p>
          <a:p>
            <a:r>
              <a:rPr lang="ru-RU" dirty="0" smtClean="0"/>
              <a:t>Рабочих экспертных систем не существует</a:t>
            </a:r>
            <a:endParaRPr lang="en-US" dirty="0" smtClean="0"/>
          </a:p>
          <a:p>
            <a:r>
              <a:rPr lang="ru-RU" dirty="0" smtClean="0"/>
              <a:t>Не существует аналогов с использованием </a:t>
            </a:r>
            <a:r>
              <a:rPr lang="ru-RU" dirty="0" err="1" smtClean="0"/>
              <a:t>миварных</a:t>
            </a:r>
            <a:r>
              <a:rPr lang="ru-RU" smtClean="0"/>
              <a:t> технологий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E5D20C-19BB-4A83-8195-7B2ADEC6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10D1E1-D58C-4119-9C1A-884D677A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Читаем ПРАКТИКУМ ПО СОЗДАНИЮ МИВАРНЫХ ЭКСПЕРТНЫХ СИСТЕМ</a:t>
            </a:r>
          </a:p>
          <a:p>
            <a:pPr fontAlgn="base"/>
            <a:r>
              <a:rPr lang="ru-RU" dirty="0"/>
              <a:t>Изучаем результаты работы Ким Х., ищем литературу, экспертов</a:t>
            </a:r>
          </a:p>
          <a:p>
            <a:pPr marL="0" indent="0" fontAlgn="base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221102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387</TotalTime>
  <Words>136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След самолета</vt:lpstr>
      <vt:lpstr>Рекомендательная система диагностики сахарного диабета на основе механизма миварного вывода </vt:lpstr>
      <vt:lpstr>Цели и задачи </vt:lpstr>
      <vt:lpstr>Литература</vt:lpstr>
      <vt:lpstr>Существующие решения</vt:lpstr>
      <vt:lpstr>Выводы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Рекомендательная система диагностики сахарного диабета на основе МИВАР </dc:title>
  <dc:creator>Арсений Евдокимов</dc:creator>
  <cp:lastModifiedBy>Ilya Popov</cp:lastModifiedBy>
  <cp:revision>19</cp:revision>
  <dcterms:created xsi:type="dcterms:W3CDTF">2021-02-25T03:13:10Z</dcterms:created>
  <dcterms:modified xsi:type="dcterms:W3CDTF">2021-03-25T10:11:40Z</dcterms:modified>
</cp:coreProperties>
</file>