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382B-0BC4-40B2-8308-CF0F99E1753C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7507-B3B1-45BD-8D4B-C3600ABE6A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77507-B3B1-45BD-8D4B-C3600ABE6A3B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</a:t>
            </a:r>
            <a:r>
              <a:rPr lang="ru-RU" sz="4000" dirty="0" smtClean="0"/>
              <a:t>механизма </a:t>
            </a:r>
            <a:r>
              <a:rPr lang="ru-RU" sz="4000" dirty="0" err="1" smtClean="0"/>
              <a:t>миварного</a:t>
            </a:r>
            <a:r>
              <a:rPr lang="ru-RU" sz="4000" dirty="0" smtClean="0"/>
              <a:t> вывода</a:t>
            </a:r>
            <a:r>
              <a:rPr lang="ru-RU" sz="40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xmlns="" val="37952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Цели</a:t>
            </a:r>
          </a:p>
          <a:p>
            <a:pPr lvl="1" fontAlgn="base"/>
            <a:r>
              <a:rPr lang="ru-RU" dirty="0" smtClean="0"/>
              <a:t>Познакомиться </a:t>
            </a:r>
            <a:r>
              <a:rPr lang="ru-RU" dirty="0"/>
              <a:t>с МИВАР</a:t>
            </a:r>
          </a:p>
          <a:p>
            <a:pPr fontAlgn="base"/>
            <a:r>
              <a:rPr lang="ru-RU" dirty="0" smtClean="0"/>
              <a:t>Задачи</a:t>
            </a:r>
          </a:p>
          <a:p>
            <a:pPr lvl="1" fontAlgn="base"/>
            <a:r>
              <a:rPr lang="ru-RU" dirty="0"/>
              <a:t>Собрать MV</a:t>
            </a:r>
            <a:r>
              <a:rPr lang="en-US" dirty="0"/>
              <a:t>P</a:t>
            </a:r>
            <a:r>
              <a:rPr lang="ru-RU" dirty="0"/>
              <a:t> рекомендательной системы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расширения</a:t>
            </a:r>
          </a:p>
          <a:p>
            <a:pPr lvl="1" fontAlgn="base"/>
            <a:r>
              <a:rPr lang="ru-RU" dirty="0"/>
              <a:t>Разработать минимальный интерфейс</a:t>
            </a:r>
          </a:p>
          <a:p>
            <a:pPr lvl="1"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3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Статьи по теме на основе </a:t>
            </a:r>
            <a:r>
              <a:rPr lang="en-US" dirty="0" smtClean="0"/>
              <a:t>deep learning and machine learning</a:t>
            </a:r>
            <a:endParaRPr lang="ru-RU" dirty="0" smtClean="0"/>
          </a:p>
          <a:p>
            <a:r>
              <a:rPr lang="ru-RU" dirty="0" smtClean="0"/>
              <a:t>Рабочих экспертных систем не существует</a:t>
            </a:r>
            <a:endParaRPr lang="en-US" dirty="0" smtClean="0"/>
          </a:p>
          <a:p>
            <a:r>
              <a:rPr lang="ru-RU" dirty="0" smtClean="0"/>
              <a:t>Не существует аналогов с использованием </a:t>
            </a:r>
            <a:r>
              <a:rPr lang="ru-RU" dirty="0" err="1" smtClean="0"/>
              <a:t>миварных</a:t>
            </a:r>
            <a:r>
              <a:rPr lang="ru-RU" smtClean="0"/>
              <a:t> технологий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Пациент с нормальным уровнем сахара в крови, жаждой и стрессом. На выходе ожидаем получить отсутствие сахарного диабета 1-го или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Пациент с избыточным весом, с повышенной концентрацией глюкозы в плазме крови, повышенной глюкозе при проведении ОГТТ, испытывает повышенный аппетит и подвергался перегрузке легкоусвояемыми углеводами. Ожидаем получить сахарный диабет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У пациента повышенный уровень </a:t>
            </a:r>
            <a:r>
              <a:rPr lang="ru-RU" dirty="0" err="1" smtClean="0"/>
              <a:t>гликированного</a:t>
            </a:r>
            <a:r>
              <a:rPr lang="ru-RU" dirty="0" smtClean="0"/>
              <a:t> гемоглобина в крови и пониженный уровень С-пептида. В недавнем прошлом он пережил сильный стресс. У пациента наблюдается фурункулез и запах ацетона в выдыхаемом воздухе. Ожидаем получить сахарный диабет 1-го типа.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 1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583" t="8012" r="10368" b="3264"/>
          <a:stretch>
            <a:fillRect/>
          </a:stretch>
        </p:blipFill>
        <p:spPr bwMode="auto">
          <a:xfrm>
            <a:off x="1892969" y="1764536"/>
            <a:ext cx="8229600" cy="499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rcRect l="27083" t="13017" r="26762" b="7692"/>
          <a:stretch>
            <a:fillRect/>
          </a:stretch>
        </p:blipFill>
        <p:spPr bwMode="auto">
          <a:xfrm>
            <a:off x="3566110" y="1764632"/>
            <a:ext cx="5452793" cy="50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 3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41" t="11835" r="37019" b="7101"/>
          <a:stretch>
            <a:fillRect/>
          </a:stretch>
        </p:blipFill>
        <p:spPr bwMode="auto">
          <a:xfrm>
            <a:off x="5005137" y="1758869"/>
            <a:ext cx="2695073" cy="47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Составлена минимальная модель предметной области диагностики сахарного диабета с возможностью ее последующего расширения</a:t>
            </a:r>
            <a:endParaRPr lang="ru-RU" dirty="0"/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822110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411</TotalTime>
  <Words>238</Words>
  <Application>Microsoft Office PowerPoint</Application>
  <PresentationFormat>Произвольный</PresentationFormat>
  <Paragraphs>28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След самолета</vt:lpstr>
      <vt:lpstr>Рекомендательная система диагностики сахарного диабета на основе механизма миварного вывода </vt:lpstr>
      <vt:lpstr>Цели и задачи </vt:lpstr>
      <vt:lpstr>Литература</vt:lpstr>
      <vt:lpstr>Существующие решения</vt:lpstr>
      <vt:lpstr>Эксперимент</vt:lpstr>
      <vt:lpstr>Эксперимент 1</vt:lpstr>
      <vt:lpstr>Эксперимент 2</vt:lpstr>
      <vt:lpstr>Эксперимент 3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</dc:title>
  <dc:creator>Арсений Евдокимов</dc:creator>
  <cp:lastModifiedBy>Evgeny</cp:lastModifiedBy>
  <cp:revision>23</cp:revision>
  <dcterms:created xsi:type="dcterms:W3CDTF">2021-02-25T03:13:10Z</dcterms:created>
  <dcterms:modified xsi:type="dcterms:W3CDTF">2021-04-07T21:45:18Z</dcterms:modified>
</cp:coreProperties>
</file>