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C6CB-65C4-4D51-B7F8-870EE2F9B035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0507-BA1F-4C58-8C7C-573B4A7D59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752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C6CB-65C4-4D51-B7F8-870EE2F9B035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0507-BA1F-4C58-8C7C-573B4A7D59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590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C6CB-65C4-4D51-B7F8-870EE2F9B035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0507-BA1F-4C58-8C7C-573B4A7D59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838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C6CB-65C4-4D51-B7F8-870EE2F9B035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0507-BA1F-4C58-8C7C-573B4A7D59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030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C6CB-65C4-4D51-B7F8-870EE2F9B035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0507-BA1F-4C58-8C7C-573B4A7D59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274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C6CB-65C4-4D51-B7F8-870EE2F9B035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0507-BA1F-4C58-8C7C-573B4A7D59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84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C6CB-65C4-4D51-B7F8-870EE2F9B035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0507-BA1F-4C58-8C7C-573B4A7D59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18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C6CB-65C4-4D51-B7F8-870EE2F9B035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0507-BA1F-4C58-8C7C-573B4A7D59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581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C6CB-65C4-4D51-B7F8-870EE2F9B035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0507-BA1F-4C58-8C7C-573B4A7D59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233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C6CB-65C4-4D51-B7F8-870EE2F9B035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0507-BA1F-4C58-8C7C-573B4A7D59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5219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C6CB-65C4-4D51-B7F8-870EE2F9B035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90507-BA1F-4C58-8C7C-573B4A7D59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906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8C6CB-65C4-4D51-B7F8-870EE2F9B035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90507-BA1F-4C58-8C7C-573B4A7D59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055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67986" y="1335313"/>
            <a:ext cx="9144000" cy="2387600"/>
          </a:xfrm>
        </p:spPr>
        <p:txBody>
          <a:bodyPr>
            <a:normAutofit/>
          </a:bodyPr>
          <a:lstStyle/>
          <a:p>
            <a:r>
              <a:rPr lang="ru-RU" dirty="0" smtClean="0"/>
              <a:t>Курсовая работа</a:t>
            </a:r>
            <a:br>
              <a:rPr lang="ru-RU" dirty="0" smtClean="0"/>
            </a:br>
            <a:r>
              <a:rPr lang="ru-RU" sz="4000" b="1" dirty="0" smtClean="0"/>
              <a:t>Тема: </a:t>
            </a:r>
            <a:r>
              <a:rPr lang="ru-RU" sz="4000" dirty="0" smtClean="0"/>
              <a:t>«Компьютерная логическая игра Евразийские шашки»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740432" y="4219302"/>
            <a:ext cx="5146767" cy="2116183"/>
          </a:xfrm>
        </p:spPr>
        <p:txBody>
          <a:bodyPr>
            <a:normAutofit/>
          </a:bodyPr>
          <a:lstStyle/>
          <a:p>
            <a:pPr algn="r"/>
            <a:r>
              <a:rPr lang="ru-RU" sz="2000" dirty="0" smtClean="0"/>
              <a:t>Подготовила:</a:t>
            </a:r>
          </a:p>
          <a:p>
            <a:pPr algn="r"/>
            <a:r>
              <a:rPr lang="ru-RU" sz="2000" dirty="0" smtClean="0"/>
              <a:t>Студентка гр. ИСТбд-22</a:t>
            </a:r>
          </a:p>
          <a:p>
            <a:pPr algn="r"/>
            <a:r>
              <a:rPr lang="ru-RU" sz="2000" dirty="0" smtClean="0"/>
              <a:t>Белов Д. С.</a:t>
            </a:r>
            <a:endParaRPr lang="ru-RU" sz="2000" dirty="0" smtClean="0"/>
          </a:p>
          <a:p>
            <a:pPr algn="r"/>
            <a:r>
              <a:rPr lang="ru-RU" sz="2000" dirty="0" smtClean="0"/>
              <a:t>Руководитель:</a:t>
            </a:r>
          </a:p>
          <a:p>
            <a:pPr algn="r"/>
            <a:r>
              <a:rPr lang="ru-RU" sz="2000" dirty="0" smtClean="0"/>
              <a:t>Шишкин В. В.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33008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3697" y="5000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800" dirty="0" smtClean="0"/>
              <a:t>Предназначение приложения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32618" y="1992676"/>
            <a:ext cx="4680085" cy="257932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dirty="0"/>
              <a:t>Курсовая работа представляет собой однопользовательское </a:t>
            </a:r>
            <a:r>
              <a:rPr lang="ru-RU" dirty="0" err="1"/>
              <a:t>десктопное</a:t>
            </a:r>
            <a:r>
              <a:rPr lang="ru-RU" dirty="0"/>
              <a:t> приложение, реализующее игру в Евразийские шашки.</a:t>
            </a:r>
            <a:endParaRPr lang="ru-RU" i="1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668458" y="1643542"/>
            <a:ext cx="4323039" cy="469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39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 smtClean="0"/>
              <a:t>Сообщения пользователю</a:t>
            </a:r>
            <a:endParaRPr lang="ru-RU" sz="4800" dirty="0"/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2104419" y="1909902"/>
            <a:ext cx="3876675" cy="140017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7250" y="4393571"/>
            <a:ext cx="3533775" cy="146685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1650" y="2337279"/>
            <a:ext cx="2124075" cy="14097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6624" y="4187190"/>
            <a:ext cx="26670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94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1657" y="2133599"/>
            <a:ext cx="87521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b="1" i="1" dirty="0" smtClean="0"/>
              <a:t>Спасибо за внимание!</a:t>
            </a:r>
            <a:endParaRPr lang="ru-RU" sz="6600" b="1" i="1" dirty="0"/>
          </a:p>
        </p:txBody>
      </p:sp>
    </p:spTree>
    <p:extLst>
      <p:ext uri="{BB962C8B-B14F-4D97-AF65-F5344CB8AC3E}">
        <p14:creationId xmlns:p14="http://schemas.microsoft.com/office/powerpoint/2010/main" val="366532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607</TotalTime>
  <Words>42</Words>
  <Application>Microsoft Office PowerPoint</Application>
  <PresentationFormat>Широкоэкранный</PresentationFormat>
  <Paragraphs>10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Курсовая работа Тема: «Компьютерная логическая игра Евразийские шашки»</vt:lpstr>
      <vt:lpstr>Предназначение приложения</vt:lpstr>
      <vt:lpstr>Сообщения пользователю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ПК</dc:creator>
  <cp:lastModifiedBy>Даниил Белов</cp:lastModifiedBy>
  <cp:revision>15</cp:revision>
  <dcterms:created xsi:type="dcterms:W3CDTF">2023-12-22T16:22:33Z</dcterms:created>
  <dcterms:modified xsi:type="dcterms:W3CDTF">2024-01-25T10:57:10Z</dcterms:modified>
</cp:coreProperties>
</file>