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88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5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0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3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7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7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5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DC33EF-00C4-410F-B699-02BEF52BE19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0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4802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 smtClean="0"/>
              <a:t>Алгоритмы поиска кратчайшего пути в графе </a:t>
            </a:r>
            <a:endParaRPr lang="ru-RU" sz="4400" cap="non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480" y="4158734"/>
            <a:ext cx="45512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 студенты группы АС-20-04</a:t>
            </a:r>
            <a:r>
              <a:rPr lang="en-US" dirty="0" smtClean="0"/>
              <a:t>:</a:t>
            </a:r>
          </a:p>
          <a:p>
            <a:r>
              <a:rPr lang="ru-RU" dirty="0" smtClean="0"/>
              <a:t>Беловицкий Дмитрий</a:t>
            </a:r>
          </a:p>
          <a:p>
            <a:r>
              <a:rPr lang="ru-RU" dirty="0" smtClean="0"/>
              <a:t>Беляков Евгений</a:t>
            </a:r>
          </a:p>
          <a:p>
            <a:r>
              <a:rPr lang="ru-RU" dirty="0" err="1" smtClean="0"/>
              <a:t>Товстокор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Черникова Екатерина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9491" y="614298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Москва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80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18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409329"/>
            <a:ext cx="11612499" cy="44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1" y="1008888"/>
            <a:ext cx="10833439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8094">
            <a:off x="1377708" y="-1792207"/>
            <a:ext cx="9404789" cy="108407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48" y="1675944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7680" y="1485543"/>
            <a:ext cx="4770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Алгоритмы, позволяющие найти путь между 2 точками, имеют весьма широкий спектр применений, при этом для каждого из них, как правило, используется своя модификация алгоритмов поиска пути.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Во-первых, у этих алгоритмов есть прямое назначение – поиск пути на модели реальной местности (как правило, граф или навигационная сетка), что позволяет активно использовать эти алгоритмы и их модификации в навигационных программах, наиболее простым примером которых является система навигации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77786"/>
            <a:ext cx="6413830" cy="54168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18013" y="7959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Актуальность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4433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06549" y="237072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  <a:endParaRPr lang="ru-RU" sz="4400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2816" y="1314716"/>
            <a:ext cx="4943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Также, поиск пути по реальной местности актуален в роботостроении, поскольку в функции многих роботов входит перемещение по местности, а если эта местность не имеет форму выпуклой однородной геометрической фигуры, то для поиска пути по ней придётся использовать более или менее сложный алгоритм поиска пути.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42" y="1642228"/>
            <a:ext cx="59055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32229" y="18220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  <a:endParaRPr lang="ru-RU" sz="4400" dirty="0">
              <a:solidFill>
                <a:prstClr val="whit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29" y="2507158"/>
            <a:ext cx="5069395" cy="27550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8029" y="20709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/>
              <a:t>Весьма популярны алгоритмы поиска пути и в сфере видеоигр, являясь частью игрового ИИ. Наиболее актуальной для таких ИИ является система </a:t>
            </a:r>
            <a:r>
              <a:rPr lang="ru-RU" sz="2000" dirty="0" err="1"/>
              <a:t>navmesh</a:t>
            </a:r>
            <a:r>
              <a:rPr lang="ru-RU" sz="2000" dirty="0"/>
              <a:t>(навигационная сетка), поскольку для таких ИИ доступна вся информация о пространстве поиска, а навигационная сетка помимо поиска отлично справляется с структурированием этой информации, облегчая её использования другими элементами игрового ИИ.</a:t>
            </a:r>
          </a:p>
        </p:txBody>
      </p:sp>
    </p:spTree>
    <p:extLst>
      <p:ext uri="{BB962C8B-B14F-4D97-AF65-F5344CB8AC3E}">
        <p14:creationId xmlns:p14="http://schemas.microsoft.com/office/powerpoint/2010/main" val="22711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767" y="1835092"/>
            <a:ext cx="46177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Поиск пути также может происходить в условиях любой структуры, которую можно представить, например, графом. Наиболее известным из применений алгоритмов не связанных напрямую с местностью является OSPF(</a:t>
            </a:r>
            <a:r>
              <a:rPr lang="ru-RU" sz="2400" dirty="0" err="1" smtClean="0"/>
              <a:t>OpenShortestPathFirst</a:t>
            </a:r>
            <a:r>
              <a:rPr lang="ru-RU" sz="2400" dirty="0" smtClean="0"/>
              <a:t>)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89429" y="18220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  <a:endParaRPr lang="ru-RU" sz="4400" dirty="0">
              <a:solidFill>
                <a:prstClr val="white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788456"/>
            <a:ext cx="6621250" cy="38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48420" y="70780"/>
            <a:ext cx="7682548" cy="1507067"/>
          </a:xfrm>
        </p:spPr>
        <p:txBody>
          <a:bodyPr/>
          <a:lstStyle/>
          <a:p>
            <a:r>
              <a:rPr lang="ru-RU" cap="none" dirty="0" smtClean="0"/>
              <a:t>Рассматриваемые алгоритмы</a:t>
            </a:r>
            <a:endParaRPr lang="ru-RU" cap="non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6962" y="2339078"/>
            <a:ext cx="74606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sz="3600" dirty="0" smtClean="0"/>
              <a:t>Алгоритм </a:t>
            </a:r>
            <a:r>
              <a:rPr lang="ru-RU" sz="3600" dirty="0" err="1" smtClean="0"/>
              <a:t>Дейкстры</a:t>
            </a:r>
            <a:endParaRPr lang="ru-RU" sz="3600" dirty="0" smtClean="0"/>
          </a:p>
          <a:p>
            <a:pPr marL="342900" indent="-342900">
              <a:buAutoNum type="arabicParenR"/>
            </a:pPr>
            <a:r>
              <a:rPr lang="ru-RU" sz="3600" dirty="0" smtClean="0"/>
              <a:t>Алгоритм Форда-Беллмана</a:t>
            </a:r>
          </a:p>
          <a:p>
            <a:pPr marL="342900" indent="-342900">
              <a:buAutoNum type="arabicParenR"/>
            </a:pPr>
            <a:r>
              <a:rPr lang="ru-RU" sz="3600" dirty="0" smtClean="0"/>
              <a:t>Алгоритм </a:t>
            </a:r>
            <a:r>
              <a:rPr lang="ru-RU" sz="3600" dirty="0" err="1" smtClean="0"/>
              <a:t>Флойда-Уоршелла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635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356" y="189652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</a:t>
            </a:r>
            <a:r>
              <a:rPr lang="ru-RU" cap="none" dirty="0" err="1"/>
              <a:t>Дейкстры</a:t>
            </a:r>
            <a:r>
              <a:rPr lang="ru-RU" cap="none" dirty="0"/>
              <a:t/>
            </a:r>
            <a:br>
              <a:rPr lang="ru-RU" cap="none" dirty="0"/>
            </a:br>
            <a:endParaRPr lang="ru-RU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5843" y="1272618"/>
            <a:ext cx="11015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Алгоритм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 работает только с графами, имеющими только ребра с неотрицательными весами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5843" y="2419143"/>
            <a:ext cx="9348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Данный алгоритм позволяет найти: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кратчайший </a:t>
            </a:r>
            <a:r>
              <a:rPr lang="ru-RU" sz="2400" dirty="0"/>
              <a:t>путь от вершины  S до вершины 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кратчайшие пути от одной из вершин S графа до всех остальных.</a:t>
            </a:r>
          </a:p>
          <a:p>
            <a:endParaRPr lang="ru-RU" sz="2400" dirty="0"/>
          </a:p>
          <a:p>
            <a:r>
              <a:rPr lang="ru-RU" sz="2400" dirty="0"/>
              <a:t>Этот метод основан на приписывании вершинам временных пометок, причем пометка вершины дает верхнюю границу длины пути от S к этой вершине. </a:t>
            </a:r>
          </a:p>
        </p:txBody>
      </p:sp>
    </p:spTree>
    <p:extLst>
      <p:ext uri="{BB962C8B-B14F-4D97-AF65-F5344CB8AC3E}">
        <p14:creationId xmlns:p14="http://schemas.microsoft.com/office/powerpoint/2010/main" val="1465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8652" y="107356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Форда-Беллмана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79833" y="1360509"/>
            <a:ext cx="104606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отличии от алгоритма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: никакая </a:t>
            </a:r>
            <a:r>
              <a:rPr lang="ru-RU" sz="2400" dirty="0"/>
              <a:t>из пометок, во время работы алгоритма не рассматривается </a:t>
            </a:r>
            <a:r>
              <a:rPr lang="ru-RU" sz="2400" dirty="0" smtClean="0"/>
              <a:t>как окончательная/постоянная</a:t>
            </a:r>
            <a:r>
              <a:rPr lang="ru-RU" sz="2400" dirty="0"/>
              <a:t>; </a:t>
            </a:r>
            <a:r>
              <a:rPr lang="ru-RU" sz="2400" dirty="0" smtClean="0"/>
              <a:t>этот </a:t>
            </a:r>
            <a:r>
              <a:rPr lang="ru-RU" sz="2400" dirty="0"/>
              <a:t>алгоритм применим также и </a:t>
            </a:r>
            <a:r>
              <a:rPr lang="ru-RU" sz="2400" dirty="0" smtClean="0"/>
              <a:t>к графам</a:t>
            </a:r>
            <a:r>
              <a:rPr lang="ru-RU" sz="2400" dirty="0"/>
              <a:t>, содержащим рёбра отрицательного веса.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9834" y="3143543"/>
            <a:ext cx="10064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Алгоритм дает решение для графа, в котором </a:t>
            </a:r>
            <a:r>
              <a:rPr lang="ru-RU" sz="2400" dirty="0" smtClean="0"/>
              <a:t>нет </a:t>
            </a:r>
            <a:r>
              <a:rPr lang="ru-RU" sz="2400" dirty="0"/>
              <a:t>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9215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1220" y="189652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</a:t>
            </a:r>
            <a:r>
              <a:rPr lang="ru-RU" cap="none" dirty="0" err="1"/>
              <a:t>Флойда-Уоршелла</a:t>
            </a:r>
            <a:r>
              <a:rPr lang="ru-RU" cap="none" dirty="0"/>
              <a:t/>
            </a:r>
            <a:br>
              <a:rPr lang="ru-RU" cap="none" dirty="0"/>
            </a:br>
            <a:endParaRPr lang="ru-RU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4676" y="1358254"/>
            <a:ext cx="9866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Алгоритм строит кратчайшие пути между всеми парами вершин во взвешенном ориентированном графе с произвольной матрицей весов.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3407212"/>
            <a:ext cx="4473804" cy="18417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1596" y="3204686"/>
            <a:ext cx="59483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Пусть </a:t>
            </a:r>
            <a:r>
              <a:rPr lang="en-US" sz="2000" dirty="0" smtClean="0"/>
              <a:t>u,</a:t>
            </a:r>
            <a:r>
              <a:rPr lang="ru-RU" sz="2000" dirty="0" smtClean="0"/>
              <a:t> </a:t>
            </a:r>
            <a:r>
              <a:rPr lang="en-US" sz="2000" dirty="0" smtClean="0"/>
              <a:t>i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 </a:t>
            </a:r>
            <a:r>
              <a:rPr lang="ru-RU" sz="2000" dirty="0"/>
              <a:t>– три любые вершины графа G, </a:t>
            </a:r>
            <a:br>
              <a:rPr lang="ru-RU" sz="2000" dirty="0"/>
            </a:br>
            <a:r>
              <a:rPr lang="ru-RU" sz="2000" dirty="0"/>
              <a:t>и мы хотим получить кратчайший путь из </a:t>
            </a:r>
            <a:r>
              <a:rPr lang="en-US" sz="2000" dirty="0" smtClean="0"/>
              <a:t>u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en-US" sz="2000" dirty="0" smtClean="0"/>
              <a:t>v</a:t>
            </a:r>
            <a:r>
              <a:rPr lang="ru-RU" sz="2000" dirty="0" smtClean="0"/>
              <a:t>, </a:t>
            </a:r>
            <a:r>
              <a:rPr lang="ru-RU" sz="2000" dirty="0"/>
              <a:t>не содержащий внутренних вершин, кроме </a:t>
            </a:r>
            <a:r>
              <a:rPr lang="en-US" sz="2000" dirty="0" err="1" smtClean="0"/>
              <a:t>i</a:t>
            </a:r>
            <a:r>
              <a:rPr lang="ru-RU" sz="2000" dirty="0" smtClean="0"/>
              <a:t>. 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Очевидно, что для этого достаточно выбрать меньшую из 2-х величин: </a:t>
            </a:r>
            <a:r>
              <a:rPr lang="ru-RU" sz="2000" dirty="0" smtClean="0"/>
              <a:t>С</a:t>
            </a:r>
            <a:r>
              <a:rPr lang="en-US" sz="2000" dirty="0" err="1" smtClean="0"/>
              <a:t>uv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С</a:t>
            </a:r>
            <a:r>
              <a:rPr lang="en-US" sz="2000" dirty="0" smtClean="0"/>
              <a:t>u</a:t>
            </a:r>
            <a:r>
              <a:rPr lang="ru-RU" sz="2000" dirty="0" smtClean="0"/>
              <a:t>i </a:t>
            </a:r>
            <a:r>
              <a:rPr lang="ru-RU" sz="2000" dirty="0"/>
              <a:t>+ </a:t>
            </a:r>
            <a:r>
              <a:rPr lang="ru-RU" sz="2000" dirty="0" smtClean="0"/>
              <a:t>С</a:t>
            </a:r>
            <a:r>
              <a:rPr lang="en-US" sz="2000" dirty="0" smtClean="0"/>
              <a:t>i</a:t>
            </a:r>
            <a:r>
              <a:rPr lang="en-US" sz="2000" dirty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57870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430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Сектор</vt:lpstr>
      <vt:lpstr>Алгоритмы поиска кратчайшего пути в графе </vt:lpstr>
      <vt:lpstr>Презентация PowerPoint</vt:lpstr>
      <vt:lpstr>Презентация PowerPoint</vt:lpstr>
      <vt:lpstr>Презентация PowerPoint</vt:lpstr>
      <vt:lpstr>Презентация PowerPoint</vt:lpstr>
      <vt:lpstr>Рассматриваемые алгоритмы</vt:lpstr>
      <vt:lpstr>Алгоритм Дейкстры </vt:lpstr>
      <vt:lpstr>Алгоритм Форда-Беллмана</vt:lpstr>
      <vt:lpstr>Алгоритм Флойда-Уоршелла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 кратчайшего пути между двумя точками  на графе </dc:title>
  <dc:creator>Дмитрий</dc:creator>
  <cp:lastModifiedBy>Дмитрий</cp:lastModifiedBy>
  <cp:revision>20</cp:revision>
  <dcterms:created xsi:type="dcterms:W3CDTF">2021-11-21T12:30:36Z</dcterms:created>
  <dcterms:modified xsi:type="dcterms:W3CDTF">2021-11-21T14:25:24Z</dcterms:modified>
</cp:coreProperties>
</file>