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Havoc E-sports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Excellence through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1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Merchendise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merchandise we will be selling includes</a:t>
            </a:r>
          </a:p>
          <a:p>
            <a:pPr lvl="1"/>
            <a:r>
              <a:rPr lang="en-US" dirty="0" smtClean="0"/>
              <a:t>Jerseys</a:t>
            </a:r>
          </a:p>
          <a:p>
            <a:pPr lvl="1"/>
            <a:r>
              <a:rPr lang="en-US" dirty="0" smtClean="0"/>
              <a:t>T-Shirts</a:t>
            </a:r>
          </a:p>
          <a:p>
            <a:pPr lvl="1"/>
            <a:r>
              <a:rPr lang="en-US" dirty="0" smtClean="0"/>
              <a:t>Jackets</a:t>
            </a:r>
          </a:p>
          <a:p>
            <a:pPr lvl="1"/>
            <a:r>
              <a:rPr lang="en-US" dirty="0" smtClean="0"/>
              <a:t>Hats</a:t>
            </a:r>
          </a:p>
          <a:p>
            <a:pPr lvl="1"/>
            <a:r>
              <a:rPr lang="en-US" smtClean="0"/>
              <a:t>Jewlery</a:t>
            </a:r>
          </a:p>
        </p:txBody>
      </p:sp>
    </p:spTree>
    <p:extLst>
      <p:ext uri="{BB962C8B-B14F-4D97-AF65-F5344CB8AC3E}">
        <p14:creationId xmlns:p14="http://schemas.microsoft.com/office/powerpoint/2010/main" val="351804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Havoc E-sports is a brand founded by gamers for gamers. We all know the passion someone can feel for a game. The type of passion that makes you obsess and learn the games most hidden secrets. So with those types of gamers in mind we founded a company that can help them reach their utmost potential.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004301" y="161395"/>
            <a:ext cx="3019425" cy="2352675"/>
            <a:chOff x="0" y="0"/>
            <a:chExt cx="3019425" cy="23526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5" name="Left-Right Arrow 4"/>
            <p:cNvSpPr/>
            <p:nvPr/>
          </p:nvSpPr>
          <p:spPr>
            <a:xfrm>
              <a:off x="0" y="0"/>
              <a:ext cx="3019425" cy="2352675"/>
            </a:xfrm>
            <a:prstGeom prst="leftRightArrow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542925" y="828675"/>
              <a:ext cx="838200" cy="333375"/>
            </a:xfrm>
            <a:prstGeom prst="rtTriangl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 flipH="1">
              <a:off x="1666875" y="866775"/>
              <a:ext cx="809625" cy="304800"/>
            </a:xfrm>
            <a:prstGeom prst="rtTriangl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92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e-sports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8712199" cy="3649133"/>
          </a:xfrm>
        </p:spPr>
        <p:txBody>
          <a:bodyPr/>
          <a:lstStyle/>
          <a:p>
            <a:r>
              <a:rPr lang="en-US" dirty="0" smtClean="0"/>
              <a:t>E-sports is a type of competition revolving around highly skilled players of video games competing for cash prizes and name recognition. Not just any gamer can become a professional though, it takes hours of dedication over the course of months to even be good enough to throw your name in the hat.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799" y="3374473"/>
            <a:ext cx="3759201" cy="34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8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located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Middletown, Connecticut Havoc E-sports operates out of an office on main street. We provide housing for all out players in a multi family home referred to as the Havoc House.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8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create an E-sports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Havoc was created because E-Sports is the next big thing, some of the worlds largest matches are already being played on stations like ESPN-2. This means that it’s a profitable market that has been mostly untapped.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Havoc has already begun, we’ve managed to hire players for four games. In commemoration we are holding a launch party on the 30th of September from 6-10pm.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8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of right now Havoc has support for a variety of games. These are the games we currently support.</a:t>
            </a:r>
          </a:p>
          <a:p>
            <a:pPr lvl="1"/>
            <a:r>
              <a:rPr lang="en-US" dirty="0" smtClean="0"/>
              <a:t>Call of Duty</a:t>
            </a:r>
          </a:p>
          <a:p>
            <a:pPr lvl="1"/>
            <a:r>
              <a:rPr lang="en-US" dirty="0" smtClean="0"/>
              <a:t>Super Smash Brothers for Wii U</a:t>
            </a:r>
          </a:p>
          <a:p>
            <a:pPr lvl="1"/>
            <a:r>
              <a:rPr lang="en-US" dirty="0" smtClean="0"/>
              <a:t>Street Fighter 5</a:t>
            </a:r>
          </a:p>
          <a:p>
            <a:pPr lvl="1"/>
            <a:r>
              <a:rPr lang="en-US" dirty="0" smtClean="0"/>
              <a:t>League of Legends</a:t>
            </a:r>
          </a:p>
          <a:p>
            <a:pPr lvl="1"/>
            <a:r>
              <a:rPr lang="en-US" dirty="0" smtClean="0"/>
              <a:t>Halo 5</a:t>
            </a:r>
          </a:p>
          <a:p>
            <a:pPr lvl="1"/>
            <a:r>
              <a:rPr lang="en-US" dirty="0" smtClean="0"/>
              <a:t>Counter Strike: Global Offensive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7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Havoc E-Sports intends to implement multiple systems to ensure profit gain. We will sell merchandise, get money from sponsors, and use the funds gained from winning tournaments. This wil</a:t>
            </a:r>
            <a:r>
              <a:rPr lang="en-US" dirty="0" smtClean="0"/>
              <a:t>l allow our corporation to make a steady profit based on the number of players.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3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very moment Havoc E-sports has received a number of sponsorships. These include</a:t>
            </a:r>
          </a:p>
          <a:p>
            <a:pPr lvl="1"/>
            <a:r>
              <a:rPr lang="en-US" dirty="0" smtClean="0"/>
              <a:t>Hyper-X</a:t>
            </a:r>
          </a:p>
          <a:p>
            <a:pPr lvl="1"/>
            <a:r>
              <a:rPr lang="en-US" dirty="0" smtClean="0"/>
              <a:t>Nvidia</a:t>
            </a:r>
          </a:p>
          <a:p>
            <a:pPr lvl="1"/>
            <a:r>
              <a:rPr lang="en-US" dirty="0" smtClean="0"/>
              <a:t>AMD</a:t>
            </a:r>
          </a:p>
          <a:p>
            <a:pPr lvl="1"/>
            <a:r>
              <a:rPr lang="en-US" dirty="0" smtClean="0"/>
              <a:t>Razer</a:t>
            </a:r>
          </a:p>
          <a:p>
            <a:pPr lvl="1"/>
            <a:r>
              <a:rPr lang="en-US" dirty="0" smtClean="0"/>
              <a:t>Red Bull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4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</TotalTime>
  <Words>372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Havoc E-sports</vt:lpstr>
      <vt:lpstr>Who are we</vt:lpstr>
      <vt:lpstr>What is e-sports</vt:lpstr>
      <vt:lpstr>Where are we located</vt:lpstr>
      <vt:lpstr>Why create an E-sports organization</vt:lpstr>
      <vt:lpstr>When do we begin</vt:lpstr>
      <vt:lpstr>Supported games</vt:lpstr>
      <vt:lpstr>Profit</vt:lpstr>
      <vt:lpstr>Sponsors</vt:lpstr>
      <vt:lpstr>Merchendise</vt:lpstr>
    </vt:vector>
  </TitlesOfParts>
  <Company>CSDE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Havoc E-sports</dc:title>
  <dc:creator>Elliott ES. Skidmore</dc:creator>
  <cp:lastModifiedBy>Elliott ES. Skidmore</cp:lastModifiedBy>
  <cp:revision>4</cp:revision>
  <dcterms:created xsi:type="dcterms:W3CDTF">2016-09-21T13:41:30Z</dcterms:created>
  <dcterms:modified xsi:type="dcterms:W3CDTF">2016-09-21T16:09:11Z</dcterms:modified>
</cp:coreProperties>
</file>