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8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07:39:53.7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 1961 24575,'0'2'0,"-1"-1"0,0 0 0,-1 0 0,1 1 0,0-1 0,0 0 0,-2 1 0,0 0 0,44-46 0,27-24 0,43-42-164,38-38-655,30-30-164,464-436-1882,35 37-176,-562 487 2185,40-20 1425,-114 86 49,-37 22-490,-1 1 0,0-1 0,1 1 1,-1 0-1,1 0 0,-1 0 0,8 0 0,-10 1-60,0 0 0,0 0 0,0 0 1,0 0-1,0 1 0,0-1 0,0 1 0,0-1 0,0 1 1,0 0-1,0 0 0,-1 0 0,1 0 0,0 0 0,2 2 1,-2 0 28,1 0 0,-1-1 0,1 1 1,-1 1-1,0-1 0,0 0 0,0 1 1,1 3-1,1 5 149,0 1-1,0-1 1,2 21 0,0 5 245,-1 45 1,-10 97 163,-22 57-1226,-22 53-75,-18 44-253,-15 35-84,-15 57-85,-110 498-1197,18-2-300,138-634 1582,12-42 0,12-42 153,9-43 786,7-37 819,9-100-439,-5 94 165,7-87 1454,0 55 9222,-5-95-12155,-4-6-387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07:39:55.36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1291 3853 24575,'0'0'0,"0"-7"0,-11-280 12,3 129-188,0-105-608,-7-130 719,-13 2 81,27 375-16,-16-118 0,13 109 0,-2 0 0,0 1 0,-13-29 0,17 48 7,-1-1 1,1 1-1,-1 0 1,0 0-1,-1 0 0,0 0 1,1 0-1,-1 1 1,-9-8-1,9 9 51,0 0-1,0 1 1,-1-1-1,0 1 1,1 0-1,-1 0 1,0 1-1,0-1 1,0 1-1,0 0 1,0 1-1,-7-1 1,-2 1-15,0 0 0,-1 1 1,-23 5-1,5 2-42,-45 17 0,1 6-374,0 4 0,-119 75 0,-122 120-70,220-147 443,12 5 0,84-85 0,-1-1 0,1 1 0,0-1 0,1 1 0,-3 4 0,4-7 0,0 0 0,0 0 0,0 1 0,-1-1 0,1 0 0,0 0 0,0 0 0,0 0 0,0 0 0,0 1 0,0-1 0,0 0 0,0 0 0,0 0 0,0 0 0,1 0 0,-1 0 0,0 1 0,0-1 0,0 0 0,0 0 0,0 0 0,0 0 0,0 0 0,0 0 0,0 0 0,0 1 0,0-1 0,0 0 0,1 0 0,-1 0 0,0 0 0,0 0 0,0 0 0,0 0 0,0 0 0,0 0 0,0 0 0,1 0 0,-1 0 0,0 0 0,0 0 0,0 0 0,0 0 0,0 0 0,1 0 0,-1 0 0,0 0 0,2 0 0,0 0 0,0 0 0,0-1 0,0 1 0,0-1 0,3-1 0,64-31 0,62-40 0,64-36-164,63-36-656,50-28-163,36-20 0,1226-674-3051,-914 508 2170,-364 198 881,-45 23 0,-43 24 211,-39 25 796,-39 23 187,-105 56-80,162-77 2523,-177 85-2414,3-2 373,18-5 1,-25 9-399,-1-1 1,1 1-1,0 0 1,0 0-1,0 0 1,0 0-1,0 0 1,0 0-1,0 0 1,0 0-1,0 1 1,-1-1-1,1 1 1,0-1-1,6 6 979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07:39:56.2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24575,'1'7'0,"4"29"0,17 58 0,-7-39 0,27 119-239,200 811-1833,-141-605 2076,22-10-57,-47-195-245,-60-145 472,1 0 0,2-2 0,33 42 0,-50-67-115,1 0 136,0 0 0,0 0 0,0 0 0,4 3 0,-7-6-171,0 0 0,0 0 0,0 0 0,1 0 0,-1 0 0,0 0 0,0 1 0,1-1 0,-1 0 0,0 0 0,1 0 0,-1 0 0,0-1 0,0 1 0,1 0 0,-1 0 0,0 0 0,0 0 0,1 0 1,-1 0-1,0 0 0,0 0 0,0 0 0,1-1 0,-1 1 0,0 0 0,0 0 0,0 0 0,1 0 0,-1-1 0,0 1 0,0 0 0,0 0 0,0-1 0,0 1 0,1 0 0,-1-1 0,5-10-760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07:40:05.5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07:40:06.43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07:40:07.56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07:40:08.34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2022-CA4F-96F3-7DC7-5896FFBA7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1BF6A-0E6A-9975-0E2E-802A971AE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78DD8-E999-3BBE-7FED-9823B2DFA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64E5-4ADF-4903-9DAB-5F386117FA5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8EA4E-15E1-0DD4-A49C-148ECB740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6EF48-CB72-F782-F7A3-41BCCCB80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232B-4F62-4DA3-85C3-2355B39B9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24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3A84C-56B0-B0C9-14F2-82A4548CB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8A24E9-9526-DF7C-3D17-27B50B3B3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327AE-3541-7C72-F1B3-41C35422D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64E5-4ADF-4903-9DAB-5F386117FA5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A0489-CF39-38B8-8502-FF52FF023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D4CE3-4A50-82DB-DB88-EEA71215F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232B-4F62-4DA3-85C3-2355B39B9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61FCCB-2318-D593-F159-F65A60C93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7E948-D02B-D6B0-64FA-8C0A49459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59EDF-BB40-8027-3CCB-8FA02646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64E5-4ADF-4903-9DAB-5F386117FA5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FA014-DF87-0C9E-8C58-1F0CAAAF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4B678-9B13-90E0-C176-4C4C646F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232B-4F62-4DA3-85C3-2355B39B9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9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80892-583E-4B65-8F7F-E356675BA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DBAE9-A7FC-D834-4705-79FD3600C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8AF68-12B3-EC7C-642B-AC6E9698D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64E5-4ADF-4903-9DAB-5F386117FA5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9739B-83B5-689C-BDB4-67598E6F9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85975-92BC-BCF7-1026-0A70839E0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232B-4F62-4DA3-85C3-2355B39B9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9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D3462-9DE4-E1F3-6401-E2EAE9648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E2F5C-D011-6C4A-C1C8-4A40671AC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C80F2-8750-EDDD-140D-FD8874681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64E5-4ADF-4903-9DAB-5F386117FA5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71FAD-A395-F883-6A97-0C39A510C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B82DD-147E-A921-AC01-14CE1419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232B-4F62-4DA3-85C3-2355B39B9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6D180-37DF-05B1-EAA7-30D5F14A6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BDB64-5738-2160-1188-BC0FA4A00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9AF6B-0ED2-8565-847B-7CD569A77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5485E-6FCC-AA99-90E0-07BAFFF87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64E5-4ADF-4903-9DAB-5F386117FA5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CDC00-3885-B56A-1397-26D7D465A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868D9-7DD3-BD3C-F804-74DA4A9B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232B-4F62-4DA3-85C3-2355B39B9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5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45B8-40EA-793F-4E8D-89D5E6CE5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9E267-9B24-190E-4C25-D42E577E1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F871D-8A4D-BC9A-A382-45E9F660A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CCC3AA-BCB1-CB70-E580-06ED04FBE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BBBCBE-02DF-0E22-02AE-235E3B51F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63D161-5444-854C-DE4C-FB36B9AD9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64E5-4ADF-4903-9DAB-5F386117FA5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A4319-2F39-7B40-7F35-34D1F75EE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36CA2-8C34-85C0-6940-64112E58C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232B-4F62-4DA3-85C3-2355B39B9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1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E3AC0-AE1B-0377-AC3B-D4400AAE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13D49C-3D79-AFEA-3421-FB5B3BAB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64E5-4ADF-4903-9DAB-5F386117FA5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8B301-561F-40FC-9FAF-BEA5F5577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B9EE5-90B2-62D1-156C-19A022C4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232B-4F62-4DA3-85C3-2355B39B9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9C17B-F34A-F316-DE88-BA31476D5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64E5-4ADF-4903-9DAB-5F386117FA5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754AEA-6334-7A4D-F0C9-C02B13BA4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93DDD-E6FA-BD6A-AC7D-E6986AF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232B-4F62-4DA3-85C3-2355B39B9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01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9C663-54F7-42D6-F991-3B7777509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0D40E-D5A9-9063-CC55-BBD77B61C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A530D-FCB0-1F71-BDA1-E4F56E1FB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6E20F-B881-9FFC-32B9-D587C333A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64E5-4ADF-4903-9DAB-5F386117FA5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04AA4-AE3E-C1DE-513D-1A496CB39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5BAB9-88A9-87A9-EAB5-CFE04C19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232B-4F62-4DA3-85C3-2355B39B9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35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6B6FA-78DC-E347-7D06-C0913E62C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C6CD7-44CB-37BE-3B12-D1C93948C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F313C-D5C0-D221-0095-BBAE74D38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45565-4C06-1C42-FB4A-C8849B5AE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64E5-4ADF-4903-9DAB-5F386117FA5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4917C-6C1E-18D5-46D9-5E4F867C9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6C6F0-91D0-7192-4F65-DC1676E5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232B-4F62-4DA3-85C3-2355B39B9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9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FE714D-F7D9-89C0-E9FF-5AB7AB1FC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D27B2-9A45-5A53-14A5-3D2BA81FD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B5494-390A-0C17-09D9-19AEA68DE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F64E5-4ADF-4903-9DAB-5F386117FA5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5C564-22DB-9C44-2982-15CF6EBBE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4CB71-3C17-69F5-BCBE-DA131E175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A232B-4F62-4DA3-85C3-2355B39B9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7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7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customXml" Target="../ink/ink6.xml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0B53C9F-3436-3BBB-EE06-F0CD73FBF616}"/>
              </a:ext>
            </a:extLst>
          </p:cNvPr>
          <p:cNvSpPr/>
          <p:nvPr/>
        </p:nvSpPr>
        <p:spPr>
          <a:xfrm>
            <a:off x="3207434" y="1762396"/>
            <a:ext cx="3017520" cy="301752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D480BF0-5D0E-BCD2-1D6D-AC3F4D066998}"/>
              </a:ext>
            </a:extLst>
          </p:cNvPr>
          <p:cNvGrpSpPr/>
          <p:nvPr/>
        </p:nvGrpSpPr>
        <p:grpSpPr>
          <a:xfrm>
            <a:off x="3757763" y="2335237"/>
            <a:ext cx="1999304" cy="1990522"/>
            <a:chOff x="7745954" y="1575332"/>
            <a:chExt cx="2868480" cy="285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2307DA4-6569-4BE7-A703-B8005A9089F1}"/>
                    </a:ext>
                  </a:extLst>
                </p14:cNvPr>
                <p14:cNvContentPartPr/>
                <p14:nvPr/>
              </p14:nvContentPartPr>
              <p14:xfrm>
                <a:off x="7745954" y="1575332"/>
                <a:ext cx="1192680" cy="2685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2307DA4-6569-4BE7-A703-B8005A9089F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655599" y="1485468"/>
                  <a:ext cx="1372873" cy="28658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39AD9D2-DD48-C7E9-6136-6AB381C781EB}"/>
                    </a:ext>
                  </a:extLst>
                </p14:cNvPr>
                <p14:cNvContentPartPr/>
                <p14:nvPr/>
              </p14:nvContentPartPr>
              <p14:xfrm>
                <a:off x="7754954" y="2271932"/>
                <a:ext cx="2514600" cy="1990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39AD9D2-DD48-C7E9-6136-6AB381C781E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64575" y="2182061"/>
                  <a:ext cx="2694841" cy="21703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01E1522-7082-D28E-5A14-E697933E0146}"/>
                    </a:ext>
                  </a:extLst>
                </p14:cNvPr>
                <p14:cNvContentPartPr/>
                <p14:nvPr/>
              </p14:nvContentPartPr>
              <p14:xfrm>
                <a:off x="9567914" y="2092292"/>
                <a:ext cx="395280" cy="1268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01E1522-7082-D28E-5A14-E697933E014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477490" y="2001896"/>
                  <a:ext cx="575610" cy="14489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5821ABB-B101-E9BD-988B-A6B130F7A1CF}"/>
                    </a:ext>
                  </a:extLst>
                </p14:cNvPr>
                <p14:cNvContentPartPr/>
                <p14:nvPr/>
              </p14:nvContentPartPr>
              <p14:xfrm>
                <a:off x="9277394" y="4430852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5821ABB-B101-E9BD-988B-A6B130F7A1C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214394" y="436785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4902436-E7AF-2D0D-0E1F-F0C09FBB3A93}"/>
                    </a:ext>
                  </a:extLst>
                </p14:cNvPr>
                <p14:cNvContentPartPr/>
                <p14:nvPr/>
              </p14:nvContentPartPr>
              <p14:xfrm>
                <a:off x="9741794" y="4199012"/>
                <a:ext cx="36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4902436-E7AF-2D0D-0E1F-F0C09FBB3A9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678794" y="413601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BC32DF5-298F-CFA7-28B3-69276EAEDFC0}"/>
                    </a:ext>
                  </a:extLst>
                </p14:cNvPr>
                <p14:cNvContentPartPr/>
                <p14:nvPr/>
              </p14:nvContentPartPr>
              <p14:xfrm>
                <a:off x="10184954" y="4022972"/>
                <a:ext cx="36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BC32DF5-298F-CFA7-28B3-69276EAEDFC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122314" y="395997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51B397A-E6FF-BA40-2BA9-9FE3A8933946}"/>
                    </a:ext>
                  </a:extLst>
                </p14:cNvPr>
                <p14:cNvContentPartPr/>
                <p14:nvPr/>
              </p14:nvContentPartPr>
              <p14:xfrm>
                <a:off x="10614074" y="3790772"/>
                <a:ext cx="3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51B397A-E6FF-BA40-2BA9-9FE3A893394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551074" y="372777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84040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 Xuan Hinh 20204650</dc:creator>
  <cp:lastModifiedBy>Ngo Xuan Hinh 20204650</cp:lastModifiedBy>
  <cp:revision>1</cp:revision>
  <dcterms:created xsi:type="dcterms:W3CDTF">2022-11-29T07:38:49Z</dcterms:created>
  <dcterms:modified xsi:type="dcterms:W3CDTF">2022-11-29T07:41:43Z</dcterms:modified>
</cp:coreProperties>
</file>