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7" r:id="rId1"/>
  </p:sldMasterIdLst>
  <p:notesMasterIdLst>
    <p:notesMasterId r:id="rId20"/>
  </p:notesMasterIdLst>
  <p:sldIdLst>
    <p:sldId id="256" r:id="rId2"/>
    <p:sldId id="262" r:id="rId3"/>
    <p:sldId id="257" r:id="rId4"/>
    <p:sldId id="268" r:id="rId5"/>
    <p:sldId id="259" r:id="rId6"/>
    <p:sldId id="263" r:id="rId7"/>
    <p:sldId id="344" r:id="rId8"/>
    <p:sldId id="258" r:id="rId9"/>
    <p:sldId id="276" r:id="rId10"/>
    <p:sldId id="293" r:id="rId11"/>
    <p:sldId id="260" r:id="rId12"/>
    <p:sldId id="345" r:id="rId13"/>
    <p:sldId id="283" r:id="rId14"/>
    <p:sldId id="346" r:id="rId15"/>
    <p:sldId id="348" r:id="rId16"/>
    <p:sldId id="267" r:id="rId17"/>
    <p:sldId id="315" r:id="rId18"/>
    <p:sldId id="347" r:id="rId19"/>
  </p:sldIdLst>
  <p:sldSz cx="9144000" cy="5143500" type="screen16x9"/>
  <p:notesSz cx="6858000" cy="9144000"/>
  <p:embeddedFontLst>
    <p:embeddedFont>
      <p:font typeface="Arial Unicode MS" panose="020B0604020202020204" pitchFamily="34" charset="-128"/>
      <p:regular r:id="rId21"/>
    </p:embeddedFont>
    <p:embeddedFont>
      <p:font typeface="Asap" pitchFamily="2" charset="0"/>
      <p:regular r:id="rId22"/>
      <p:bold r:id="rId23"/>
      <p:italic r:id="rId24"/>
      <p:boldItalic r:id="rId25"/>
    </p:embeddedFont>
    <p:embeddedFont>
      <p:font typeface="Bebas Neue" panose="020B0606020202050201" pitchFamily="34" charset="0"/>
      <p:regular r:id="rId26"/>
    </p:embeddedFont>
    <p:embeddedFont>
      <p:font typeface="Nunito Light" pitchFamily="2" charset="0"/>
      <p:regular r:id="rId27"/>
      <p:italic r:id="rId28"/>
    </p:embeddedFont>
    <p:embeddedFont>
      <p:font typeface="Open Sans" panose="020B0606030504020204" pitchFamily="34" charset="0"/>
      <p:regular r:id="rId29"/>
      <p:bold r:id="rId30"/>
      <p:italic r:id="rId31"/>
      <p:boldItalic r:id="rId32"/>
    </p:embeddedFont>
    <p:embeddedFont>
      <p:font typeface="Open Sans ExtraBold" panose="020B0906030804020204" pitchFamily="34" charset="0"/>
      <p:bold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12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022ACA-DCB9-4199-AF99-07C08B1F3D5A}">
  <a:tblStyle styleId="{95022ACA-DCB9-4199-AF99-07C08B1F3D5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9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5"/>
        <p:cNvGrpSpPr/>
        <p:nvPr/>
      </p:nvGrpSpPr>
      <p:grpSpPr>
        <a:xfrm>
          <a:off x="0" y="0"/>
          <a:ext cx="0" cy="0"/>
          <a:chOff x="0" y="0"/>
          <a:chExt cx="0" cy="0"/>
        </a:xfrm>
      </p:grpSpPr>
      <p:sp>
        <p:nvSpPr>
          <p:cNvPr id="2946" name="Google Shape;29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7" name="Google Shape;29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3"/>
        <p:cNvGrpSpPr/>
        <p:nvPr/>
      </p:nvGrpSpPr>
      <p:grpSpPr>
        <a:xfrm>
          <a:off x="0" y="0"/>
          <a:ext cx="0" cy="0"/>
          <a:chOff x="0" y="0"/>
          <a:chExt cx="0" cy="0"/>
        </a:xfrm>
      </p:grpSpPr>
      <p:sp>
        <p:nvSpPr>
          <p:cNvPr id="5204" name="Google Shape;5204;gee2fe8f6bc_0_29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5" name="Google Shape;5205;gee2fe8f6bc_0_29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5"/>
        <p:cNvGrpSpPr/>
        <p:nvPr/>
      </p:nvGrpSpPr>
      <p:grpSpPr>
        <a:xfrm>
          <a:off x="0" y="0"/>
          <a:ext cx="0" cy="0"/>
          <a:chOff x="0" y="0"/>
          <a:chExt cx="0" cy="0"/>
        </a:xfrm>
      </p:grpSpPr>
      <p:sp>
        <p:nvSpPr>
          <p:cNvPr id="3146" name="Google Shape;3146;gee2fe8f6bc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7" name="Google Shape;3147;gee2fe8f6bc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4"/>
        <p:cNvGrpSpPr/>
        <p:nvPr/>
      </p:nvGrpSpPr>
      <p:grpSpPr>
        <a:xfrm>
          <a:off x="0" y="0"/>
          <a:ext cx="0" cy="0"/>
          <a:chOff x="0" y="0"/>
          <a:chExt cx="0" cy="0"/>
        </a:xfrm>
      </p:grpSpPr>
      <p:sp>
        <p:nvSpPr>
          <p:cNvPr id="6035" name="Google Shape;6035;gee540073a5_0_9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6" name="Google Shape;6036;gee540073a5_0_9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2496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5"/>
        <p:cNvGrpSpPr/>
        <p:nvPr/>
      </p:nvGrpSpPr>
      <p:grpSpPr>
        <a:xfrm>
          <a:off x="0" y="0"/>
          <a:ext cx="0" cy="0"/>
          <a:chOff x="0" y="0"/>
          <a:chExt cx="0" cy="0"/>
        </a:xfrm>
      </p:grpSpPr>
      <p:sp>
        <p:nvSpPr>
          <p:cNvPr id="4566" name="Google Shape;4566;gee2fe8f6bc_0_2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7" name="Google Shape;4567;gee2fe8f6bc_0_2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5"/>
        <p:cNvGrpSpPr/>
        <p:nvPr/>
      </p:nvGrpSpPr>
      <p:grpSpPr>
        <a:xfrm>
          <a:off x="0" y="0"/>
          <a:ext cx="0" cy="0"/>
          <a:chOff x="0" y="0"/>
          <a:chExt cx="0" cy="0"/>
        </a:xfrm>
      </p:grpSpPr>
      <p:sp>
        <p:nvSpPr>
          <p:cNvPr id="4566" name="Google Shape;4566;gee2fe8f6bc_0_2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7" name="Google Shape;4567;gee2fe8f6bc_0_2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2316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5"/>
        <p:cNvGrpSpPr/>
        <p:nvPr/>
      </p:nvGrpSpPr>
      <p:grpSpPr>
        <a:xfrm>
          <a:off x="0" y="0"/>
          <a:ext cx="0" cy="0"/>
          <a:chOff x="0" y="0"/>
          <a:chExt cx="0" cy="0"/>
        </a:xfrm>
      </p:grpSpPr>
      <p:sp>
        <p:nvSpPr>
          <p:cNvPr id="4566" name="Google Shape;4566;gee2fe8f6bc_0_2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7" name="Google Shape;4567;gee2fe8f6bc_0_2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0526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2"/>
        <p:cNvGrpSpPr/>
        <p:nvPr/>
      </p:nvGrpSpPr>
      <p:grpSpPr>
        <a:xfrm>
          <a:off x="0" y="0"/>
          <a:ext cx="0" cy="0"/>
          <a:chOff x="0" y="0"/>
          <a:chExt cx="0" cy="0"/>
        </a:xfrm>
      </p:grpSpPr>
      <p:sp>
        <p:nvSpPr>
          <p:cNvPr id="3413" name="Google Shape;3413;g1464acd96ff_1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4" name="Google Shape;3414;g1464acd96ff_1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4"/>
        <p:cNvGrpSpPr/>
        <p:nvPr/>
      </p:nvGrpSpPr>
      <p:grpSpPr>
        <a:xfrm>
          <a:off x="0" y="0"/>
          <a:ext cx="0" cy="0"/>
          <a:chOff x="0" y="0"/>
          <a:chExt cx="0" cy="0"/>
        </a:xfrm>
      </p:grpSpPr>
      <p:sp>
        <p:nvSpPr>
          <p:cNvPr id="6035" name="Google Shape;6035;gee540073a5_0_9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6" name="Google Shape;6036;gee540073a5_0_9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4"/>
        <p:cNvGrpSpPr/>
        <p:nvPr/>
      </p:nvGrpSpPr>
      <p:grpSpPr>
        <a:xfrm>
          <a:off x="0" y="0"/>
          <a:ext cx="0" cy="0"/>
          <a:chOff x="0" y="0"/>
          <a:chExt cx="0" cy="0"/>
        </a:xfrm>
      </p:grpSpPr>
      <p:sp>
        <p:nvSpPr>
          <p:cNvPr id="6035" name="Google Shape;6035;gee540073a5_0_9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6" name="Google Shape;6036;gee540073a5_0_9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9862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7"/>
        <p:cNvGrpSpPr/>
        <p:nvPr/>
      </p:nvGrpSpPr>
      <p:grpSpPr>
        <a:xfrm>
          <a:off x="0" y="0"/>
          <a:ext cx="0" cy="0"/>
          <a:chOff x="0" y="0"/>
          <a:chExt cx="0" cy="0"/>
        </a:xfrm>
      </p:grpSpPr>
      <p:sp>
        <p:nvSpPr>
          <p:cNvPr id="3198" name="Google Shape;3198;gee2fe8f6bc_0_1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9" name="Google Shape;3199;gee2fe8f6bc_0_1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3"/>
        <p:cNvGrpSpPr/>
        <p:nvPr/>
      </p:nvGrpSpPr>
      <p:grpSpPr>
        <a:xfrm>
          <a:off x="0" y="0"/>
          <a:ext cx="0" cy="0"/>
          <a:chOff x="0" y="0"/>
          <a:chExt cx="0" cy="0"/>
        </a:xfrm>
      </p:grpSpPr>
      <p:sp>
        <p:nvSpPr>
          <p:cNvPr id="3004" name="Google Shape;3004;gee2fe8f6bc_0_10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5" name="Google Shape;3005;gee2fe8f6bc_0_10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7"/>
        <p:cNvGrpSpPr/>
        <p:nvPr/>
      </p:nvGrpSpPr>
      <p:grpSpPr>
        <a:xfrm>
          <a:off x="0" y="0"/>
          <a:ext cx="0" cy="0"/>
          <a:chOff x="0" y="0"/>
          <a:chExt cx="0" cy="0"/>
        </a:xfrm>
      </p:grpSpPr>
      <p:sp>
        <p:nvSpPr>
          <p:cNvPr id="3488" name="Google Shape;3488;g1464acd96ff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9" name="Google Shape;3489;g1464acd96ff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6"/>
        <p:cNvGrpSpPr/>
        <p:nvPr/>
      </p:nvGrpSpPr>
      <p:grpSpPr>
        <a:xfrm>
          <a:off x="0" y="0"/>
          <a:ext cx="0" cy="0"/>
          <a:chOff x="0" y="0"/>
          <a:chExt cx="0" cy="0"/>
        </a:xfrm>
      </p:grpSpPr>
      <p:sp>
        <p:nvSpPr>
          <p:cNvPr id="3067" name="Google Shape;3067;g1464acd96f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8" name="Google Shape;3068;g1464acd96f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7"/>
        <p:cNvGrpSpPr/>
        <p:nvPr/>
      </p:nvGrpSpPr>
      <p:grpSpPr>
        <a:xfrm>
          <a:off x="0" y="0"/>
          <a:ext cx="0" cy="0"/>
          <a:chOff x="0" y="0"/>
          <a:chExt cx="0" cy="0"/>
        </a:xfrm>
      </p:grpSpPr>
      <p:sp>
        <p:nvSpPr>
          <p:cNvPr id="3248" name="Google Shape;3248;gee2fe8f6bc_0_18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9" name="Google Shape;3249;gee2fe8f6bc_0_18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7"/>
        <p:cNvGrpSpPr/>
        <p:nvPr/>
      </p:nvGrpSpPr>
      <p:grpSpPr>
        <a:xfrm>
          <a:off x="0" y="0"/>
          <a:ext cx="0" cy="0"/>
          <a:chOff x="0" y="0"/>
          <a:chExt cx="0" cy="0"/>
        </a:xfrm>
      </p:grpSpPr>
      <p:sp>
        <p:nvSpPr>
          <p:cNvPr id="3248" name="Google Shape;3248;gee2fe8f6bc_0_18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9" name="Google Shape;3249;gee2fe8f6bc_0_18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5775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9"/>
        <p:cNvGrpSpPr/>
        <p:nvPr/>
      </p:nvGrpSpPr>
      <p:grpSpPr>
        <a:xfrm>
          <a:off x="0" y="0"/>
          <a:ext cx="0" cy="0"/>
          <a:chOff x="0" y="0"/>
          <a:chExt cx="0" cy="0"/>
        </a:xfrm>
      </p:grpSpPr>
      <p:sp>
        <p:nvSpPr>
          <p:cNvPr id="3010" name="Google Shape;3010;gee2fe8f6bc_0_1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1" name="Google Shape;3011;gee2fe8f6bc_0_1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5"/>
        <p:cNvGrpSpPr/>
        <p:nvPr/>
      </p:nvGrpSpPr>
      <p:grpSpPr>
        <a:xfrm>
          <a:off x="0" y="0"/>
          <a:ext cx="0" cy="0"/>
          <a:chOff x="0" y="0"/>
          <a:chExt cx="0" cy="0"/>
        </a:xfrm>
      </p:grpSpPr>
      <p:sp>
        <p:nvSpPr>
          <p:cNvPr id="4146" name="Google Shape;4146;gee2fe8f6bc_0_17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7" name="Google Shape;4147;gee2fe8f6bc_0_1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p:nvPr/>
        </p:nvSpPr>
        <p:spPr>
          <a:xfrm>
            <a:off x="-470603" y="-202466"/>
            <a:ext cx="4457250" cy="4806025"/>
          </a:xfrm>
          <a:custGeom>
            <a:avLst/>
            <a:gdLst/>
            <a:ahLst/>
            <a:cxnLst/>
            <a:rect l="l" t="t" r="r" b="b"/>
            <a:pathLst>
              <a:path w="178290" h="192241" extrusionOk="0">
                <a:moveTo>
                  <a:pt x="140958" y="7174"/>
                </a:moveTo>
                <a:cubicBezTo>
                  <a:pt x="147893" y="11605"/>
                  <a:pt x="157269" y="23677"/>
                  <a:pt x="158296" y="31832"/>
                </a:cubicBezTo>
                <a:cubicBezTo>
                  <a:pt x="159324" y="39987"/>
                  <a:pt x="145507" y="48840"/>
                  <a:pt x="147123" y="56105"/>
                </a:cubicBezTo>
                <a:cubicBezTo>
                  <a:pt x="148740" y="63370"/>
                  <a:pt x="164244" y="67521"/>
                  <a:pt x="167995" y="75420"/>
                </a:cubicBezTo>
                <a:cubicBezTo>
                  <a:pt x="171746" y="83319"/>
                  <a:pt x="167941" y="94281"/>
                  <a:pt x="169631" y="103501"/>
                </a:cubicBezTo>
                <a:cubicBezTo>
                  <a:pt x="171321" y="112721"/>
                  <a:pt x="179511" y="122618"/>
                  <a:pt x="178135" y="130738"/>
                </a:cubicBezTo>
                <a:cubicBezTo>
                  <a:pt x="176759" y="138858"/>
                  <a:pt x="165516" y="144793"/>
                  <a:pt x="161373" y="152220"/>
                </a:cubicBezTo>
                <a:cubicBezTo>
                  <a:pt x="157230" y="159647"/>
                  <a:pt x="158988" y="171173"/>
                  <a:pt x="153278" y="175302"/>
                </a:cubicBezTo>
                <a:cubicBezTo>
                  <a:pt x="147568" y="179431"/>
                  <a:pt x="137197" y="174174"/>
                  <a:pt x="127112" y="176995"/>
                </a:cubicBezTo>
                <a:cubicBezTo>
                  <a:pt x="117027" y="179817"/>
                  <a:pt x="103604" y="192654"/>
                  <a:pt x="92770" y="192231"/>
                </a:cubicBezTo>
                <a:cubicBezTo>
                  <a:pt x="81936" y="191808"/>
                  <a:pt x="72464" y="178970"/>
                  <a:pt x="62107" y="174456"/>
                </a:cubicBezTo>
                <a:cubicBezTo>
                  <a:pt x="51750" y="169942"/>
                  <a:pt x="40731" y="172477"/>
                  <a:pt x="30627" y="165145"/>
                </a:cubicBezTo>
                <a:cubicBezTo>
                  <a:pt x="20524" y="157813"/>
                  <a:pt x="5829" y="141394"/>
                  <a:pt x="1486" y="130464"/>
                </a:cubicBezTo>
                <a:cubicBezTo>
                  <a:pt x="-2857" y="119534"/>
                  <a:pt x="3606" y="109711"/>
                  <a:pt x="4569" y="99565"/>
                </a:cubicBezTo>
                <a:cubicBezTo>
                  <a:pt x="5532" y="89419"/>
                  <a:pt x="5404" y="85181"/>
                  <a:pt x="7266" y="69590"/>
                </a:cubicBezTo>
                <a:cubicBezTo>
                  <a:pt x="9128" y="53999"/>
                  <a:pt x="3734" y="17191"/>
                  <a:pt x="15742" y="6018"/>
                </a:cubicBezTo>
                <a:cubicBezTo>
                  <a:pt x="27750" y="-5155"/>
                  <a:pt x="62489" y="2679"/>
                  <a:pt x="79313" y="2551"/>
                </a:cubicBezTo>
                <a:cubicBezTo>
                  <a:pt x="96137" y="2423"/>
                  <a:pt x="106411" y="4478"/>
                  <a:pt x="116685" y="5248"/>
                </a:cubicBezTo>
                <a:cubicBezTo>
                  <a:pt x="126959" y="6019"/>
                  <a:pt x="134023" y="2743"/>
                  <a:pt x="140958" y="7174"/>
                </a:cubicBezTo>
                <a:close/>
              </a:path>
            </a:pathLst>
          </a:custGeom>
          <a:solidFill>
            <a:srgbClr val="5D74FF">
              <a:alpha val="25000"/>
            </a:srgbClr>
          </a:solidFill>
          <a:ln>
            <a:noFill/>
          </a:ln>
        </p:spPr>
      </p:sp>
      <p:sp>
        <p:nvSpPr>
          <p:cNvPr id="10" name="Google Shape;10;p2"/>
          <p:cNvSpPr/>
          <p:nvPr/>
        </p:nvSpPr>
        <p:spPr>
          <a:xfrm>
            <a:off x="6549400" y="2903550"/>
            <a:ext cx="3749208" cy="3709307"/>
          </a:xfrm>
          <a:custGeom>
            <a:avLst/>
            <a:gdLst/>
            <a:ahLst/>
            <a:cxnLst/>
            <a:rect l="l" t="t" r="r" b="b"/>
            <a:pathLst>
              <a:path w="155698" h="154025" extrusionOk="0">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11" name="Google Shape;11;p2"/>
          <p:cNvPicPr preferRelativeResize="0"/>
          <p:nvPr/>
        </p:nvPicPr>
        <p:blipFill>
          <a:blip r:embed="rId2">
            <a:alphaModFix/>
          </a:blip>
          <a:stretch>
            <a:fillRect/>
          </a:stretch>
        </p:blipFill>
        <p:spPr>
          <a:xfrm>
            <a:off x="7330925" y="3766775"/>
            <a:ext cx="2143799" cy="2146949"/>
          </a:xfrm>
          <a:prstGeom prst="rect">
            <a:avLst/>
          </a:prstGeom>
          <a:noFill/>
          <a:ln>
            <a:noFill/>
          </a:ln>
        </p:spPr>
      </p:pic>
      <p:grpSp>
        <p:nvGrpSpPr>
          <p:cNvPr id="12" name="Google Shape;12;p2"/>
          <p:cNvGrpSpPr/>
          <p:nvPr/>
        </p:nvGrpSpPr>
        <p:grpSpPr>
          <a:xfrm>
            <a:off x="4139075" y="738525"/>
            <a:ext cx="167400" cy="167400"/>
            <a:chOff x="3216925" y="225750"/>
            <a:chExt cx="167400" cy="167400"/>
          </a:xfrm>
        </p:grpSpPr>
        <p:cxnSp>
          <p:nvCxnSpPr>
            <p:cNvPr id="13" name="Google Shape;13;p2"/>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14" name="Google Shape;14;p2"/>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15" name="Google Shape;15;p2"/>
          <p:cNvGrpSpPr/>
          <p:nvPr/>
        </p:nvGrpSpPr>
        <p:grpSpPr>
          <a:xfrm>
            <a:off x="3660750" y="4606463"/>
            <a:ext cx="167400" cy="167400"/>
            <a:chOff x="3216925" y="225750"/>
            <a:chExt cx="167400" cy="167400"/>
          </a:xfrm>
        </p:grpSpPr>
        <p:cxnSp>
          <p:nvCxnSpPr>
            <p:cNvPr id="16" name="Google Shape;16;p2"/>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17" name="Google Shape;17;p2"/>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18" name="Google Shape;18;p2"/>
          <p:cNvGrpSpPr/>
          <p:nvPr/>
        </p:nvGrpSpPr>
        <p:grpSpPr>
          <a:xfrm>
            <a:off x="8340300" y="456300"/>
            <a:ext cx="167400" cy="167400"/>
            <a:chOff x="3216925" y="225750"/>
            <a:chExt cx="167400" cy="167400"/>
          </a:xfrm>
        </p:grpSpPr>
        <p:cxnSp>
          <p:nvCxnSpPr>
            <p:cNvPr id="19" name="Google Shape;19;p2"/>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0" name="Google Shape;20;p2"/>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1" name="Google Shape;21;p2"/>
          <p:cNvGrpSpPr/>
          <p:nvPr/>
        </p:nvGrpSpPr>
        <p:grpSpPr>
          <a:xfrm rot="-3599965">
            <a:off x="8376642" y="915879"/>
            <a:ext cx="94724" cy="124296"/>
            <a:chOff x="754200" y="3419250"/>
            <a:chExt cx="59900" cy="78600"/>
          </a:xfrm>
        </p:grpSpPr>
        <p:sp>
          <p:nvSpPr>
            <p:cNvPr id="22" name="Google Shape;22;p2"/>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4143554" y="4628015"/>
            <a:ext cx="94726" cy="124298"/>
            <a:chOff x="754200" y="3419250"/>
            <a:chExt cx="59900" cy="78600"/>
          </a:xfrm>
        </p:grpSpPr>
        <p:sp>
          <p:nvSpPr>
            <p:cNvPr id="25" name="Google Shape;25;p2"/>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rot="6300016">
            <a:off x="7930979" y="477854"/>
            <a:ext cx="94725" cy="124297"/>
            <a:chOff x="754200" y="3419250"/>
            <a:chExt cx="59900" cy="78600"/>
          </a:xfrm>
        </p:grpSpPr>
        <p:sp>
          <p:nvSpPr>
            <p:cNvPr id="28" name="Google Shape;28;p2"/>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2"/>
          <p:cNvSpPr/>
          <p:nvPr/>
        </p:nvSpPr>
        <p:spPr>
          <a:xfrm>
            <a:off x="4462350" y="5924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967550" y="8972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852750" y="8210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753000" y="4336693"/>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txBox="1">
            <a:spLocks noGrp="1"/>
          </p:cNvSpPr>
          <p:nvPr>
            <p:ph type="ctrTitle"/>
          </p:nvPr>
        </p:nvSpPr>
        <p:spPr>
          <a:xfrm>
            <a:off x="4064975" y="1354500"/>
            <a:ext cx="4359000" cy="20250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5200"/>
              <a:buNone/>
              <a:defRPr sz="4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5" name="Google Shape;35;p2"/>
          <p:cNvSpPr txBox="1">
            <a:spLocks noGrp="1"/>
          </p:cNvSpPr>
          <p:nvPr>
            <p:ph type="subTitle" idx="1"/>
          </p:nvPr>
        </p:nvSpPr>
        <p:spPr>
          <a:xfrm>
            <a:off x="4064975" y="3379500"/>
            <a:ext cx="4359000" cy="409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1"/>
                </a:solidFill>
                <a:latin typeface="Open Sans"/>
                <a:ea typeface="Open Sans"/>
                <a:cs typeface="Open Sans"/>
                <a:sym typeface="Open Sans"/>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36" name="Google Shape;36;p2"/>
          <p:cNvGrpSpPr/>
          <p:nvPr/>
        </p:nvGrpSpPr>
        <p:grpSpPr>
          <a:xfrm>
            <a:off x="519000" y="437988"/>
            <a:ext cx="167400" cy="167400"/>
            <a:chOff x="3216925" y="225750"/>
            <a:chExt cx="167400" cy="167400"/>
          </a:xfrm>
        </p:grpSpPr>
        <p:cxnSp>
          <p:nvCxnSpPr>
            <p:cNvPr id="37" name="Google Shape;37;p2"/>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38" name="Google Shape;38;p2"/>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39" name="Google Shape;39;p2"/>
          <p:cNvSpPr/>
          <p:nvPr/>
        </p:nvSpPr>
        <p:spPr>
          <a:xfrm>
            <a:off x="1081500" y="510893"/>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rot="-3599965">
            <a:off x="613142" y="922079"/>
            <a:ext cx="94724" cy="124296"/>
            <a:chOff x="754200" y="3419250"/>
            <a:chExt cx="59900" cy="78600"/>
          </a:xfrm>
        </p:grpSpPr>
        <p:sp>
          <p:nvSpPr>
            <p:cNvPr id="41" name="Google Shape;41;p2"/>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4">
  <p:cSld name="CUSTOM_2_1_1">
    <p:bg>
      <p:bgPr>
        <a:solidFill>
          <a:schemeClr val="dk1"/>
        </a:solidFill>
        <a:effectLst/>
      </p:bgPr>
    </p:bg>
    <p:spTree>
      <p:nvGrpSpPr>
        <p:cNvPr id="1" name="Shape 841"/>
        <p:cNvGrpSpPr/>
        <p:nvPr/>
      </p:nvGrpSpPr>
      <p:grpSpPr>
        <a:xfrm>
          <a:off x="0" y="0"/>
          <a:ext cx="0" cy="0"/>
          <a:chOff x="0" y="0"/>
          <a:chExt cx="0" cy="0"/>
        </a:xfrm>
      </p:grpSpPr>
      <p:sp>
        <p:nvSpPr>
          <p:cNvPr id="842" name="Google Shape;842;p20"/>
          <p:cNvSpPr/>
          <p:nvPr/>
        </p:nvSpPr>
        <p:spPr>
          <a:xfrm rot="5400000">
            <a:off x="4802778" y="916688"/>
            <a:ext cx="3345172" cy="3309997"/>
          </a:xfrm>
          <a:custGeom>
            <a:avLst/>
            <a:gdLst/>
            <a:ahLst/>
            <a:cxnLst/>
            <a:rect l="l" t="t" r="r" b="b"/>
            <a:pathLst>
              <a:path w="155698" h="154025" extrusionOk="0">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843" name="Google Shape;843;p20"/>
          <p:cNvPicPr preferRelativeResize="0"/>
          <p:nvPr/>
        </p:nvPicPr>
        <p:blipFill>
          <a:blip r:embed="rId2">
            <a:alphaModFix/>
          </a:blip>
          <a:stretch>
            <a:fillRect/>
          </a:stretch>
        </p:blipFill>
        <p:spPr>
          <a:xfrm>
            <a:off x="7341050" y="540012"/>
            <a:ext cx="2143799" cy="2146949"/>
          </a:xfrm>
          <a:prstGeom prst="rect">
            <a:avLst/>
          </a:prstGeom>
          <a:noFill/>
          <a:ln>
            <a:noFill/>
          </a:ln>
        </p:spPr>
      </p:pic>
      <p:pic>
        <p:nvPicPr>
          <p:cNvPr id="844" name="Google Shape;844;p20"/>
          <p:cNvPicPr preferRelativeResize="0"/>
          <p:nvPr/>
        </p:nvPicPr>
        <p:blipFill>
          <a:blip r:embed="rId2">
            <a:alphaModFix/>
          </a:blip>
          <a:stretch>
            <a:fillRect/>
          </a:stretch>
        </p:blipFill>
        <p:spPr>
          <a:xfrm>
            <a:off x="5403450" y="2837437"/>
            <a:ext cx="2143799" cy="2146949"/>
          </a:xfrm>
          <a:prstGeom prst="rect">
            <a:avLst/>
          </a:prstGeom>
          <a:noFill/>
          <a:ln>
            <a:noFill/>
          </a:ln>
        </p:spPr>
      </p:pic>
      <p:sp>
        <p:nvSpPr>
          <p:cNvPr id="845" name="Google Shape;845;p20"/>
          <p:cNvSpPr/>
          <p:nvPr/>
        </p:nvSpPr>
        <p:spPr>
          <a:xfrm rot="3600076">
            <a:off x="-912298" y="2255960"/>
            <a:ext cx="3345299" cy="3309879"/>
          </a:xfrm>
          <a:custGeom>
            <a:avLst/>
            <a:gdLst/>
            <a:ahLst/>
            <a:cxnLst/>
            <a:rect l="l" t="t" r="r" b="b"/>
            <a:pathLst>
              <a:path w="155698" h="154025" extrusionOk="0">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grpSp>
        <p:nvGrpSpPr>
          <p:cNvPr id="846" name="Google Shape;846;p20"/>
          <p:cNvGrpSpPr/>
          <p:nvPr/>
        </p:nvGrpSpPr>
        <p:grpSpPr>
          <a:xfrm>
            <a:off x="825125" y="693884"/>
            <a:ext cx="7598875" cy="3900904"/>
            <a:chOff x="825125" y="693884"/>
            <a:chExt cx="7598875" cy="3900904"/>
          </a:xfrm>
        </p:grpSpPr>
        <p:grpSp>
          <p:nvGrpSpPr>
            <p:cNvPr id="847" name="Google Shape;847;p20"/>
            <p:cNvGrpSpPr/>
            <p:nvPr/>
          </p:nvGrpSpPr>
          <p:grpSpPr>
            <a:xfrm>
              <a:off x="6307525" y="3512988"/>
              <a:ext cx="167400" cy="167400"/>
              <a:chOff x="3216925" y="225750"/>
              <a:chExt cx="167400" cy="167400"/>
            </a:xfrm>
          </p:grpSpPr>
          <p:cxnSp>
            <p:nvCxnSpPr>
              <p:cNvPr id="848" name="Google Shape;848;p20"/>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849" name="Google Shape;849;p20"/>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850" name="Google Shape;850;p20"/>
            <p:cNvSpPr/>
            <p:nvPr/>
          </p:nvSpPr>
          <p:spPr>
            <a:xfrm rot="-5400000">
              <a:off x="5735150" y="1385505"/>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1" name="Google Shape;851;p20"/>
            <p:cNvGrpSpPr/>
            <p:nvPr/>
          </p:nvGrpSpPr>
          <p:grpSpPr>
            <a:xfrm>
              <a:off x="825125" y="1040084"/>
              <a:ext cx="167400" cy="167400"/>
              <a:chOff x="3216925" y="225750"/>
              <a:chExt cx="167400" cy="167400"/>
            </a:xfrm>
          </p:grpSpPr>
          <p:cxnSp>
            <p:nvCxnSpPr>
              <p:cNvPr id="852" name="Google Shape;852;p20"/>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853" name="Google Shape;853;p20"/>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854" name="Google Shape;854;p20"/>
            <p:cNvSpPr/>
            <p:nvPr/>
          </p:nvSpPr>
          <p:spPr>
            <a:xfrm>
              <a:off x="1848950" y="1303484"/>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0"/>
            <p:cNvSpPr/>
            <p:nvPr/>
          </p:nvSpPr>
          <p:spPr>
            <a:xfrm>
              <a:off x="1467950" y="693884"/>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0"/>
            <p:cNvSpPr/>
            <p:nvPr/>
          </p:nvSpPr>
          <p:spPr>
            <a:xfrm rot="-5400000">
              <a:off x="6116150" y="1537905"/>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0"/>
            <p:cNvSpPr/>
            <p:nvPr/>
          </p:nvSpPr>
          <p:spPr>
            <a:xfrm rot="-5400000">
              <a:off x="6344750" y="1233105"/>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8" name="Google Shape;858;p20"/>
            <p:cNvGrpSpPr/>
            <p:nvPr/>
          </p:nvGrpSpPr>
          <p:grpSpPr>
            <a:xfrm>
              <a:off x="8256600" y="4427388"/>
              <a:ext cx="167400" cy="167400"/>
              <a:chOff x="3216925" y="225750"/>
              <a:chExt cx="167400" cy="167400"/>
            </a:xfrm>
          </p:grpSpPr>
          <p:cxnSp>
            <p:nvCxnSpPr>
              <p:cNvPr id="859" name="Google Shape;859;p20"/>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860" name="Google Shape;860;p20"/>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sp>
        <p:nvSpPr>
          <p:cNvPr id="861" name="Google Shape;861;p20"/>
          <p:cNvSpPr txBox="1">
            <a:spLocks noGrp="1"/>
          </p:cNvSpPr>
          <p:nvPr>
            <p:ph type="subTitle" idx="1"/>
          </p:nvPr>
        </p:nvSpPr>
        <p:spPr>
          <a:xfrm>
            <a:off x="720000" y="2687700"/>
            <a:ext cx="4042500" cy="992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1"/>
                </a:solidFill>
                <a:latin typeface="Open Sans"/>
                <a:ea typeface="Open Sans"/>
                <a:cs typeface="Open Sans"/>
                <a:sym typeface="Open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2" name="Google Shape;862;p20"/>
          <p:cNvSpPr txBox="1">
            <a:spLocks noGrp="1"/>
          </p:cNvSpPr>
          <p:nvPr>
            <p:ph type="title"/>
          </p:nvPr>
        </p:nvSpPr>
        <p:spPr>
          <a:xfrm>
            <a:off x="720000" y="1463100"/>
            <a:ext cx="4042500" cy="1224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8000">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8">
  <p:cSld name="CUSTOM_13">
    <p:spTree>
      <p:nvGrpSpPr>
        <p:cNvPr id="1" name="Shape 863"/>
        <p:cNvGrpSpPr/>
        <p:nvPr/>
      </p:nvGrpSpPr>
      <p:grpSpPr>
        <a:xfrm>
          <a:off x="0" y="0"/>
          <a:ext cx="0" cy="0"/>
          <a:chOff x="0" y="0"/>
          <a:chExt cx="0" cy="0"/>
        </a:xfrm>
      </p:grpSpPr>
      <p:sp>
        <p:nvSpPr>
          <p:cNvPr id="864" name="Google Shape;864;p21"/>
          <p:cNvSpPr txBox="1">
            <a:spLocks noGrp="1"/>
          </p:cNvSpPr>
          <p:nvPr>
            <p:ph type="title"/>
          </p:nvPr>
        </p:nvSpPr>
        <p:spPr>
          <a:xfrm>
            <a:off x="3693750" y="1463038"/>
            <a:ext cx="4042500" cy="122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8000">
                <a:solidFill>
                  <a:schemeClr val="lt2"/>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865" name="Google Shape;865;p21"/>
          <p:cNvSpPr/>
          <p:nvPr/>
        </p:nvSpPr>
        <p:spPr>
          <a:xfrm rot="3600076">
            <a:off x="-389798" y="-989115"/>
            <a:ext cx="3345299" cy="3309879"/>
          </a:xfrm>
          <a:custGeom>
            <a:avLst/>
            <a:gdLst/>
            <a:ahLst/>
            <a:cxnLst/>
            <a:rect l="l" t="t" r="r" b="b"/>
            <a:pathLst>
              <a:path w="155698" h="154025" extrusionOk="0">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866" name="Google Shape;866;p21"/>
          <p:cNvSpPr/>
          <p:nvPr/>
        </p:nvSpPr>
        <p:spPr>
          <a:xfrm rot="5400000">
            <a:off x="6751415" y="3522388"/>
            <a:ext cx="3345172" cy="3309997"/>
          </a:xfrm>
          <a:custGeom>
            <a:avLst/>
            <a:gdLst/>
            <a:ahLst/>
            <a:cxnLst/>
            <a:rect l="l" t="t" r="r" b="b"/>
            <a:pathLst>
              <a:path w="155698" h="154025" extrusionOk="0">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867" name="Google Shape;867;p21"/>
          <p:cNvPicPr preferRelativeResize="0"/>
          <p:nvPr/>
        </p:nvPicPr>
        <p:blipFill>
          <a:blip r:embed="rId2">
            <a:alphaModFix/>
          </a:blip>
          <a:stretch>
            <a:fillRect/>
          </a:stretch>
        </p:blipFill>
        <p:spPr>
          <a:xfrm>
            <a:off x="-194150" y="-1096288"/>
            <a:ext cx="2143799" cy="2146949"/>
          </a:xfrm>
          <a:prstGeom prst="rect">
            <a:avLst/>
          </a:prstGeom>
          <a:noFill/>
          <a:ln>
            <a:noFill/>
          </a:ln>
        </p:spPr>
      </p:pic>
      <p:pic>
        <p:nvPicPr>
          <p:cNvPr id="868" name="Google Shape;868;p21"/>
          <p:cNvPicPr preferRelativeResize="0"/>
          <p:nvPr/>
        </p:nvPicPr>
        <p:blipFill>
          <a:blip r:embed="rId2">
            <a:alphaModFix/>
          </a:blip>
          <a:stretch>
            <a:fillRect/>
          </a:stretch>
        </p:blipFill>
        <p:spPr>
          <a:xfrm>
            <a:off x="7651650" y="2727412"/>
            <a:ext cx="2143799" cy="2146949"/>
          </a:xfrm>
          <a:prstGeom prst="rect">
            <a:avLst/>
          </a:prstGeom>
          <a:noFill/>
          <a:ln>
            <a:noFill/>
          </a:ln>
        </p:spPr>
      </p:pic>
      <p:grpSp>
        <p:nvGrpSpPr>
          <p:cNvPr id="869" name="Google Shape;869;p21"/>
          <p:cNvGrpSpPr/>
          <p:nvPr/>
        </p:nvGrpSpPr>
        <p:grpSpPr>
          <a:xfrm rot="10800000" flipH="1">
            <a:off x="825125" y="693884"/>
            <a:ext cx="7598875" cy="3900904"/>
            <a:chOff x="825125" y="693884"/>
            <a:chExt cx="7598875" cy="3900904"/>
          </a:xfrm>
        </p:grpSpPr>
        <p:grpSp>
          <p:nvGrpSpPr>
            <p:cNvPr id="870" name="Google Shape;870;p21"/>
            <p:cNvGrpSpPr/>
            <p:nvPr/>
          </p:nvGrpSpPr>
          <p:grpSpPr>
            <a:xfrm>
              <a:off x="2893050" y="3658213"/>
              <a:ext cx="167400" cy="167400"/>
              <a:chOff x="-197550" y="370975"/>
              <a:chExt cx="167400" cy="167400"/>
            </a:xfrm>
          </p:grpSpPr>
          <p:cxnSp>
            <p:nvCxnSpPr>
              <p:cNvPr id="871" name="Google Shape;871;p21"/>
              <p:cNvCxnSpPr/>
              <p:nvPr/>
            </p:nvCxnSpPr>
            <p:spPr>
              <a:xfrm>
                <a:off x="-113862" y="370975"/>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872" name="Google Shape;872;p21"/>
              <p:cNvCxnSpPr/>
              <p:nvPr/>
            </p:nvCxnSpPr>
            <p:spPr>
              <a:xfrm rot="10800000">
                <a:off x="-197550" y="454602"/>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873" name="Google Shape;873;p21"/>
            <p:cNvSpPr/>
            <p:nvPr/>
          </p:nvSpPr>
          <p:spPr>
            <a:xfrm rot="-5400000">
              <a:off x="5201750" y="1080705"/>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4" name="Google Shape;874;p21"/>
            <p:cNvGrpSpPr/>
            <p:nvPr/>
          </p:nvGrpSpPr>
          <p:grpSpPr>
            <a:xfrm>
              <a:off x="825125" y="1040084"/>
              <a:ext cx="167400" cy="167400"/>
              <a:chOff x="3216925" y="225750"/>
              <a:chExt cx="167400" cy="167400"/>
            </a:xfrm>
          </p:grpSpPr>
          <p:cxnSp>
            <p:nvCxnSpPr>
              <p:cNvPr id="875" name="Google Shape;875;p21"/>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876" name="Google Shape;876;p21"/>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877" name="Google Shape;877;p21"/>
            <p:cNvSpPr/>
            <p:nvPr/>
          </p:nvSpPr>
          <p:spPr>
            <a:xfrm>
              <a:off x="1848950" y="1303484"/>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1"/>
            <p:cNvSpPr/>
            <p:nvPr/>
          </p:nvSpPr>
          <p:spPr>
            <a:xfrm>
              <a:off x="1467950" y="693884"/>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1"/>
            <p:cNvSpPr/>
            <p:nvPr/>
          </p:nvSpPr>
          <p:spPr>
            <a:xfrm rot="-5400000">
              <a:off x="5582750" y="1233105"/>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1"/>
            <p:cNvSpPr/>
            <p:nvPr/>
          </p:nvSpPr>
          <p:spPr>
            <a:xfrm rot="-5400000">
              <a:off x="5811350" y="928305"/>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1" name="Google Shape;881;p21"/>
            <p:cNvGrpSpPr/>
            <p:nvPr/>
          </p:nvGrpSpPr>
          <p:grpSpPr>
            <a:xfrm>
              <a:off x="8256600" y="4427388"/>
              <a:ext cx="167400" cy="167400"/>
              <a:chOff x="3216925" y="225750"/>
              <a:chExt cx="167400" cy="167400"/>
            </a:xfrm>
          </p:grpSpPr>
          <p:cxnSp>
            <p:nvCxnSpPr>
              <p:cNvPr id="882" name="Google Shape;882;p21"/>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883" name="Google Shape;883;p21"/>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sp>
        <p:nvSpPr>
          <p:cNvPr id="884" name="Google Shape;884;p21"/>
          <p:cNvSpPr txBox="1">
            <a:spLocks noGrp="1"/>
          </p:cNvSpPr>
          <p:nvPr>
            <p:ph type="subTitle" idx="1"/>
          </p:nvPr>
        </p:nvSpPr>
        <p:spPr>
          <a:xfrm>
            <a:off x="3693750" y="2687638"/>
            <a:ext cx="4042500" cy="99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1"/>
                </a:solidFill>
                <a:latin typeface="Open Sans"/>
                <a:ea typeface="Open Sans"/>
                <a:cs typeface="Open Sans"/>
                <a:sym typeface="Open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5" name="Google Shape;885;p21"/>
          <p:cNvSpPr/>
          <p:nvPr/>
        </p:nvSpPr>
        <p:spPr>
          <a:xfrm rot="10800000" flipH="1">
            <a:off x="5338075" y="52918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CUSTOM_14">
    <p:spTree>
      <p:nvGrpSpPr>
        <p:cNvPr id="1" name="Shape 1755"/>
        <p:cNvGrpSpPr/>
        <p:nvPr/>
      </p:nvGrpSpPr>
      <p:grpSpPr>
        <a:xfrm>
          <a:off x="0" y="0"/>
          <a:ext cx="0" cy="0"/>
          <a:chOff x="0" y="0"/>
          <a:chExt cx="0" cy="0"/>
        </a:xfrm>
      </p:grpSpPr>
      <p:sp>
        <p:nvSpPr>
          <p:cNvPr id="1756" name="Google Shape;1756;p37"/>
          <p:cNvSpPr txBox="1">
            <a:spLocks noGrp="1"/>
          </p:cNvSpPr>
          <p:nvPr>
            <p:ph type="title"/>
          </p:nvPr>
        </p:nvSpPr>
        <p:spPr>
          <a:xfrm>
            <a:off x="4876800" y="2177275"/>
            <a:ext cx="3547200" cy="1664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57" name="Google Shape;1757;p37"/>
          <p:cNvSpPr txBox="1">
            <a:spLocks noGrp="1"/>
          </p:cNvSpPr>
          <p:nvPr>
            <p:ph type="title" idx="2" hasCustomPrompt="1"/>
          </p:nvPr>
        </p:nvSpPr>
        <p:spPr>
          <a:xfrm>
            <a:off x="4882450" y="947688"/>
            <a:ext cx="1332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58" name="Google Shape;1758;p37"/>
          <p:cNvSpPr txBox="1">
            <a:spLocks noGrp="1"/>
          </p:cNvSpPr>
          <p:nvPr>
            <p:ph type="subTitle" idx="1"/>
          </p:nvPr>
        </p:nvSpPr>
        <p:spPr>
          <a:xfrm>
            <a:off x="4882450" y="3841663"/>
            <a:ext cx="2741700" cy="599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1"/>
                </a:solidFill>
                <a:latin typeface="Open Sans"/>
                <a:ea typeface="Open Sans"/>
                <a:cs typeface="Open Sans"/>
                <a:sym typeface="Open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9" name="Google Shape;1759;p37"/>
          <p:cNvSpPr/>
          <p:nvPr/>
        </p:nvSpPr>
        <p:spPr>
          <a:xfrm>
            <a:off x="7360675" y="3465050"/>
            <a:ext cx="3749208" cy="3709307"/>
          </a:xfrm>
          <a:custGeom>
            <a:avLst/>
            <a:gdLst/>
            <a:ahLst/>
            <a:cxnLst/>
            <a:rect l="l" t="t" r="r" b="b"/>
            <a:pathLst>
              <a:path w="155698" h="154025" extrusionOk="0">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1760" name="Google Shape;1760;p37"/>
          <p:cNvSpPr/>
          <p:nvPr/>
        </p:nvSpPr>
        <p:spPr>
          <a:xfrm>
            <a:off x="1096500" y="-1970425"/>
            <a:ext cx="3749208" cy="3709307"/>
          </a:xfrm>
          <a:custGeom>
            <a:avLst/>
            <a:gdLst/>
            <a:ahLst/>
            <a:cxnLst/>
            <a:rect l="l" t="t" r="r" b="b"/>
            <a:pathLst>
              <a:path w="155698" h="154025" extrusionOk="0">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1761" name="Google Shape;1761;p37"/>
          <p:cNvPicPr preferRelativeResize="0"/>
          <p:nvPr/>
        </p:nvPicPr>
        <p:blipFill>
          <a:blip r:embed="rId2">
            <a:alphaModFix/>
          </a:blip>
          <a:stretch>
            <a:fillRect/>
          </a:stretch>
        </p:blipFill>
        <p:spPr>
          <a:xfrm>
            <a:off x="1356325" y="-902363"/>
            <a:ext cx="2143799" cy="2146949"/>
          </a:xfrm>
          <a:prstGeom prst="rect">
            <a:avLst/>
          </a:prstGeom>
          <a:noFill/>
          <a:ln>
            <a:noFill/>
          </a:ln>
        </p:spPr>
      </p:pic>
      <p:grpSp>
        <p:nvGrpSpPr>
          <p:cNvPr id="1762" name="Google Shape;1762;p37"/>
          <p:cNvGrpSpPr/>
          <p:nvPr/>
        </p:nvGrpSpPr>
        <p:grpSpPr>
          <a:xfrm>
            <a:off x="353575" y="250368"/>
            <a:ext cx="8154125" cy="4813500"/>
            <a:chOff x="353575" y="250368"/>
            <a:chExt cx="8154125" cy="4813500"/>
          </a:xfrm>
        </p:grpSpPr>
        <p:grpSp>
          <p:nvGrpSpPr>
            <p:cNvPr id="1763" name="Google Shape;1763;p37"/>
            <p:cNvGrpSpPr/>
            <p:nvPr/>
          </p:nvGrpSpPr>
          <p:grpSpPr>
            <a:xfrm>
              <a:off x="8340300" y="456300"/>
              <a:ext cx="167400" cy="167400"/>
              <a:chOff x="3216925" y="225750"/>
              <a:chExt cx="167400" cy="167400"/>
            </a:xfrm>
          </p:grpSpPr>
          <p:cxnSp>
            <p:nvCxnSpPr>
              <p:cNvPr id="1764" name="Google Shape;1764;p37"/>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1765" name="Google Shape;1765;p37"/>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1766" name="Google Shape;1766;p37"/>
            <p:cNvGrpSpPr/>
            <p:nvPr/>
          </p:nvGrpSpPr>
          <p:grpSpPr>
            <a:xfrm rot="-3599965">
              <a:off x="8376642" y="915879"/>
              <a:ext cx="94724" cy="124296"/>
              <a:chOff x="754200" y="3419250"/>
              <a:chExt cx="59900" cy="78600"/>
            </a:xfrm>
          </p:grpSpPr>
          <p:sp>
            <p:nvSpPr>
              <p:cNvPr id="1767" name="Google Shape;1767;p37"/>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7"/>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9" name="Google Shape;1769;p37"/>
            <p:cNvGrpSpPr/>
            <p:nvPr/>
          </p:nvGrpSpPr>
          <p:grpSpPr>
            <a:xfrm rot="6300016">
              <a:off x="7930979" y="477854"/>
              <a:ext cx="94725" cy="124297"/>
              <a:chOff x="754200" y="3419250"/>
              <a:chExt cx="59900" cy="78600"/>
            </a:xfrm>
          </p:grpSpPr>
          <p:sp>
            <p:nvSpPr>
              <p:cNvPr id="1770" name="Google Shape;1770;p37"/>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7"/>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2" name="Google Shape;1772;p37"/>
            <p:cNvSpPr/>
            <p:nvPr/>
          </p:nvSpPr>
          <p:spPr>
            <a:xfrm>
              <a:off x="7967550" y="8972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3" name="Google Shape;1773;p37"/>
            <p:cNvGrpSpPr/>
            <p:nvPr/>
          </p:nvGrpSpPr>
          <p:grpSpPr>
            <a:xfrm>
              <a:off x="2373500" y="666000"/>
              <a:ext cx="167400" cy="167400"/>
              <a:chOff x="3416300" y="-365500"/>
              <a:chExt cx="167400" cy="167400"/>
            </a:xfrm>
          </p:grpSpPr>
          <p:cxnSp>
            <p:nvCxnSpPr>
              <p:cNvPr id="1774" name="Google Shape;1774;p37"/>
              <p:cNvCxnSpPr/>
              <p:nvPr/>
            </p:nvCxnSpPr>
            <p:spPr>
              <a:xfrm>
                <a:off x="3499988" y="-36550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1775" name="Google Shape;1775;p37"/>
              <p:cNvCxnSpPr/>
              <p:nvPr/>
            </p:nvCxnSpPr>
            <p:spPr>
              <a:xfrm rot="10800000">
                <a:off x="3416300" y="-281873"/>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1776" name="Google Shape;1776;p37"/>
            <p:cNvGrpSpPr/>
            <p:nvPr/>
          </p:nvGrpSpPr>
          <p:grpSpPr>
            <a:xfrm rot="-3599965">
              <a:off x="549192" y="4929629"/>
              <a:ext cx="94724" cy="124296"/>
              <a:chOff x="-518485" y="3903103"/>
              <a:chExt cx="59900" cy="78600"/>
            </a:xfrm>
          </p:grpSpPr>
          <p:sp>
            <p:nvSpPr>
              <p:cNvPr id="1777" name="Google Shape;1777;p37"/>
              <p:cNvSpPr/>
              <p:nvPr/>
            </p:nvSpPr>
            <p:spPr>
              <a:xfrm>
                <a:off x="-518485" y="3903103"/>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7"/>
              <p:cNvSpPr/>
              <p:nvPr/>
            </p:nvSpPr>
            <p:spPr>
              <a:xfrm>
                <a:off x="-518485" y="3934403"/>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9" name="Google Shape;1779;p37"/>
            <p:cNvGrpSpPr/>
            <p:nvPr/>
          </p:nvGrpSpPr>
          <p:grpSpPr>
            <a:xfrm rot="6300016">
              <a:off x="447204" y="2289879"/>
              <a:ext cx="94725" cy="124297"/>
              <a:chOff x="754200" y="3419250"/>
              <a:chExt cx="59900" cy="78600"/>
            </a:xfrm>
          </p:grpSpPr>
          <p:sp>
            <p:nvSpPr>
              <p:cNvPr id="1780" name="Google Shape;1780;p37"/>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7"/>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2" name="Google Shape;1782;p37"/>
            <p:cNvSpPr/>
            <p:nvPr/>
          </p:nvSpPr>
          <p:spPr>
            <a:xfrm>
              <a:off x="545975" y="1501093"/>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3" name="Google Shape;1783;p37"/>
            <p:cNvGrpSpPr/>
            <p:nvPr/>
          </p:nvGrpSpPr>
          <p:grpSpPr>
            <a:xfrm rot="1800035">
              <a:off x="7942533" y="4481570"/>
              <a:ext cx="94724" cy="124296"/>
              <a:chOff x="754200" y="3419250"/>
              <a:chExt cx="59900" cy="78600"/>
            </a:xfrm>
          </p:grpSpPr>
          <p:sp>
            <p:nvSpPr>
              <p:cNvPr id="1784" name="Google Shape;1784;p37"/>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7"/>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6" name="Google Shape;1786;p37"/>
            <p:cNvGrpSpPr/>
            <p:nvPr/>
          </p:nvGrpSpPr>
          <p:grpSpPr>
            <a:xfrm rot="-9899984">
              <a:off x="8380558" y="4035906"/>
              <a:ext cx="94725" cy="124297"/>
              <a:chOff x="754200" y="3419250"/>
              <a:chExt cx="59900" cy="78600"/>
            </a:xfrm>
          </p:grpSpPr>
          <p:sp>
            <p:nvSpPr>
              <p:cNvPr id="1787" name="Google Shape;1787;p37"/>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7"/>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9" name="Google Shape;1789;p37"/>
            <p:cNvSpPr/>
            <p:nvPr/>
          </p:nvSpPr>
          <p:spPr>
            <a:xfrm rot="5400000">
              <a:off x="8049105" y="4087263"/>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7"/>
            <p:cNvSpPr/>
            <p:nvPr/>
          </p:nvSpPr>
          <p:spPr>
            <a:xfrm>
              <a:off x="1496575" y="124096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1" name="Google Shape;1791;p37"/>
            <p:cNvGrpSpPr/>
            <p:nvPr/>
          </p:nvGrpSpPr>
          <p:grpSpPr>
            <a:xfrm>
              <a:off x="2621000" y="4836050"/>
              <a:ext cx="167400" cy="167400"/>
              <a:chOff x="3663800" y="542000"/>
              <a:chExt cx="167400" cy="167400"/>
            </a:xfrm>
          </p:grpSpPr>
          <p:cxnSp>
            <p:nvCxnSpPr>
              <p:cNvPr id="1792" name="Google Shape;1792;p37"/>
              <p:cNvCxnSpPr/>
              <p:nvPr/>
            </p:nvCxnSpPr>
            <p:spPr>
              <a:xfrm>
                <a:off x="3747488" y="54200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1793" name="Google Shape;1793;p37"/>
              <p:cNvCxnSpPr/>
              <p:nvPr/>
            </p:nvCxnSpPr>
            <p:spPr>
              <a:xfrm rot="10800000">
                <a:off x="3663800" y="62562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1794" name="Google Shape;1794;p37"/>
            <p:cNvGrpSpPr/>
            <p:nvPr/>
          </p:nvGrpSpPr>
          <p:grpSpPr>
            <a:xfrm rot="3599965">
              <a:off x="652731" y="907162"/>
              <a:ext cx="94724" cy="124296"/>
              <a:chOff x="-89090" y="3227472"/>
              <a:chExt cx="59900" cy="78600"/>
            </a:xfrm>
          </p:grpSpPr>
          <p:sp>
            <p:nvSpPr>
              <p:cNvPr id="1795" name="Google Shape;1795;p37"/>
              <p:cNvSpPr/>
              <p:nvPr/>
            </p:nvSpPr>
            <p:spPr>
              <a:xfrm>
                <a:off x="-89090" y="3227472"/>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7"/>
              <p:cNvSpPr/>
              <p:nvPr/>
            </p:nvSpPr>
            <p:spPr>
              <a:xfrm>
                <a:off x="-89090" y="3258772"/>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7" name="Google Shape;1797;p37"/>
            <p:cNvSpPr/>
            <p:nvPr/>
          </p:nvSpPr>
          <p:spPr>
            <a:xfrm>
              <a:off x="1725175" y="55516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7"/>
            <p:cNvSpPr/>
            <p:nvPr/>
          </p:nvSpPr>
          <p:spPr>
            <a:xfrm>
              <a:off x="353575" y="25036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2">
  <p:cSld name="CUSTOM_17">
    <p:spTree>
      <p:nvGrpSpPr>
        <p:cNvPr id="1" name="Shape 1858"/>
        <p:cNvGrpSpPr/>
        <p:nvPr/>
      </p:nvGrpSpPr>
      <p:grpSpPr>
        <a:xfrm>
          <a:off x="0" y="0"/>
          <a:ext cx="0" cy="0"/>
          <a:chOff x="0" y="0"/>
          <a:chExt cx="0" cy="0"/>
        </a:xfrm>
      </p:grpSpPr>
      <p:sp>
        <p:nvSpPr>
          <p:cNvPr id="1859" name="Google Shape;1859;p39"/>
          <p:cNvSpPr/>
          <p:nvPr/>
        </p:nvSpPr>
        <p:spPr>
          <a:xfrm>
            <a:off x="439325" y="355925"/>
            <a:ext cx="8289300" cy="4403100"/>
          </a:xfrm>
          <a:prstGeom prst="roundRect">
            <a:avLst>
              <a:gd name="adj" fmla="val 661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9"/>
          <p:cNvSpPr/>
          <p:nvPr/>
        </p:nvSpPr>
        <p:spPr>
          <a:xfrm>
            <a:off x="7036475" y="3089488"/>
            <a:ext cx="3967964" cy="4063565"/>
          </a:xfrm>
          <a:custGeom>
            <a:avLst/>
            <a:gdLst/>
            <a:ahLst/>
            <a:cxnLst/>
            <a:rect l="l" t="t" r="r" b="b"/>
            <a:pathLst>
              <a:path w="155698" h="154025" extrusionOk="0">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1861" name="Google Shape;1861;p39"/>
          <p:cNvPicPr preferRelativeResize="0"/>
          <p:nvPr/>
        </p:nvPicPr>
        <p:blipFill>
          <a:blip r:embed="rId2">
            <a:alphaModFix/>
          </a:blip>
          <a:stretch>
            <a:fillRect/>
          </a:stretch>
        </p:blipFill>
        <p:spPr>
          <a:xfrm>
            <a:off x="7823600" y="3564462"/>
            <a:ext cx="2143799" cy="2146949"/>
          </a:xfrm>
          <a:prstGeom prst="rect">
            <a:avLst/>
          </a:prstGeom>
          <a:noFill/>
          <a:ln>
            <a:noFill/>
          </a:ln>
        </p:spPr>
      </p:pic>
      <p:grpSp>
        <p:nvGrpSpPr>
          <p:cNvPr id="1862" name="Google Shape;1862;p39"/>
          <p:cNvGrpSpPr/>
          <p:nvPr/>
        </p:nvGrpSpPr>
        <p:grpSpPr>
          <a:xfrm>
            <a:off x="137000" y="99118"/>
            <a:ext cx="8925113" cy="4920732"/>
            <a:chOff x="137000" y="99118"/>
            <a:chExt cx="8925113" cy="4920732"/>
          </a:xfrm>
        </p:grpSpPr>
        <p:grpSp>
          <p:nvGrpSpPr>
            <p:cNvPr id="1863" name="Google Shape;1863;p39"/>
            <p:cNvGrpSpPr/>
            <p:nvPr/>
          </p:nvGrpSpPr>
          <p:grpSpPr>
            <a:xfrm rot="-6300016" flipH="1">
              <a:off x="7914334" y="131504"/>
              <a:ext cx="94725" cy="124297"/>
              <a:chOff x="754200" y="3419250"/>
              <a:chExt cx="59900" cy="78600"/>
            </a:xfrm>
          </p:grpSpPr>
          <p:sp>
            <p:nvSpPr>
              <p:cNvPr id="1864" name="Google Shape;1864;p39"/>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9"/>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6" name="Google Shape;1866;p39"/>
            <p:cNvGrpSpPr/>
            <p:nvPr/>
          </p:nvGrpSpPr>
          <p:grpSpPr>
            <a:xfrm flipH="1">
              <a:off x="8727313" y="109950"/>
              <a:ext cx="167400" cy="167400"/>
              <a:chOff x="3216925" y="225750"/>
              <a:chExt cx="167400" cy="167400"/>
            </a:xfrm>
          </p:grpSpPr>
          <p:cxnSp>
            <p:nvCxnSpPr>
              <p:cNvPr id="1867" name="Google Shape;1867;p39"/>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1868" name="Google Shape;1868;p39"/>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1869" name="Google Shape;1869;p39"/>
            <p:cNvGrpSpPr/>
            <p:nvPr/>
          </p:nvGrpSpPr>
          <p:grpSpPr>
            <a:xfrm flipH="1">
              <a:off x="4455513" y="99963"/>
              <a:ext cx="167400" cy="167400"/>
              <a:chOff x="3216925" y="225750"/>
              <a:chExt cx="167400" cy="167400"/>
            </a:xfrm>
          </p:grpSpPr>
          <p:cxnSp>
            <p:nvCxnSpPr>
              <p:cNvPr id="1870" name="Google Shape;1870;p39"/>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1871" name="Google Shape;1871;p39"/>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1872" name="Google Shape;1872;p39"/>
            <p:cNvSpPr/>
            <p:nvPr/>
          </p:nvSpPr>
          <p:spPr>
            <a:xfrm flipH="1">
              <a:off x="6819013" y="48235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3" name="Google Shape;1873;p39"/>
            <p:cNvGrpSpPr/>
            <p:nvPr/>
          </p:nvGrpSpPr>
          <p:grpSpPr>
            <a:xfrm flipH="1">
              <a:off x="8894733" y="1655940"/>
              <a:ext cx="94726" cy="124298"/>
              <a:chOff x="405854" y="1377309"/>
              <a:chExt cx="59900" cy="78600"/>
            </a:xfrm>
          </p:grpSpPr>
          <p:sp>
            <p:nvSpPr>
              <p:cNvPr id="1874" name="Google Shape;1874;p39"/>
              <p:cNvSpPr/>
              <p:nvPr/>
            </p:nvSpPr>
            <p:spPr>
              <a:xfrm>
                <a:off x="405854" y="1377309"/>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9"/>
              <p:cNvSpPr/>
              <p:nvPr/>
            </p:nvSpPr>
            <p:spPr>
              <a:xfrm>
                <a:off x="405854" y="1408609"/>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6" name="Google Shape;1876;p39"/>
            <p:cNvSpPr/>
            <p:nvPr/>
          </p:nvSpPr>
          <p:spPr>
            <a:xfrm flipH="1">
              <a:off x="6209413" y="1753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9"/>
            <p:cNvSpPr/>
            <p:nvPr/>
          </p:nvSpPr>
          <p:spPr>
            <a:xfrm flipH="1">
              <a:off x="4990213" y="991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9"/>
            <p:cNvSpPr/>
            <p:nvPr/>
          </p:nvSpPr>
          <p:spPr>
            <a:xfrm flipH="1">
              <a:off x="3847213" y="2515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9"/>
            <p:cNvSpPr/>
            <p:nvPr/>
          </p:nvSpPr>
          <p:spPr>
            <a:xfrm flipH="1">
              <a:off x="3085213" y="1753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0" name="Google Shape;1880;p39"/>
            <p:cNvGrpSpPr/>
            <p:nvPr/>
          </p:nvGrpSpPr>
          <p:grpSpPr>
            <a:xfrm rot="3599965" flipH="1">
              <a:off x="1640746" y="131504"/>
              <a:ext cx="94724" cy="124296"/>
              <a:chOff x="754200" y="3419250"/>
              <a:chExt cx="59900" cy="78600"/>
            </a:xfrm>
          </p:grpSpPr>
          <p:sp>
            <p:nvSpPr>
              <p:cNvPr id="1881" name="Google Shape;1881;p39"/>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9"/>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3" name="Google Shape;1883;p39"/>
            <p:cNvGrpSpPr/>
            <p:nvPr/>
          </p:nvGrpSpPr>
          <p:grpSpPr>
            <a:xfrm flipH="1">
              <a:off x="137000" y="99975"/>
              <a:ext cx="167400" cy="167400"/>
              <a:chOff x="3216925" y="225750"/>
              <a:chExt cx="167400" cy="167400"/>
            </a:xfrm>
          </p:grpSpPr>
          <p:cxnSp>
            <p:nvCxnSpPr>
              <p:cNvPr id="1884" name="Google Shape;1884;p39"/>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1885" name="Google Shape;1885;p39"/>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1886" name="Google Shape;1886;p39"/>
            <p:cNvSpPr/>
            <p:nvPr/>
          </p:nvSpPr>
          <p:spPr>
            <a:xfrm flipH="1">
              <a:off x="1180213" y="1753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7" name="Google Shape;1887;p39"/>
            <p:cNvGrpSpPr/>
            <p:nvPr/>
          </p:nvGrpSpPr>
          <p:grpSpPr>
            <a:xfrm flipH="1">
              <a:off x="1759758" y="4845940"/>
              <a:ext cx="94726" cy="124298"/>
              <a:chOff x="1043311" y="3419250"/>
              <a:chExt cx="59900" cy="78600"/>
            </a:xfrm>
          </p:grpSpPr>
          <p:sp>
            <p:nvSpPr>
              <p:cNvPr id="1888" name="Google Shape;1888;p39"/>
              <p:cNvSpPr/>
              <p:nvPr/>
            </p:nvSpPr>
            <p:spPr>
              <a:xfrm>
                <a:off x="1043311"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9"/>
              <p:cNvSpPr/>
              <p:nvPr/>
            </p:nvSpPr>
            <p:spPr>
              <a:xfrm>
                <a:off x="1043311"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0" name="Google Shape;1890;p39"/>
            <p:cNvSpPr/>
            <p:nvPr/>
          </p:nvSpPr>
          <p:spPr>
            <a:xfrm flipH="1">
              <a:off x="3161413" y="4975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9"/>
            <p:cNvSpPr/>
            <p:nvPr/>
          </p:nvSpPr>
          <p:spPr>
            <a:xfrm flipH="1">
              <a:off x="4914013" y="4975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9"/>
            <p:cNvSpPr/>
            <p:nvPr/>
          </p:nvSpPr>
          <p:spPr>
            <a:xfrm flipH="1">
              <a:off x="6057013" y="4975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3" name="Google Shape;1893;p39"/>
            <p:cNvGrpSpPr/>
            <p:nvPr/>
          </p:nvGrpSpPr>
          <p:grpSpPr>
            <a:xfrm flipH="1">
              <a:off x="8894713" y="2628000"/>
              <a:ext cx="167400" cy="167400"/>
              <a:chOff x="3049525" y="-2008675"/>
              <a:chExt cx="167400" cy="167400"/>
            </a:xfrm>
          </p:grpSpPr>
          <p:cxnSp>
            <p:nvCxnSpPr>
              <p:cNvPr id="1894" name="Google Shape;1894;p39"/>
              <p:cNvCxnSpPr/>
              <p:nvPr/>
            </p:nvCxnSpPr>
            <p:spPr>
              <a:xfrm>
                <a:off x="3133213" y="-2008675"/>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1895" name="Google Shape;1895;p39"/>
              <p:cNvCxnSpPr/>
              <p:nvPr/>
            </p:nvCxnSpPr>
            <p:spPr>
              <a:xfrm rot="10800000">
                <a:off x="3049525" y="-1925048"/>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1896" name="Google Shape;1896;p39"/>
            <p:cNvGrpSpPr/>
            <p:nvPr/>
          </p:nvGrpSpPr>
          <p:grpSpPr>
            <a:xfrm flipH="1">
              <a:off x="4455513" y="4852438"/>
              <a:ext cx="167400" cy="167400"/>
              <a:chOff x="3216925" y="225750"/>
              <a:chExt cx="167400" cy="167400"/>
            </a:xfrm>
          </p:grpSpPr>
          <p:cxnSp>
            <p:nvCxnSpPr>
              <p:cNvPr id="1897" name="Google Shape;1897;p39"/>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1898" name="Google Shape;1898;p39"/>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1899" name="Google Shape;1899;p39"/>
            <p:cNvGrpSpPr/>
            <p:nvPr/>
          </p:nvGrpSpPr>
          <p:grpSpPr>
            <a:xfrm flipH="1">
              <a:off x="137000" y="4852450"/>
              <a:ext cx="167400" cy="167400"/>
              <a:chOff x="3216925" y="225750"/>
              <a:chExt cx="167400" cy="167400"/>
            </a:xfrm>
          </p:grpSpPr>
          <p:cxnSp>
            <p:nvCxnSpPr>
              <p:cNvPr id="1900" name="Google Shape;1900;p39"/>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1901" name="Google Shape;1901;p39"/>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sp>
        <p:nvSpPr>
          <p:cNvPr id="1902" name="Google Shape;1902;p39"/>
          <p:cNvSpPr txBox="1">
            <a:spLocks noGrp="1"/>
          </p:cNvSpPr>
          <p:nvPr>
            <p:ph type="title"/>
          </p:nvPr>
        </p:nvSpPr>
        <p:spPr>
          <a:xfrm>
            <a:off x="1094225" y="1301850"/>
            <a:ext cx="42441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2"/>
              </a:buClr>
              <a:buSzPts val="2500"/>
              <a:buNone/>
              <a:defRPr sz="2500">
                <a:solidFill>
                  <a:schemeClr val="lt2"/>
                </a:solidFill>
              </a:defRPr>
            </a:lvl1pPr>
            <a:lvl2pPr lvl="1" algn="l" rtl="0">
              <a:spcBef>
                <a:spcPts val="0"/>
              </a:spcBef>
              <a:spcAft>
                <a:spcPts val="0"/>
              </a:spcAft>
              <a:buClr>
                <a:schemeClr val="lt2"/>
              </a:buClr>
              <a:buSzPts val="2500"/>
              <a:buNone/>
              <a:defRPr sz="2500">
                <a:solidFill>
                  <a:schemeClr val="lt2"/>
                </a:solidFill>
              </a:defRPr>
            </a:lvl2pPr>
            <a:lvl3pPr lvl="2" algn="l" rtl="0">
              <a:spcBef>
                <a:spcPts val="0"/>
              </a:spcBef>
              <a:spcAft>
                <a:spcPts val="0"/>
              </a:spcAft>
              <a:buClr>
                <a:schemeClr val="lt2"/>
              </a:buClr>
              <a:buSzPts val="2500"/>
              <a:buNone/>
              <a:defRPr sz="2500">
                <a:solidFill>
                  <a:schemeClr val="lt2"/>
                </a:solidFill>
              </a:defRPr>
            </a:lvl3pPr>
            <a:lvl4pPr lvl="3" algn="l" rtl="0">
              <a:spcBef>
                <a:spcPts val="0"/>
              </a:spcBef>
              <a:spcAft>
                <a:spcPts val="0"/>
              </a:spcAft>
              <a:buClr>
                <a:schemeClr val="lt2"/>
              </a:buClr>
              <a:buSzPts val="2500"/>
              <a:buNone/>
              <a:defRPr sz="2500">
                <a:solidFill>
                  <a:schemeClr val="lt2"/>
                </a:solidFill>
              </a:defRPr>
            </a:lvl4pPr>
            <a:lvl5pPr lvl="4" algn="l" rtl="0">
              <a:spcBef>
                <a:spcPts val="0"/>
              </a:spcBef>
              <a:spcAft>
                <a:spcPts val="0"/>
              </a:spcAft>
              <a:buClr>
                <a:schemeClr val="lt2"/>
              </a:buClr>
              <a:buSzPts val="2500"/>
              <a:buNone/>
              <a:defRPr sz="2500">
                <a:solidFill>
                  <a:schemeClr val="lt2"/>
                </a:solidFill>
              </a:defRPr>
            </a:lvl5pPr>
            <a:lvl6pPr lvl="5" algn="l" rtl="0">
              <a:spcBef>
                <a:spcPts val="0"/>
              </a:spcBef>
              <a:spcAft>
                <a:spcPts val="0"/>
              </a:spcAft>
              <a:buClr>
                <a:schemeClr val="lt2"/>
              </a:buClr>
              <a:buSzPts val="2500"/>
              <a:buNone/>
              <a:defRPr sz="2500">
                <a:solidFill>
                  <a:schemeClr val="lt2"/>
                </a:solidFill>
              </a:defRPr>
            </a:lvl6pPr>
            <a:lvl7pPr lvl="6" algn="l" rtl="0">
              <a:spcBef>
                <a:spcPts val="0"/>
              </a:spcBef>
              <a:spcAft>
                <a:spcPts val="0"/>
              </a:spcAft>
              <a:buClr>
                <a:schemeClr val="lt2"/>
              </a:buClr>
              <a:buSzPts val="2500"/>
              <a:buNone/>
              <a:defRPr sz="2500">
                <a:solidFill>
                  <a:schemeClr val="lt2"/>
                </a:solidFill>
              </a:defRPr>
            </a:lvl7pPr>
            <a:lvl8pPr lvl="7" algn="l" rtl="0">
              <a:spcBef>
                <a:spcPts val="0"/>
              </a:spcBef>
              <a:spcAft>
                <a:spcPts val="0"/>
              </a:spcAft>
              <a:buClr>
                <a:schemeClr val="lt2"/>
              </a:buClr>
              <a:buSzPts val="2500"/>
              <a:buNone/>
              <a:defRPr sz="2500">
                <a:solidFill>
                  <a:schemeClr val="lt2"/>
                </a:solidFill>
              </a:defRPr>
            </a:lvl8pPr>
            <a:lvl9pPr lvl="8" algn="l" rtl="0">
              <a:spcBef>
                <a:spcPts val="0"/>
              </a:spcBef>
              <a:spcAft>
                <a:spcPts val="0"/>
              </a:spcAft>
              <a:buClr>
                <a:schemeClr val="lt2"/>
              </a:buClr>
              <a:buSzPts val="2500"/>
              <a:buNone/>
              <a:defRPr sz="2500">
                <a:solidFill>
                  <a:schemeClr val="lt2"/>
                </a:solidFill>
              </a:defRPr>
            </a:lvl9pPr>
          </a:lstStyle>
          <a:p>
            <a:endParaRPr/>
          </a:p>
        </p:txBody>
      </p:sp>
      <p:sp>
        <p:nvSpPr>
          <p:cNvPr id="1903" name="Google Shape;1903;p39"/>
          <p:cNvSpPr txBox="1">
            <a:spLocks noGrp="1"/>
          </p:cNvSpPr>
          <p:nvPr>
            <p:ph type="subTitle" idx="1"/>
          </p:nvPr>
        </p:nvSpPr>
        <p:spPr>
          <a:xfrm>
            <a:off x="1094225" y="1753350"/>
            <a:ext cx="3838800" cy="484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a:endParaRPr/>
          </a:p>
        </p:txBody>
      </p:sp>
      <p:sp>
        <p:nvSpPr>
          <p:cNvPr id="1904" name="Google Shape;1904;p39"/>
          <p:cNvSpPr txBox="1">
            <a:spLocks noGrp="1"/>
          </p:cNvSpPr>
          <p:nvPr>
            <p:ph type="title" idx="2"/>
          </p:nvPr>
        </p:nvSpPr>
        <p:spPr>
          <a:xfrm>
            <a:off x="1094225" y="3516950"/>
            <a:ext cx="42441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2"/>
              </a:buClr>
              <a:buSzPts val="2500"/>
              <a:buNone/>
              <a:defRPr sz="2500" b="1">
                <a:solidFill>
                  <a:schemeClr val="lt2"/>
                </a:solidFill>
                <a:latin typeface="Open Sans"/>
                <a:ea typeface="Open Sans"/>
                <a:cs typeface="Open Sans"/>
                <a:sym typeface="Open Sans"/>
              </a:defRPr>
            </a:lvl1pPr>
            <a:lvl2pPr lvl="1" algn="l" rtl="0">
              <a:spcBef>
                <a:spcPts val="0"/>
              </a:spcBef>
              <a:spcAft>
                <a:spcPts val="0"/>
              </a:spcAft>
              <a:buClr>
                <a:schemeClr val="lt2"/>
              </a:buClr>
              <a:buSzPts val="2500"/>
              <a:buNone/>
              <a:defRPr sz="2500">
                <a:solidFill>
                  <a:schemeClr val="lt2"/>
                </a:solidFill>
              </a:defRPr>
            </a:lvl2pPr>
            <a:lvl3pPr lvl="2" algn="l" rtl="0">
              <a:spcBef>
                <a:spcPts val="0"/>
              </a:spcBef>
              <a:spcAft>
                <a:spcPts val="0"/>
              </a:spcAft>
              <a:buClr>
                <a:schemeClr val="lt2"/>
              </a:buClr>
              <a:buSzPts val="2500"/>
              <a:buNone/>
              <a:defRPr sz="2500">
                <a:solidFill>
                  <a:schemeClr val="lt2"/>
                </a:solidFill>
              </a:defRPr>
            </a:lvl3pPr>
            <a:lvl4pPr lvl="3" algn="l" rtl="0">
              <a:spcBef>
                <a:spcPts val="0"/>
              </a:spcBef>
              <a:spcAft>
                <a:spcPts val="0"/>
              </a:spcAft>
              <a:buClr>
                <a:schemeClr val="lt2"/>
              </a:buClr>
              <a:buSzPts val="2500"/>
              <a:buNone/>
              <a:defRPr sz="2500">
                <a:solidFill>
                  <a:schemeClr val="lt2"/>
                </a:solidFill>
              </a:defRPr>
            </a:lvl4pPr>
            <a:lvl5pPr lvl="4" algn="l" rtl="0">
              <a:spcBef>
                <a:spcPts val="0"/>
              </a:spcBef>
              <a:spcAft>
                <a:spcPts val="0"/>
              </a:spcAft>
              <a:buClr>
                <a:schemeClr val="lt2"/>
              </a:buClr>
              <a:buSzPts val="2500"/>
              <a:buNone/>
              <a:defRPr sz="2500">
                <a:solidFill>
                  <a:schemeClr val="lt2"/>
                </a:solidFill>
              </a:defRPr>
            </a:lvl5pPr>
            <a:lvl6pPr lvl="5" algn="l" rtl="0">
              <a:spcBef>
                <a:spcPts val="0"/>
              </a:spcBef>
              <a:spcAft>
                <a:spcPts val="0"/>
              </a:spcAft>
              <a:buClr>
                <a:schemeClr val="lt2"/>
              </a:buClr>
              <a:buSzPts val="2500"/>
              <a:buNone/>
              <a:defRPr sz="2500">
                <a:solidFill>
                  <a:schemeClr val="lt2"/>
                </a:solidFill>
              </a:defRPr>
            </a:lvl6pPr>
            <a:lvl7pPr lvl="6" algn="l" rtl="0">
              <a:spcBef>
                <a:spcPts val="0"/>
              </a:spcBef>
              <a:spcAft>
                <a:spcPts val="0"/>
              </a:spcAft>
              <a:buClr>
                <a:schemeClr val="lt2"/>
              </a:buClr>
              <a:buSzPts val="2500"/>
              <a:buNone/>
              <a:defRPr sz="2500">
                <a:solidFill>
                  <a:schemeClr val="lt2"/>
                </a:solidFill>
              </a:defRPr>
            </a:lvl7pPr>
            <a:lvl8pPr lvl="7" algn="l" rtl="0">
              <a:spcBef>
                <a:spcPts val="0"/>
              </a:spcBef>
              <a:spcAft>
                <a:spcPts val="0"/>
              </a:spcAft>
              <a:buClr>
                <a:schemeClr val="lt2"/>
              </a:buClr>
              <a:buSzPts val="2500"/>
              <a:buNone/>
              <a:defRPr sz="2500">
                <a:solidFill>
                  <a:schemeClr val="lt2"/>
                </a:solidFill>
              </a:defRPr>
            </a:lvl8pPr>
            <a:lvl9pPr lvl="8" algn="l" rtl="0">
              <a:spcBef>
                <a:spcPts val="0"/>
              </a:spcBef>
              <a:spcAft>
                <a:spcPts val="0"/>
              </a:spcAft>
              <a:buClr>
                <a:schemeClr val="lt2"/>
              </a:buClr>
              <a:buSzPts val="2500"/>
              <a:buNone/>
              <a:defRPr sz="2500">
                <a:solidFill>
                  <a:schemeClr val="lt2"/>
                </a:solidFill>
              </a:defRPr>
            </a:lvl9pPr>
          </a:lstStyle>
          <a:p>
            <a:endParaRPr/>
          </a:p>
        </p:txBody>
      </p:sp>
      <p:sp>
        <p:nvSpPr>
          <p:cNvPr id="1905" name="Google Shape;1905;p39"/>
          <p:cNvSpPr txBox="1">
            <a:spLocks noGrp="1"/>
          </p:cNvSpPr>
          <p:nvPr>
            <p:ph type="subTitle" idx="3"/>
          </p:nvPr>
        </p:nvSpPr>
        <p:spPr>
          <a:xfrm>
            <a:off x="1094225" y="3968450"/>
            <a:ext cx="3838800" cy="484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a:endParaRPr/>
          </a:p>
        </p:txBody>
      </p:sp>
      <p:sp>
        <p:nvSpPr>
          <p:cNvPr id="1906" name="Google Shape;1906;p39"/>
          <p:cNvSpPr txBox="1">
            <a:spLocks noGrp="1"/>
          </p:cNvSpPr>
          <p:nvPr>
            <p:ph type="title" idx="4"/>
          </p:nvPr>
        </p:nvSpPr>
        <p:spPr>
          <a:xfrm>
            <a:off x="1094225" y="2409400"/>
            <a:ext cx="42441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2"/>
              </a:buClr>
              <a:buSzPts val="2500"/>
              <a:buNone/>
              <a:defRPr sz="2500">
                <a:solidFill>
                  <a:schemeClr val="lt2"/>
                </a:solidFill>
              </a:defRPr>
            </a:lvl1pPr>
            <a:lvl2pPr lvl="1" algn="l" rtl="0">
              <a:spcBef>
                <a:spcPts val="0"/>
              </a:spcBef>
              <a:spcAft>
                <a:spcPts val="0"/>
              </a:spcAft>
              <a:buClr>
                <a:schemeClr val="lt2"/>
              </a:buClr>
              <a:buSzPts val="2500"/>
              <a:buNone/>
              <a:defRPr sz="2500">
                <a:solidFill>
                  <a:schemeClr val="lt2"/>
                </a:solidFill>
              </a:defRPr>
            </a:lvl2pPr>
            <a:lvl3pPr lvl="2" algn="l" rtl="0">
              <a:spcBef>
                <a:spcPts val="0"/>
              </a:spcBef>
              <a:spcAft>
                <a:spcPts val="0"/>
              </a:spcAft>
              <a:buClr>
                <a:schemeClr val="lt2"/>
              </a:buClr>
              <a:buSzPts val="2500"/>
              <a:buNone/>
              <a:defRPr sz="2500">
                <a:solidFill>
                  <a:schemeClr val="lt2"/>
                </a:solidFill>
              </a:defRPr>
            </a:lvl3pPr>
            <a:lvl4pPr lvl="3" algn="l" rtl="0">
              <a:spcBef>
                <a:spcPts val="0"/>
              </a:spcBef>
              <a:spcAft>
                <a:spcPts val="0"/>
              </a:spcAft>
              <a:buClr>
                <a:schemeClr val="lt2"/>
              </a:buClr>
              <a:buSzPts val="2500"/>
              <a:buNone/>
              <a:defRPr sz="2500">
                <a:solidFill>
                  <a:schemeClr val="lt2"/>
                </a:solidFill>
              </a:defRPr>
            </a:lvl4pPr>
            <a:lvl5pPr lvl="4" algn="l" rtl="0">
              <a:spcBef>
                <a:spcPts val="0"/>
              </a:spcBef>
              <a:spcAft>
                <a:spcPts val="0"/>
              </a:spcAft>
              <a:buClr>
                <a:schemeClr val="lt2"/>
              </a:buClr>
              <a:buSzPts val="2500"/>
              <a:buNone/>
              <a:defRPr sz="2500">
                <a:solidFill>
                  <a:schemeClr val="lt2"/>
                </a:solidFill>
              </a:defRPr>
            </a:lvl5pPr>
            <a:lvl6pPr lvl="5" algn="l" rtl="0">
              <a:spcBef>
                <a:spcPts val="0"/>
              </a:spcBef>
              <a:spcAft>
                <a:spcPts val="0"/>
              </a:spcAft>
              <a:buClr>
                <a:schemeClr val="lt2"/>
              </a:buClr>
              <a:buSzPts val="2500"/>
              <a:buNone/>
              <a:defRPr sz="2500">
                <a:solidFill>
                  <a:schemeClr val="lt2"/>
                </a:solidFill>
              </a:defRPr>
            </a:lvl6pPr>
            <a:lvl7pPr lvl="6" algn="l" rtl="0">
              <a:spcBef>
                <a:spcPts val="0"/>
              </a:spcBef>
              <a:spcAft>
                <a:spcPts val="0"/>
              </a:spcAft>
              <a:buClr>
                <a:schemeClr val="lt2"/>
              </a:buClr>
              <a:buSzPts val="2500"/>
              <a:buNone/>
              <a:defRPr sz="2500">
                <a:solidFill>
                  <a:schemeClr val="lt2"/>
                </a:solidFill>
              </a:defRPr>
            </a:lvl7pPr>
            <a:lvl8pPr lvl="7" algn="l" rtl="0">
              <a:spcBef>
                <a:spcPts val="0"/>
              </a:spcBef>
              <a:spcAft>
                <a:spcPts val="0"/>
              </a:spcAft>
              <a:buClr>
                <a:schemeClr val="lt2"/>
              </a:buClr>
              <a:buSzPts val="2500"/>
              <a:buNone/>
              <a:defRPr sz="2500">
                <a:solidFill>
                  <a:schemeClr val="lt2"/>
                </a:solidFill>
              </a:defRPr>
            </a:lvl8pPr>
            <a:lvl9pPr lvl="8" algn="l" rtl="0">
              <a:spcBef>
                <a:spcPts val="0"/>
              </a:spcBef>
              <a:spcAft>
                <a:spcPts val="0"/>
              </a:spcAft>
              <a:buClr>
                <a:schemeClr val="lt2"/>
              </a:buClr>
              <a:buSzPts val="2500"/>
              <a:buNone/>
              <a:defRPr sz="2500">
                <a:solidFill>
                  <a:schemeClr val="lt2"/>
                </a:solidFill>
              </a:defRPr>
            </a:lvl9pPr>
          </a:lstStyle>
          <a:p>
            <a:endParaRPr/>
          </a:p>
        </p:txBody>
      </p:sp>
      <p:sp>
        <p:nvSpPr>
          <p:cNvPr id="1907" name="Google Shape;1907;p39"/>
          <p:cNvSpPr txBox="1">
            <a:spLocks noGrp="1"/>
          </p:cNvSpPr>
          <p:nvPr>
            <p:ph type="subTitle" idx="5"/>
          </p:nvPr>
        </p:nvSpPr>
        <p:spPr>
          <a:xfrm>
            <a:off x="1094225" y="2860895"/>
            <a:ext cx="3838800" cy="484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a:endParaRPr/>
          </a:p>
        </p:txBody>
      </p:sp>
      <p:sp>
        <p:nvSpPr>
          <p:cNvPr id="1908" name="Google Shape;1908;p39"/>
          <p:cNvSpPr txBox="1">
            <a:spLocks noGrp="1"/>
          </p:cNvSpPr>
          <p:nvPr>
            <p:ph type="title" idx="6"/>
          </p:nvPr>
        </p:nvSpPr>
        <p:spPr>
          <a:xfrm>
            <a:off x="720000" y="540000"/>
            <a:ext cx="7704000" cy="47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500"/>
              <a:buFont typeface="Open Sans ExtraBold"/>
              <a:buNone/>
              <a:defRPr sz="3500">
                <a:solidFill>
                  <a:schemeClr val="dk1"/>
                </a:solidFill>
                <a:latin typeface="Open Sans ExtraBold"/>
                <a:ea typeface="Open Sans ExtraBold"/>
                <a:cs typeface="Open Sans ExtraBold"/>
                <a:sym typeface="Open Sans ExtraBold"/>
              </a:defRPr>
            </a:lvl1pPr>
            <a:lvl2pPr lvl="1" rtl="0">
              <a:spcBef>
                <a:spcPts val="0"/>
              </a:spcBef>
              <a:spcAft>
                <a:spcPts val="0"/>
              </a:spcAft>
              <a:buClr>
                <a:schemeClr val="dk1"/>
              </a:buClr>
              <a:buSzPts val="3500"/>
              <a:buFont typeface="Open Sans ExtraBold"/>
              <a:buNone/>
              <a:defRPr sz="3500">
                <a:solidFill>
                  <a:schemeClr val="dk1"/>
                </a:solidFill>
                <a:latin typeface="Open Sans ExtraBold"/>
                <a:ea typeface="Open Sans ExtraBold"/>
                <a:cs typeface="Open Sans ExtraBold"/>
                <a:sym typeface="Open Sans ExtraBold"/>
              </a:defRPr>
            </a:lvl2pPr>
            <a:lvl3pPr lvl="2" rtl="0">
              <a:spcBef>
                <a:spcPts val="0"/>
              </a:spcBef>
              <a:spcAft>
                <a:spcPts val="0"/>
              </a:spcAft>
              <a:buClr>
                <a:schemeClr val="dk1"/>
              </a:buClr>
              <a:buSzPts val="3500"/>
              <a:buFont typeface="Open Sans ExtraBold"/>
              <a:buNone/>
              <a:defRPr sz="3500">
                <a:solidFill>
                  <a:schemeClr val="dk1"/>
                </a:solidFill>
                <a:latin typeface="Open Sans ExtraBold"/>
                <a:ea typeface="Open Sans ExtraBold"/>
                <a:cs typeface="Open Sans ExtraBold"/>
                <a:sym typeface="Open Sans ExtraBold"/>
              </a:defRPr>
            </a:lvl3pPr>
            <a:lvl4pPr lvl="3" rtl="0">
              <a:spcBef>
                <a:spcPts val="0"/>
              </a:spcBef>
              <a:spcAft>
                <a:spcPts val="0"/>
              </a:spcAft>
              <a:buClr>
                <a:schemeClr val="dk1"/>
              </a:buClr>
              <a:buSzPts val="3500"/>
              <a:buFont typeface="Open Sans ExtraBold"/>
              <a:buNone/>
              <a:defRPr sz="3500">
                <a:solidFill>
                  <a:schemeClr val="dk1"/>
                </a:solidFill>
                <a:latin typeface="Open Sans ExtraBold"/>
                <a:ea typeface="Open Sans ExtraBold"/>
                <a:cs typeface="Open Sans ExtraBold"/>
                <a:sym typeface="Open Sans ExtraBold"/>
              </a:defRPr>
            </a:lvl4pPr>
            <a:lvl5pPr lvl="4" rtl="0">
              <a:spcBef>
                <a:spcPts val="0"/>
              </a:spcBef>
              <a:spcAft>
                <a:spcPts val="0"/>
              </a:spcAft>
              <a:buClr>
                <a:schemeClr val="dk1"/>
              </a:buClr>
              <a:buSzPts val="3500"/>
              <a:buFont typeface="Open Sans ExtraBold"/>
              <a:buNone/>
              <a:defRPr sz="3500">
                <a:solidFill>
                  <a:schemeClr val="dk1"/>
                </a:solidFill>
                <a:latin typeface="Open Sans ExtraBold"/>
                <a:ea typeface="Open Sans ExtraBold"/>
                <a:cs typeface="Open Sans ExtraBold"/>
                <a:sym typeface="Open Sans ExtraBold"/>
              </a:defRPr>
            </a:lvl5pPr>
            <a:lvl6pPr lvl="5" rtl="0">
              <a:spcBef>
                <a:spcPts val="0"/>
              </a:spcBef>
              <a:spcAft>
                <a:spcPts val="0"/>
              </a:spcAft>
              <a:buClr>
                <a:schemeClr val="dk1"/>
              </a:buClr>
              <a:buSzPts val="3500"/>
              <a:buFont typeface="Open Sans ExtraBold"/>
              <a:buNone/>
              <a:defRPr sz="3500">
                <a:solidFill>
                  <a:schemeClr val="dk1"/>
                </a:solidFill>
                <a:latin typeface="Open Sans ExtraBold"/>
                <a:ea typeface="Open Sans ExtraBold"/>
                <a:cs typeface="Open Sans ExtraBold"/>
                <a:sym typeface="Open Sans ExtraBold"/>
              </a:defRPr>
            </a:lvl6pPr>
            <a:lvl7pPr lvl="6" rtl="0">
              <a:spcBef>
                <a:spcPts val="0"/>
              </a:spcBef>
              <a:spcAft>
                <a:spcPts val="0"/>
              </a:spcAft>
              <a:buClr>
                <a:schemeClr val="dk1"/>
              </a:buClr>
              <a:buSzPts val="3500"/>
              <a:buFont typeface="Open Sans ExtraBold"/>
              <a:buNone/>
              <a:defRPr sz="3500">
                <a:solidFill>
                  <a:schemeClr val="dk1"/>
                </a:solidFill>
                <a:latin typeface="Open Sans ExtraBold"/>
                <a:ea typeface="Open Sans ExtraBold"/>
                <a:cs typeface="Open Sans ExtraBold"/>
                <a:sym typeface="Open Sans ExtraBold"/>
              </a:defRPr>
            </a:lvl7pPr>
            <a:lvl8pPr lvl="7" rtl="0">
              <a:spcBef>
                <a:spcPts val="0"/>
              </a:spcBef>
              <a:spcAft>
                <a:spcPts val="0"/>
              </a:spcAft>
              <a:buClr>
                <a:schemeClr val="dk1"/>
              </a:buClr>
              <a:buSzPts val="3500"/>
              <a:buFont typeface="Open Sans ExtraBold"/>
              <a:buNone/>
              <a:defRPr sz="3500">
                <a:solidFill>
                  <a:schemeClr val="dk1"/>
                </a:solidFill>
                <a:latin typeface="Open Sans ExtraBold"/>
                <a:ea typeface="Open Sans ExtraBold"/>
                <a:cs typeface="Open Sans ExtraBold"/>
                <a:sym typeface="Open Sans ExtraBold"/>
              </a:defRPr>
            </a:lvl8pPr>
            <a:lvl9pPr lvl="8" rtl="0">
              <a:spcBef>
                <a:spcPts val="0"/>
              </a:spcBef>
              <a:spcAft>
                <a:spcPts val="0"/>
              </a:spcAft>
              <a:buClr>
                <a:schemeClr val="dk1"/>
              </a:buClr>
              <a:buSzPts val="3500"/>
              <a:buFont typeface="Open Sans ExtraBold"/>
              <a:buNone/>
              <a:defRPr sz="3500">
                <a:solidFill>
                  <a:schemeClr val="dk1"/>
                </a:solidFill>
                <a:latin typeface="Open Sans ExtraBold"/>
                <a:ea typeface="Open Sans ExtraBold"/>
                <a:cs typeface="Open Sans ExtraBold"/>
                <a:sym typeface="Open Sans ExtraBold"/>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6">
  <p:cSld name="CUSTOM_25">
    <p:spTree>
      <p:nvGrpSpPr>
        <p:cNvPr id="1" name="Shape 2285"/>
        <p:cNvGrpSpPr/>
        <p:nvPr/>
      </p:nvGrpSpPr>
      <p:grpSpPr>
        <a:xfrm>
          <a:off x="0" y="0"/>
          <a:ext cx="0" cy="0"/>
          <a:chOff x="0" y="0"/>
          <a:chExt cx="0" cy="0"/>
        </a:xfrm>
      </p:grpSpPr>
      <p:sp>
        <p:nvSpPr>
          <p:cNvPr id="2286" name="Google Shape;2286;p47"/>
          <p:cNvSpPr/>
          <p:nvPr/>
        </p:nvSpPr>
        <p:spPr>
          <a:xfrm>
            <a:off x="439325" y="370200"/>
            <a:ext cx="8289300" cy="793800"/>
          </a:xfrm>
          <a:prstGeom prst="roundRect">
            <a:avLst>
              <a:gd name="adj" fmla="val 2477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7"/>
          <p:cNvSpPr txBox="1">
            <a:spLocks noGrp="1"/>
          </p:cNvSpPr>
          <p:nvPr>
            <p:ph type="title"/>
          </p:nvPr>
        </p:nvSpPr>
        <p:spPr>
          <a:xfrm>
            <a:off x="720000" y="540000"/>
            <a:ext cx="7704000" cy="47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288" name="Google Shape;2288;p47"/>
          <p:cNvGrpSpPr/>
          <p:nvPr/>
        </p:nvGrpSpPr>
        <p:grpSpPr>
          <a:xfrm flipH="1">
            <a:off x="137000" y="99118"/>
            <a:ext cx="8837213" cy="4930707"/>
            <a:chOff x="137000" y="99118"/>
            <a:chExt cx="8837213" cy="4930707"/>
          </a:xfrm>
        </p:grpSpPr>
        <p:grpSp>
          <p:nvGrpSpPr>
            <p:cNvPr id="2289" name="Google Shape;2289;p47"/>
            <p:cNvGrpSpPr/>
            <p:nvPr/>
          </p:nvGrpSpPr>
          <p:grpSpPr>
            <a:xfrm rot="6300016">
              <a:off x="1102154" y="131504"/>
              <a:ext cx="94725" cy="124297"/>
              <a:chOff x="754200" y="3419250"/>
              <a:chExt cx="59900" cy="78600"/>
            </a:xfrm>
          </p:grpSpPr>
          <p:sp>
            <p:nvSpPr>
              <p:cNvPr id="2290" name="Google Shape;2290;p47"/>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7"/>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2" name="Google Shape;2292;p47"/>
            <p:cNvGrpSpPr/>
            <p:nvPr/>
          </p:nvGrpSpPr>
          <p:grpSpPr>
            <a:xfrm>
              <a:off x="216500" y="109950"/>
              <a:ext cx="167400" cy="167400"/>
              <a:chOff x="3216925" y="225750"/>
              <a:chExt cx="167400" cy="167400"/>
            </a:xfrm>
          </p:grpSpPr>
          <p:cxnSp>
            <p:nvCxnSpPr>
              <p:cNvPr id="2293" name="Google Shape;2293;p47"/>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294" name="Google Shape;2294;p47"/>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295" name="Google Shape;2295;p47"/>
            <p:cNvGrpSpPr/>
            <p:nvPr/>
          </p:nvGrpSpPr>
          <p:grpSpPr>
            <a:xfrm>
              <a:off x="4488300" y="99963"/>
              <a:ext cx="167400" cy="167400"/>
              <a:chOff x="3216925" y="225750"/>
              <a:chExt cx="167400" cy="167400"/>
            </a:xfrm>
          </p:grpSpPr>
          <p:cxnSp>
            <p:nvCxnSpPr>
              <p:cNvPr id="2296" name="Google Shape;2296;p47"/>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297" name="Google Shape;2297;p47"/>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298" name="Google Shape;2298;p47"/>
            <p:cNvGrpSpPr/>
            <p:nvPr/>
          </p:nvGrpSpPr>
          <p:grpSpPr>
            <a:xfrm>
              <a:off x="138975" y="2475913"/>
              <a:ext cx="167400" cy="167400"/>
              <a:chOff x="3216925" y="225750"/>
              <a:chExt cx="167400" cy="167400"/>
            </a:xfrm>
          </p:grpSpPr>
          <p:cxnSp>
            <p:nvCxnSpPr>
              <p:cNvPr id="2299" name="Google Shape;2299;p47"/>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300" name="Google Shape;2300;p47"/>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2301" name="Google Shape;2301;p47"/>
            <p:cNvSpPr/>
            <p:nvPr/>
          </p:nvSpPr>
          <p:spPr>
            <a:xfrm>
              <a:off x="289400" y="784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47"/>
            <p:cNvSpPr/>
            <p:nvPr/>
          </p:nvSpPr>
          <p:spPr>
            <a:xfrm>
              <a:off x="289400" y="22327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7"/>
            <p:cNvSpPr/>
            <p:nvPr/>
          </p:nvSpPr>
          <p:spPr>
            <a:xfrm>
              <a:off x="137000" y="32995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47"/>
            <p:cNvSpPr/>
            <p:nvPr/>
          </p:nvSpPr>
          <p:spPr>
            <a:xfrm>
              <a:off x="289400" y="44425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5" name="Google Shape;2305;p47"/>
            <p:cNvGrpSpPr/>
            <p:nvPr/>
          </p:nvGrpSpPr>
          <p:grpSpPr>
            <a:xfrm>
              <a:off x="825029" y="4885065"/>
              <a:ext cx="94726" cy="124298"/>
              <a:chOff x="850570" y="3419250"/>
              <a:chExt cx="59900" cy="78600"/>
            </a:xfrm>
          </p:grpSpPr>
          <p:sp>
            <p:nvSpPr>
              <p:cNvPr id="2306" name="Google Shape;2306;p47"/>
              <p:cNvSpPr/>
              <p:nvPr/>
            </p:nvSpPr>
            <p:spPr>
              <a:xfrm>
                <a:off x="85057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7"/>
              <p:cNvSpPr/>
              <p:nvPr/>
            </p:nvSpPr>
            <p:spPr>
              <a:xfrm>
                <a:off x="85057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8" name="Google Shape;2308;p47"/>
            <p:cNvSpPr/>
            <p:nvPr/>
          </p:nvSpPr>
          <p:spPr>
            <a:xfrm>
              <a:off x="2880200" y="1753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47"/>
            <p:cNvSpPr/>
            <p:nvPr/>
          </p:nvSpPr>
          <p:spPr>
            <a:xfrm>
              <a:off x="4099400" y="991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47"/>
            <p:cNvSpPr/>
            <p:nvPr/>
          </p:nvSpPr>
          <p:spPr>
            <a:xfrm>
              <a:off x="5242400" y="2515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7"/>
            <p:cNvSpPr/>
            <p:nvPr/>
          </p:nvSpPr>
          <p:spPr>
            <a:xfrm>
              <a:off x="6004400" y="1753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2" name="Google Shape;2312;p47"/>
            <p:cNvGrpSpPr/>
            <p:nvPr/>
          </p:nvGrpSpPr>
          <p:grpSpPr>
            <a:xfrm rot="-3599965">
              <a:off x="7375742" y="131504"/>
              <a:ext cx="94724" cy="124296"/>
              <a:chOff x="754200" y="3419250"/>
              <a:chExt cx="59900" cy="78600"/>
            </a:xfrm>
          </p:grpSpPr>
          <p:sp>
            <p:nvSpPr>
              <p:cNvPr id="2313" name="Google Shape;2313;p47"/>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7"/>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5" name="Google Shape;2315;p47"/>
            <p:cNvGrpSpPr/>
            <p:nvPr/>
          </p:nvGrpSpPr>
          <p:grpSpPr>
            <a:xfrm>
              <a:off x="8806813" y="99975"/>
              <a:ext cx="167400" cy="167400"/>
              <a:chOff x="3216925" y="225750"/>
              <a:chExt cx="167400" cy="167400"/>
            </a:xfrm>
          </p:grpSpPr>
          <p:cxnSp>
            <p:nvCxnSpPr>
              <p:cNvPr id="2316" name="Google Shape;2316;p47"/>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317" name="Google Shape;2317;p47"/>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2318" name="Google Shape;2318;p47"/>
            <p:cNvSpPr/>
            <p:nvPr/>
          </p:nvSpPr>
          <p:spPr>
            <a:xfrm>
              <a:off x="7909400" y="1753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7"/>
            <p:cNvSpPr/>
            <p:nvPr/>
          </p:nvSpPr>
          <p:spPr>
            <a:xfrm>
              <a:off x="8900000" y="784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0" name="Google Shape;2320;p47"/>
            <p:cNvGrpSpPr/>
            <p:nvPr/>
          </p:nvGrpSpPr>
          <p:grpSpPr>
            <a:xfrm>
              <a:off x="8856929" y="1188340"/>
              <a:ext cx="94726" cy="124298"/>
              <a:chOff x="754200" y="3419250"/>
              <a:chExt cx="59900" cy="78600"/>
            </a:xfrm>
          </p:grpSpPr>
          <p:sp>
            <p:nvSpPr>
              <p:cNvPr id="2321" name="Google Shape;2321;p47"/>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7"/>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3" name="Google Shape;2323;p47"/>
            <p:cNvGrpSpPr/>
            <p:nvPr/>
          </p:nvGrpSpPr>
          <p:grpSpPr>
            <a:xfrm>
              <a:off x="8806813" y="2488038"/>
              <a:ext cx="167400" cy="167400"/>
              <a:chOff x="3216925" y="225750"/>
              <a:chExt cx="167400" cy="167400"/>
            </a:xfrm>
          </p:grpSpPr>
          <p:cxnSp>
            <p:nvCxnSpPr>
              <p:cNvPr id="2324" name="Google Shape;2324;p47"/>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325" name="Google Shape;2325;p47"/>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2326" name="Google Shape;2326;p47"/>
            <p:cNvSpPr/>
            <p:nvPr/>
          </p:nvSpPr>
          <p:spPr>
            <a:xfrm>
              <a:off x="8900000" y="3832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7"/>
            <p:cNvSpPr/>
            <p:nvPr/>
          </p:nvSpPr>
          <p:spPr>
            <a:xfrm>
              <a:off x="8214200" y="48997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8" name="Google Shape;2328;p47"/>
            <p:cNvGrpSpPr/>
            <p:nvPr/>
          </p:nvGrpSpPr>
          <p:grpSpPr>
            <a:xfrm>
              <a:off x="7256729" y="4845940"/>
              <a:ext cx="94726" cy="124298"/>
              <a:chOff x="1043311" y="3419250"/>
              <a:chExt cx="59900" cy="78600"/>
            </a:xfrm>
          </p:grpSpPr>
          <p:sp>
            <p:nvSpPr>
              <p:cNvPr id="2329" name="Google Shape;2329;p47"/>
              <p:cNvSpPr/>
              <p:nvPr/>
            </p:nvSpPr>
            <p:spPr>
              <a:xfrm>
                <a:off x="1043311"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7"/>
              <p:cNvSpPr/>
              <p:nvPr/>
            </p:nvSpPr>
            <p:spPr>
              <a:xfrm>
                <a:off x="1043311"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1" name="Google Shape;2331;p47"/>
            <p:cNvSpPr/>
            <p:nvPr/>
          </p:nvSpPr>
          <p:spPr>
            <a:xfrm>
              <a:off x="5928200" y="4975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7"/>
            <p:cNvSpPr/>
            <p:nvPr/>
          </p:nvSpPr>
          <p:spPr>
            <a:xfrm>
              <a:off x="4175600" y="4975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7"/>
            <p:cNvSpPr/>
            <p:nvPr/>
          </p:nvSpPr>
          <p:spPr>
            <a:xfrm>
              <a:off x="1965800" y="48997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7"/>
            <p:cNvSpPr/>
            <p:nvPr/>
          </p:nvSpPr>
          <p:spPr>
            <a:xfrm>
              <a:off x="3032600" y="4975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5" name="Google Shape;2335;p47"/>
            <p:cNvGrpSpPr/>
            <p:nvPr/>
          </p:nvGrpSpPr>
          <p:grpSpPr>
            <a:xfrm>
              <a:off x="216500" y="4862425"/>
              <a:ext cx="167400" cy="167400"/>
              <a:chOff x="3216925" y="225750"/>
              <a:chExt cx="167400" cy="167400"/>
            </a:xfrm>
          </p:grpSpPr>
          <p:cxnSp>
            <p:nvCxnSpPr>
              <p:cNvPr id="2336" name="Google Shape;2336;p47"/>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337" name="Google Shape;2337;p47"/>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338" name="Google Shape;2338;p47"/>
            <p:cNvGrpSpPr/>
            <p:nvPr/>
          </p:nvGrpSpPr>
          <p:grpSpPr>
            <a:xfrm>
              <a:off x="4488300" y="4852438"/>
              <a:ext cx="167400" cy="167400"/>
              <a:chOff x="3216925" y="225750"/>
              <a:chExt cx="167400" cy="167400"/>
            </a:xfrm>
          </p:grpSpPr>
          <p:cxnSp>
            <p:nvCxnSpPr>
              <p:cNvPr id="2339" name="Google Shape;2339;p47"/>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340" name="Google Shape;2340;p47"/>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341" name="Google Shape;2341;p47"/>
            <p:cNvGrpSpPr/>
            <p:nvPr/>
          </p:nvGrpSpPr>
          <p:grpSpPr>
            <a:xfrm>
              <a:off x="8806813" y="4852450"/>
              <a:ext cx="167400" cy="167400"/>
              <a:chOff x="3216925" y="225750"/>
              <a:chExt cx="167400" cy="167400"/>
            </a:xfrm>
          </p:grpSpPr>
          <p:cxnSp>
            <p:nvCxnSpPr>
              <p:cNvPr id="2342" name="Google Shape;2342;p47"/>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343" name="Google Shape;2343;p47"/>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7">
  <p:cSld name="CUSTOM_26">
    <p:spTree>
      <p:nvGrpSpPr>
        <p:cNvPr id="1" name="Shape 2344"/>
        <p:cNvGrpSpPr/>
        <p:nvPr/>
      </p:nvGrpSpPr>
      <p:grpSpPr>
        <a:xfrm>
          <a:off x="0" y="0"/>
          <a:ext cx="0" cy="0"/>
          <a:chOff x="0" y="0"/>
          <a:chExt cx="0" cy="0"/>
        </a:xfrm>
      </p:grpSpPr>
      <p:sp>
        <p:nvSpPr>
          <p:cNvPr id="2345" name="Google Shape;2345;p48"/>
          <p:cNvSpPr/>
          <p:nvPr/>
        </p:nvSpPr>
        <p:spPr>
          <a:xfrm rot="400">
            <a:off x="104" y="540204"/>
            <a:ext cx="3344782" cy="3309997"/>
          </a:xfrm>
          <a:custGeom>
            <a:avLst/>
            <a:gdLst/>
            <a:ahLst/>
            <a:cxnLst/>
            <a:rect l="l" t="t" r="r" b="b"/>
            <a:pathLst>
              <a:path w="155698" h="154025" extrusionOk="0">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2346" name="Google Shape;2346;p48"/>
          <p:cNvPicPr preferRelativeResize="0"/>
          <p:nvPr/>
        </p:nvPicPr>
        <p:blipFill>
          <a:blip r:embed="rId2">
            <a:alphaModFix/>
          </a:blip>
          <a:stretch>
            <a:fillRect/>
          </a:stretch>
        </p:blipFill>
        <p:spPr>
          <a:xfrm>
            <a:off x="600587" y="1121737"/>
            <a:ext cx="2143799" cy="2146949"/>
          </a:xfrm>
          <a:prstGeom prst="rect">
            <a:avLst/>
          </a:prstGeom>
          <a:noFill/>
          <a:ln>
            <a:noFill/>
          </a:ln>
        </p:spPr>
      </p:pic>
      <p:sp>
        <p:nvSpPr>
          <p:cNvPr id="2347" name="Google Shape;2347;p48"/>
          <p:cNvSpPr/>
          <p:nvPr/>
        </p:nvSpPr>
        <p:spPr>
          <a:xfrm rot="-1636484">
            <a:off x="5794614" y="1568464"/>
            <a:ext cx="3344946" cy="3310042"/>
          </a:xfrm>
          <a:custGeom>
            <a:avLst/>
            <a:gdLst/>
            <a:ahLst/>
            <a:cxnLst/>
            <a:rect l="l" t="t" r="r" b="b"/>
            <a:pathLst>
              <a:path w="155698" h="154025" extrusionOk="0">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2348" name="Google Shape;2348;p48"/>
          <p:cNvSpPr/>
          <p:nvPr/>
        </p:nvSpPr>
        <p:spPr>
          <a:xfrm>
            <a:off x="439325" y="370200"/>
            <a:ext cx="8289300" cy="793800"/>
          </a:xfrm>
          <a:prstGeom prst="roundRect">
            <a:avLst>
              <a:gd name="adj" fmla="val 2477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8"/>
          <p:cNvSpPr txBox="1">
            <a:spLocks noGrp="1"/>
          </p:cNvSpPr>
          <p:nvPr>
            <p:ph type="title"/>
          </p:nvPr>
        </p:nvSpPr>
        <p:spPr>
          <a:xfrm>
            <a:off x="720000" y="540000"/>
            <a:ext cx="7704000" cy="47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350" name="Google Shape;2350;p48"/>
          <p:cNvGrpSpPr/>
          <p:nvPr/>
        </p:nvGrpSpPr>
        <p:grpSpPr>
          <a:xfrm>
            <a:off x="137000" y="99118"/>
            <a:ext cx="8837213" cy="4930707"/>
            <a:chOff x="137000" y="99118"/>
            <a:chExt cx="8837213" cy="4930707"/>
          </a:xfrm>
        </p:grpSpPr>
        <p:grpSp>
          <p:nvGrpSpPr>
            <p:cNvPr id="2351" name="Google Shape;2351;p48"/>
            <p:cNvGrpSpPr/>
            <p:nvPr/>
          </p:nvGrpSpPr>
          <p:grpSpPr>
            <a:xfrm rot="6300016">
              <a:off x="1102154" y="131504"/>
              <a:ext cx="94725" cy="124297"/>
              <a:chOff x="754200" y="3419250"/>
              <a:chExt cx="59900" cy="78600"/>
            </a:xfrm>
          </p:grpSpPr>
          <p:sp>
            <p:nvSpPr>
              <p:cNvPr id="2352" name="Google Shape;2352;p48"/>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8"/>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4" name="Google Shape;2354;p48"/>
            <p:cNvGrpSpPr/>
            <p:nvPr/>
          </p:nvGrpSpPr>
          <p:grpSpPr>
            <a:xfrm>
              <a:off x="216500" y="109950"/>
              <a:ext cx="167400" cy="167400"/>
              <a:chOff x="3216925" y="225750"/>
              <a:chExt cx="167400" cy="167400"/>
            </a:xfrm>
          </p:grpSpPr>
          <p:cxnSp>
            <p:nvCxnSpPr>
              <p:cNvPr id="2355" name="Google Shape;2355;p48"/>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356" name="Google Shape;2356;p48"/>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357" name="Google Shape;2357;p48"/>
            <p:cNvGrpSpPr/>
            <p:nvPr/>
          </p:nvGrpSpPr>
          <p:grpSpPr>
            <a:xfrm>
              <a:off x="4488300" y="99963"/>
              <a:ext cx="167400" cy="167400"/>
              <a:chOff x="3216925" y="225750"/>
              <a:chExt cx="167400" cy="167400"/>
            </a:xfrm>
          </p:grpSpPr>
          <p:cxnSp>
            <p:nvCxnSpPr>
              <p:cNvPr id="2358" name="Google Shape;2358;p48"/>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359" name="Google Shape;2359;p48"/>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360" name="Google Shape;2360;p48"/>
            <p:cNvGrpSpPr/>
            <p:nvPr/>
          </p:nvGrpSpPr>
          <p:grpSpPr>
            <a:xfrm>
              <a:off x="138975" y="2475913"/>
              <a:ext cx="167400" cy="167400"/>
              <a:chOff x="3216925" y="225750"/>
              <a:chExt cx="167400" cy="167400"/>
            </a:xfrm>
          </p:grpSpPr>
          <p:cxnSp>
            <p:nvCxnSpPr>
              <p:cNvPr id="2361" name="Google Shape;2361;p48"/>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362" name="Google Shape;2362;p48"/>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2363" name="Google Shape;2363;p48"/>
            <p:cNvSpPr/>
            <p:nvPr/>
          </p:nvSpPr>
          <p:spPr>
            <a:xfrm>
              <a:off x="289400" y="784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8"/>
            <p:cNvSpPr/>
            <p:nvPr/>
          </p:nvSpPr>
          <p:spPr>
            <a:xfrm>
              <a:off x="289400" y="22327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8"/>
            <p:cNvSpPr/>
            <p:nvPr/>
          </p:nvSpPr>
          <p:spPr>
            <a:xfrm>
              <a:off x="137000" y="32995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8"/>
            <p:cNvSpPr/>
            <p:nvPr/>
          </p:nvSpPr>
          <p:spPr>
            <a:xfrm>
              <a:off x="289400" y="44425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7" name="Google Shape;2367;p48"/>
            <p:cNvGrpSpPr/>
            <p:nvPr/>
          </p:nvGrpSpPr>
          <p:grpSpPr>
            <a:xfrm>
              <a:off x="825029" y="4885065"/>
              <a:ext cx="94726" cy="124298"/>
              <a:chOff x="850570" y="3419250"/>
              <a:chExt cx="59900" cy="78600"/>
            </a:xfrm>
          </p:grpSpPr>
          <p:sp>
            <p:nvSpPr>
              <p:cNvPr id="2368" name="Google Shape;2368;p48"/>
              <p:cNvSpPr/>
              <p:nvPr/>
            </p:nvSpPr>
            <p:spPr>
              <a:xfrm>
                <a:off x="85057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8"/>
              <p:cNvSpPr/>
              <p:nvPr/>
            </p:nvSpPr>
            <p:spPr>
              <a:xfrm>
                <a:off x="85057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0" name="Google Shape;2370;p48"/>
            <p:cNvSpPr/>
            <p:nvPr/>
          </p:nvSpPr>
          <p:spPr>
            <a:xfrm>
              <a:off x="2880200" y="1753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8"/>
            <p:cNvSpPr/>
            <p:nvPr/>
          </p:nvSpPr>
          <p:spPr>
            <a:xfrm>
              <a:off x="4099400" y="991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8"/>
            <p:cNvSpPr/>
            <p:nvPr/>
          </p:nvSpPr>
          <p:spPr>
            <a:xfrm>
              <a:off x="5242400" y="2515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8"/>
            <p:cNvSpPr/>
            <p:nvPr/>
          </p:nvSpPr>
          <p:spPr>
            <a:xfrm>
              <a:off x="6004400" y="1753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4" name="Google Shape;2374;p48"/>
            <p:cNvGrpSpPr/>
            <p:nvPr/>
          </p:nvGrpSpPr>
          <p:grpSpPr>
            <a:xfrm rot="-3599965">
              <a:off x="7375742" y="131504"/>
              <a:ext cx="94724" cy="124296"/>
              <a:chOff x="754200" y="3419250"/>
              <a:chExt cx="59900" cy="78600"/>
            </a:xfrm>
          </p:grpSpPr>
          <p:sp>
            <p:nvSpPr>
              <p:cNvPr id="2375" name="Google Shape;2375;p48"/>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8"/>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7" name="Google Shape;2377;p48"/>
            <p:cNvGrpSpPr/>
            <p:nvPr/>
          </p:nvGrpSpPr>
          <p:grpSpPr>
            <a:xfrm>
              <a:off x="8806813" y="99975"/>
              <a:ext cx="167400" cy="167400"/>
              <a:chOff x="3216925" y="225750"/>
              <a:chExt cx="167400" cy="167400"/>
            </a:xfrm>
          </p:grpSpPr>
          <p:cxnSp>
            <p:nvCxnSpPr>
              <p:cNvPr id="2378" name="Google Shape;2378;p48"/>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379" name="Google Shape;2379;p48"/>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2380" name="Google Shape;2380;p48"/>
            <p:cNvSpPr/>
            <p:nvPr/>
          </p:nvSpPr>
          <p:spPr>
            <a:xfrm>
              <a:off x="7909400" y="1753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8"/>
            <p:cNvSpPr/>
            <p:nvPr/>
          </p:nvSpPr>
          <p:spPr>
            <a:xfrm>
              <a:off x="8900000" y="784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2" name="Google Shape;2382;p48"/>
            <p:cNvGrpSpPr/>
            <p:nvPr/>
          </p:nvGrpSpPr>
          <p:grpSpPr>
            <a:xfrm>
              <a:off x="8856929" y="1188340"/>
              <a:ext cx="94726" cy="124298"/>
              <a:chOff x="754200" y="3419250"/>
              <a:chExt cx="59900" cy="78600"/>
            </a:xfrm>
          </p:grpSpPr>
          <p:sp>
            <p:nvSpPr>
              <p:cNvPr id="2383" name="Google Shape;2383;p48"/>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8"/>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5" name="Google Shape;2385;p48"/>
            <p:cNvGrpSpPr/>
            <p:nvPr/>
          </p:nvGrpSpPr>
          <p:grpSpPr>
            <a:xfrm>
              <a:off x="8806813" y="2488038"/>
              <a:ext cx="167400" cy="167400"/>
              <a:chOff x="3216925" y="225750"/>
              <a:chExt cx="167400" cy="167400"/>
            </a:xfrm>
          </p:grpSpPr>
          <p:cxnSp>
            <p:nvCxnSpPr>
              <p:cNvPr id="2386" name="Google Shape;2386;p48"/>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387" name="Google Shape;2387;p48"/>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2388" name="Google Shape;2388;p48"/>
            <p:cNvSpPr/>
            <p:nvPr/>
          </p:nvSpPr>
          <p:spPr>
            <a:xfrm>
              <a:off x="8900000" y="3832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8"/>
            <p:cNvSpPr/>
            <p:nvPr/>
          </p:nvSpPr>
          <p:spPr>
            <a:xfrm>
              <a:off x="8214200" y="48997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0" name="Google Shape;2390;p48"/>
            <p:cNvGrpSpPr/>
            <p:nvPr/>
          </p:nvGrpSpPr>
          <p:grpSpPr>
            <a:xfrm>
              <a:off x="7256729" y="4845940"/>
              <a:ext cx="94726" cy="124298"/>
              <a:chOff x="1043311" y="3419250"/>
              <a:chExt cx="59900" cy="78600"/>
            </a:xfrm>
          </p:grpSpPr>
          <p:sp>
            <p:nvSpPr>
              <p:cNvPr id="2391" name="Google Shape;2391;p48"/>
              <p:cNvSpPr/>
              <p:nvPr/>
            </p:nvSpPr>
            <p:spPr>
              <a:xfrm>
                <a:off x="1043311"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8"/>
              <p:cNvSpPr/>
              <p:nvPr/>
            </p:nvSpPr>
            <p:spPr>
              <a:xfrm>
                <a:off x="1043311"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3" name="Google Shape;2393;p48"/>
            <p:cNvSpPr/>
            <p:nvPr/>
          </p:nvSpPr>
          <p:spPr>
            <a:xfrm>
              <a:off x="5928200" y="4975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8"/>
            <p:cNvSpPr/>
            <p:nvPr/>
          </p:nvSpPr>
          <p:spPr>
            <a:xfrm>
              <a:off x="4175600" y="4975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8"/>
            <p:cNvSpPr/>
            <p:nvPr/>
          </p:nvSpPr>
          <p:spPr>
            <a:xfrm>
              <a:off x="1965800" y="48997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8"/>
            <p:cNvSpPr/>
            <p:nvPr/>
          </p:nvSpPr>
          <p:spPr>
            <a:xfrm>
              <a:off x="3032600" y="4975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7" name="Google Shape;2397;p48"/>
            <p:cNvGrpSpPr/>
            <p:nvPr/>
          </p:nvGrpSpPr>
          <p:grpSpPr>
            <a:xfrm>
              <a:off x="216500" y="4862425"/>
              <a:ext cx="167400" cy="167400"/>
              <a:chOff x="3216925" y="225750"/>
              <a:chExt cx="167400" cy="167400"/>
            </a:xfrm>
          </p:grpSpPr>
          <p:cxnSp>
            <p:nvCxnSpPr>
              <p:cNvPr id="2398" name="Google Shape;2398;p48"/>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399" name="Google Shape;2399;p48"/>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400" name="Google Shape;2400;p48"/>
            <p:cNvGrpSpPr/>
            <p:nvPr/>
          </p:nvGrpSpPr>
          <p:grpSpPr>
            <a:xfrm>
              <a:off x="4488300" y="4852438"/>
              <a:ext cx="167400" cy="167400"/>
              <a:chOff x="3216925" y="225750"/>
              <a:chExt cx="167400" cy="167400"/>
            </a:xfrm>
          </p:grpSpPr>
          <p:cxnSp>
            <p:nvCxnSpPr>
              <p:cNvPr id="2401" name="Google Shape;2401;p48"/>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402" name="Google Shape;2402;p48"/>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403" name="Google Shape;2403;p48"/>
            <p:cNvGrpSpPr/>
            <p:nvPr/>
          </p:nvGrpSpPr>
          <p:grpSpPr>
            <a:xfrm>
              <a:off x="8806813" y="4852450"/>
              <a:ext cx="167400" cy="167400"/>
              <a:chOff x="3216925" y="225750"/>
              <a:chExt cx="167400" cy="167400"/>
            </a:xfrm>
          </p:grpSpPr>
          <p:cxnSp>
            <p:nvCxnSpPr>
              <p:cNvPr id="2404" name="Google Shape;2404;p48"/>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405" name="Google Shape;2405;p48"/>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CUSTOM_7">
    <p:bg>
      <p:bgPr>
        <a:solidFill>
          <a:schemeClr val="dk1"/>
        </a:solidFill>
        <a:effectLst/>
      </p:bgPr>
    </p:bg>
    <p:spTree>
      <p:nvGrpSpPr>
        <p:cNvPr id="1" name="Shape 2646"/>
        <p:cNvGrpSpPr/>
        <p:nvPr/>
      </p:nvGrpSpPr>
      <p:grpSpPr>
        <a:xfrm>
          <a:off x="0" y="0"/>
          <a:ext cx="0" cy="0"/>
          <a:chOff x="0" y="0"/>
          <a:chExt cx="0" cy="0"/>
        </a:xfrm>
      </p:grpSpPr>
      <p:sp>
        <p:nvSpPr>
          <p:cNvPr id="2647" name="Google Shape;2647;p53"/>
          <p:cNvSpPr/>
          <p:nvPr/>
        </p:nvSpPr>
        <p:spPr>
          <a:xfrm>
            <a:off x="-1263987" y="-1491787"/>
            <a:ext cx="3967964" cy="4063565"/>
          </a:xfrm>
          <a:custGeom>
            <a:avLst/>
            <a:gdLst/>
            <a:ahLst/>
            <a:cxnLst/>
            <a:rect l="l" t="t" r="r" b="b"/>
            <a:pathLst>
              <a:path w="155698" h="154025" extrusionOk="0">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2648" name="Google Shape;2648;p53"/>
          <p:cNvPicPr preferRelativeResize="0"/>
          <p:nvPr/>
        </p:nvPicPr>
        <p:blipFill>
          <a:blip r:embed="rId2">
            <a:alphaModFix/>
          </a:blip>
          <a:stretch>
            <a:fillRect/>
          </a:stretch>
        </p:blipFill>
        <p:spPr>
          <a:xfrm>
            <a:off x="-304800" y="-533475"/>
            <a:ext cx="2143799" cy="2146949"/>
          </a:xfrm>
          <a:prstGeom prst="rect">
            <a:avLst/>
          </a:prstGeom>
          <a:noFill/>
          <a:ln>
            <a:noFill/>
          </a:ln>
        </p:spPr>
      </p:pic>
      <p:sp>
        <p:nvSpPr>
          <p:cNvPr id="2649" name="Google Shape;2649;p53"/>
          <p:cNvSpPr/>
          <p:nvPr/>
        </p:nvSpPr>
        <p:spPr>
          <a:xfrm>
            <a:off x="5097725" y="539963"/>
            <a:ext cx="3967964" cy="4063565"/>
          </a:xfrm>
          <a:custGeom>
            <a:avLst/>
            <a:gdLst/>
            <a:ahLst/>
            <a:cxnLst/>
            <a:rect l="l" t="t" r="r" b="b"/>
            <a:pathLst>
              <a:path w="155698" h="154025" extrusionOk="0">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2650" name="Google Shape;2650;p53"/>
          <p:cNvPicPr preferRelativeResize="0"/>
          <p:nvPr/>
        </p:nvPicPr>
        <p:blipFill>
          <a:blip r:embed="rId2">
            <a:alphaModFix/>
          </a:blip>
          <a:stretch>
            <a:fillRect/>
          </a:stretch>
        </p:blipFill>
        <p:spPr>
          <a:xfrm>
            <a:off x="6009812" y="1483987"/>
            <a:ext cx="2143799" cy="2146949"/>
          </a:xfrm>
          <a:prstGeom prst="rect">
            <a:avLst/>
          </a:prstGeom>
          <a:noFill/>
          <a:ln>
            <a:noFill/>
          </a:ln>
        </p:spPr>
      </p:pic>
      <p:grpSp>
        <p:nvGrpSpPr>
          <p:cNvPr id="2651" name="Google Shape;2651;p53"/>
          <p:cNvGrpSpPr/>
          <p:nvPr/>
        </p:nvGrpSpPr>
        <p:grpSpPr>
          <a:xfrm>
            <a:off x="8340300" y="456300"/>
            <a:ext cx="167400" cy="167400"/>
            <a:chOff x="3216925" y="225750"/>
            <a:chExt cx="167400" cy="167400"/>
          </a:xfrm>
        </p:grpSpPr>
        <p:cxnSp>
          <p:nvCxnSpPr>
            <p:cNvPr id="2652" name="Google Shape;2652;p53"/>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653" name="Google Shape;2653;p53"/>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654" name="Google Shape;2654;p53"/>
          <p:cNvGrpSpPr/>
          <p:nvPr/>
        </p:nvGrpSpPr>
        <p:grpSpPr>
          <a:xfrm rot="-3599965">
            <a:off x="8376642" y="915879"/>
            <a:ext cx="94724" cy="124296"/>
            <a:chOff x="754200" y="3419250"/>
            <a:chExt cx="59900" cy="78600"/>
          </a:xfrm>
        </p:grpSpPr>
        <p:sp>
          <p:nvSpPr>
            <p:cNvPr id="2655" name="Google Shape;2655;p53"/>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53"/>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7" name="Google Shape;2657;p53"/>
          <p:cNvGrpSpPr/>
          <p:nvPr/>
        </p:nvGrpSpPr>
        <p:grpSpPr>
          <a:xfrm rot="6300016">
            <a:off x="7930979" y="477854"/>
            <a:ext cx="94725" cy="124297"/>
            <a:chOff x="754200" y="3419250"/>
            <a:chExt cx="59900" cy="78600"/>
          </a:xfrm>
        </p:grpSpPr>
        <p:sp>
          <p:nvSpPr>
            <p:cNvPr id="2658" name="Google Shape;2658;p53"/>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53"/>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0" name="Google Shape;2660;p53"/>
          <p:cNvSpPr/>
          <p:nvPr/>
        </p:nvSpPr>
        <p:spPr>
          <a:xfrm>
            <a:off x="7967550" y="8972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61" name="Google Shape;2661;p53"/>
          <p:cNvPicPr preferRelativeResize="0"/>
          <p:nvPr/>
        </p:nvPicPr>
        <p:blipFill>
          <a:blip r:embed="rId2">
            <a:alphaModFix/>
          </a:blip>
          <a:stretch>
            <a:fillRect/>
          </a:stretch>
        </p:blipFill>
        <p:spPr>
          <a:xfrm>
            <a:off x="7433537" y="3849537"/>
            <a:ext cx="2143799" cy="2146949"/>
          </a:xfrm>
          <a:prstGeom prst="rect">
            <a:avLst/>
          </a:prstGeom>
          <a:noFill/>
          <a:ln>
            <a:noFill/>
          </a:ln>
        </p:spPr>
      </p:pic>
      <p:grpSp>
        <p:nvGrpSpPr>
          <p:cNvPr id="2662" name="Google Shape;2662;p53"/>
          <p:cNvGrpSpPr/>
          <p:nvPr/>
        </p:nvGrpSpPr>
        <p:grpSpPr>
          <a:xfrm rot="-3599965">
            <a:off x="892867" y="4755229"/>
            <a:ext cx="94724" cy="124296"/>
            <a:chOff x="754200" y="3419250"/>
            <a:chExt cx="59900" cy="78600"/>
          </a:xfrm>
        </p:grpSpPr>
        <p:sp>
          <p:nvSpPr>
            <p:cNvPr id="2663" name="Google Shape;2663;p53"/>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53"/>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5" name="Google Shape;2665;p53"/>
          <p:cNvGrpSpPr/>
          <p:nvPr/>
        </p:nvGrpSpPr>
        <p:grpSpPr>
          <a:xfrm>
            <a:off x="447214" y="4317250"/>
            <a:ext cx="94726" cy="124298"/>
            <a:chOff x="754200" y="3419250"/>
            <a:chExt cx="59900" cy="78600"/>
          </a:xfrm>
        </p:grpSpPr>
        <p:sp>
          <p:nvSpPr>
            <p:cNvPr id="2666" name="Google Shape;2666;p53"/>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53"/>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8" name="Google Shape;2668;p53"/>
          <p:cNvGrpSpPr/>
          <p:nvPr/>
        </p:nvGrpSpPr>
        <p:grpSpPr>
          <a:xfrm>
            <a:off x="6186650" y="1050125"/>
            <a:ext cx="167400" cy="167400"/>
            <a:chOff x="3216925" y="225750"/>
            <a:chExt cx="167400" cy="167400"/>
          </a:xfrm>
        </p:grpSpPr>
        <p:cxnSp>
          <p:nvCxnSpPr>
            <p:cNvPr id="2669" name="Google Shape;2669;p53"/>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670" name="Google Shape;2670;p53"/>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671" name="Google Shape;2671;p53"/>
          <p:cNvGrpSpPr/>
          <p:nvPr/>
        </p:nvGrpSpPr>
        <p:grpSpPr>
          <a:xfrm>
            <a:off x="6998013" y="4149850"/>
            <a:ext cx="167400" cy="167400"/>
            <a:chOff x="3216925" y="225750"/>
            <a:chExt cx="167400" cy="167400"/>
          </a:xfrm>
        </p:grpSpPr>
        <p:cxnSp>
          <p:nvCxnSpPr>
            <p:cNvPr id="2672" name="Google Shape;2672;p53"/>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673" name="Google Shape;2673;p53"/>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2674" name="Google Shape;2674;p53"/>
          <p:cNvSpPr/>
          <p:nvPr/>
        </p:nvSpPr>
        <p:spPr>
          <a:xfrm>
            <a:off x="6595950" y="40976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53"/>
          <p:cNvSpPr/>
          <p:nvPr/>
        </p:nvSpPr>
        <p:spPr>
          <a:xfrm>
            <a:off x="6291150" y="45548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53"/>
          <p:cNvSpPr/>
          <p:nvPr/>
        </p:nvSpPr>
        <p:spPr>
          <a:xfrm>
            <a:off x="6138750" y="6686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53"/>
          <p:cNvSpPr txBox="1">
            <a:spLocks noGrp="1"/>
          </p:cNvSpPr>
          <p:nvPr>
            <p:ph type="ctrTitle"/>
          </p:nvPr>
        </p:nvSpPr>
        <p:spPr>
          <a:xfrm>
            <a:off x="724875" y="540000"/>
            <a:ext cx="3847200" cy="683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5200"/>
              <a:buNone/>
              <a:defRPr sz="4500">
                <a:solidFill>
                  <a:schemeClr val="lt2"/>
                </a:solidFill>
              </a:defRPr>
            </a:lvl1pPr>
            <a:lvl2pPr lvl="1" rtl="0">
              <a:spcBef>
                <a:spcPts val="0"/>
              </a:spcBef>
              <a:spcAft>
                <a:spcPts val="0"/>
              </a:spcAft>
              <a:buClr>
                <a:schemeClr val="lt1"/>
              </a:buClr>
              <a:buSzPts val="5200"/>
              <a:buNone/>
              <a:defRPr sz="5200">
                <a:solidFill>
                  <a:schemeClr val="lt1"/>
                </a:solidFill>
              </a:defRPr>
            </a:lvl2pPr>
            <a:lvl3pPr lvl="2" rtl="0">
              <a:spcBef>
                <a:spcPts val="0"/>
              </a:spcBef>
              <a:spcAft>
                <a:spcPts val="0"/>
              </a:spcAft>
              <a:buClr>
                <a:schemeClr val="lt1"/>
              </a:buClr>
              <a:buSzPts val="5200"/>
              <a:buNone/>
              <a:defRPr sz="5200">
                <a:solidFill>
                  <a:schemeClr val="lt1"/>
                </a:solidFill>
              </a:defRPr>
            </a:lvl3pPr>
            <a:lvl4pPr lvl="3" rtl="0">
              <a:spcBef>
                <a:spcPts val="0"/>
              </a:spcBef>
              <a:spcAft>
                <a:spcPts val="0"/>
              </a:spcAft>
              <a:buClr>
                <a:schemeClr val="lt1"/>
              </a:buClr>
              <a:buSzPts val="5200"/>
              <a:buNone/>
              <a:defRPr sz="5200">
                <a:solidFill>
                  <a:schemeClr val="lt1"/>
                </a:solidFill>
              </a:defRPr>
            </a:lvl4pPr>
            <a:lvl5pPr lvl="4" rtl="0">
              <a:spcBef>
                <a:spcPts val="0"/>
              </a:spcBef>
              <a:spcAft>
                <a:spcPts val="0"/>
              </a:spcAft>
              <a:buClr>
                <a:schemeClr val="lt1"/>
              </a:buClr>
              <a:buSzPts val="5200"/>
              <a:buNone/>
              <a:defRPr sz="5200">
                <a:solidFill>
                  <a:schemeClr val="lt1"/>
                </a:solidFill>
              </a:defRPr>
            </a:lvl5pPr>
            <a:lvl6pPr lvl="5" rtl="0">
              <a:spcBef>
                <a:spcPts val="0"/>
              </a:spcBef>
              <a:spcAft>
                <a:spcPts val="0"/>
              </a:spcAft>
              <a:buClr>
                <a:schemeClr val="lt1"/>
              </a:buClr>
              <a:buSzPts val="5200"/>
              <a:buNone/>
              <a:defRPr sz="5200">
                <a:solidFill>
                  <a:schemeClr val="lt1"/>
                </a:solidFill>
              </a:defRPr>
            </a:lvl6pPr>
            <a:lvl7pPr lvl="6" rtl="0">
              <a:spcBef>
                <a:spcPts val="0"/>
              </a:spcBef>
              <a:spcAft>
                <a:spcPts val="0"/>
              </a:spcAft>
              <a:buClr>
                <a:schemeClr val="lt1"/>
              </a:buClr>
              <a:buSzPts val="5200"/>
              <a:buNone/>
              <a:defRPr sz="5200">
                <a:solidFill>
                  <a:schemeClr val="lt1"/>
                </a:solidFill>
              </a:defRPr>
            </a:lvl7pPr>
            <a:lvl8pPr lvl="7" rtl="0">
              <a:spcBef>
                <a:spcPts val="0"/>
              </a:spcBef>
              <a:spcAft>
                <a:spcPts val="0"/>
              </a:spcAft>
              <a:buClr>
                <a:schemeClr val="lt1"/>
              </a:buClr>
              <a:buSzPts val="5200"/>
              <a:buNone/>
              <a:defRPr sz="5200">
                <a:solidFill>
                  <a:schemeClr val="lt1"/>
                </a:solidFill>
              </a:defRPr>
            </a:lvl8pPr>
            <a:lvl9pPr lvl="8" rtl="0">
              <a:spcBef>
                <a:spcPts val="0"/>
              </a:spcBef>
              <a:spcAft>
                <a:spcPts val="0"/>
              </a:spcAft>
              <a:buClr>
                <a:schemeClr val="lt1"/>
              </a:buClr>
              <a:buSzPts val="5200"/>
              <a:buNone/>
              <a:defRPr sz="5200">
                <a:solidFill>
                  <a:schemeClr val="lt1"/>
                </a:solidFill>
              </a:defRPr>
            </a:lvl9pPr>
          </a:lstStyle>
          <a:p>
            <a:endParaRPr/>
          </a:p>
        </p:txBody>
      </p:sp>
      <p:sp>
        <p:nvSpPr>
          <p:cNvPr id="2678" name="Google Shape;2678;p53"/>
          <p:cNvSpPr txBox="1">
            <a:spLocks noGrp="1"/>
          </p:cNvSpPr>
          <p:nvPr>
            <p:ph type="subTitle" idx="1"/>
          </p:nvPr>
        </p:nvSpPr>
        <p:spPr>
          <a:xfrm>
            <a:off x="720000" y="1223100"/>
            <a:ext cx="4616100" cy="509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2500" b="1">
                <a:solidFill>
                  <a:schemeClr val="lt1"/>
                </a:solidFill>
                <a:latin typeface="Open Sans"/>
                <a:ea typeface="Open Sans"/>
                <a:cs typeface="Open Sans"/>
                <a:sym typeface="Open Sans"/>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2679" name="Google Shape;2679;p53"/>
          <p:cNvSpPr txBox="1">
            <a:spLocks noGrp="1"/>
          </p:cNvSpPr>
          <p:nvPr>
            <p:ph type="subTitle" idx="2"/>
          </p:nvPr>
        </p:nvSpPr>
        <p:spPr>
          <a:xfrm>
            <a:off x="720000" y="1732800"/>
            <a:ext cx="3847200" cy="8391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a:solidFill>
                  <a:schemeClr val="lt1"/>
                </a:solidFill>
                <a:latin typeface="Open Sans"/>
                <a:ea typeface="Open Sans"/>
                <a:cs typeface="Open Sans"/>
                <a:sym typeface="Open Sans"/>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2680" name="Google Shape;2680;p53"/>
          <p:cNvSpPr txBox="1"/>
          <p:nvPr/>
        </p:nvSpPr>
        <p:spPr>
          <a:xfrm>
            <a:off x="720000" y="3776950"/>
            <a:ext cx="4667400" cy="523200"/>
          </a:xfrm>
          <a:prstGeom prst="rect">
            <a:avLst/>
          </a:prstGeom>
          <a:noFill/>
          <a:ln>
            <a:noFill/>
          </a:ln>
        </p:spPr>
        <p:txBody>
          <a:bodyPr spcFirstLastPara="1" wrap="square" lIns="91425" tIns="91425" rIns="91425" bIns="91425" anchor="t" anchorCtr="0">
            <a:spAutoFit/>
          </a:bodyPr>
          <a:lstStyle/>
          <a:p>
            <a:pPr marL="0" lvl="0" indent="0" algn="l" rtl="0">
              <a:spcBef>
                <a:spcPts val="300"/>
              </a:spcBef>
              <a:spcAft>
                <a:spcPts val="0"/>
              </a:spcAft>
              <a:buNone/>
            </a:pPr>
            <a:r>
              <a:rPr lang="en" sz="1100">
                <a:solidFill>
                  <a:schemeClr val="lt1"/>
                </a:solidFill>
                <a:latin typeface="Open Sans"/>
                <a:ea typeface="Open Sans"/>
                <a:cs typeface="Open Sans"/>
                <a:sym typeface="Open Sans"/>
              </a:rPr>
              <a:t>CREDITS: This presentation template was created by </a:t>
            </a:r>
            <a:r>
              <a:rPr lang="en" sz="1100" b="1">
                <a:solidFill>
                  <a:schemeClr val="lt1"/>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Slidesgo</a:t>
            </a:r>
            <a:r>
              <a:rPr lang="en" sz="1100" b="1">
                <a:solidFill>
                  <a:schemeClr val="lt1"/>
                </a:solidFill>
                <a:latin typeface="Open Sans"/>
                <a:ea typeface="Open Sans"/>
                <a:cs typeface="Open Sans"/>
                <a:sym typeface="Open Sans"/>
              </a:rPr>
              <a:t>, </a:t>
            </a:r>
            <a:r>
              <a:rPr lang="en" sz="1100">
                <a:solidFill>
                  <a:schemeClr val="lt1"/>
                </a:solidFill>
                <a:latin typeface="Open Sans"/>
                <a:ea typeface="Open Sans"/>
                <a:cs typeface="Open Sans"/>
                <a:sym typeface="Open Sans"/>
              </a:rPr>
              <a:t>and includes icons by </a:t>
            </a:r>
            <a:r>
              <a:rPr lang="en" sz="1100" b="1">
                <a:solidFill>
                  <a:schemeClr val="lt1"/>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Flaticon</a:t>
            </a:r>
            <a:r>
              <a:rPr lang="en" sz="1100" b="1">
                <a:solidFill>
                  <a:schemeClr val="lt1"/>
                </a:solidFill>
                <a:latin typeface="Open Sans"/>
                <a:ea typeface="Open Sans"/>
                <a:cs typeface="Open Sans"/>
                <a:sym typeface="Open Sans"/>
              </a:rPr>
              <a:t>,</a:t>
            </a:r>
            <a:r>
              <a:rPr lang="en" sz="1100">
                <a:solidFill>
                  <a:schemeClr val="lt1"/>
                </a:solidFill>
                <a:latin typeface="Open Sans"/>
                <a:ea typeface="Open Sans"/>
                <a:cs typeface="Open Sans"/>
                <a:sym typeface="Open Sans"/>
              </a:rPr>
              <a:t> infographics &amp; images by </a:t>
            </a:r>
            <a:r>
              <a:rPr lang="en" sz="1100" b="1">
                <a:solidFill>
                  <a:schemeClr val="lt1"/>
                </a:solidFill>
                <a:uFill>
                  <a:noFill/>
                </a:uFill>
                <a:latin typeface="Open Sans"/>
                <a:ea typeface="Open Sans"/>
                <a:cs typeface="Open Sans"/>
                <a:sym typeface="Open Sans"/>
                <a:hlinkClick r:id="rId5">
                  <a:extLst>
                    <a:ext uri="{A12FA001-AC4F-418D-AE19-62706E023703}">
                      <ahyp:hlinkClr xmlns:ahyp="http://schemas.microsoft.com/office/drawing/2018/hyperlinkcolor" val="tx"/>
                    </a:ext>
                  </a:extLst>
                </a:hlinkClick>
              </a:rPr>
              <a:t>Freepik</a:t>
            </a:r>
            <a:endParaRPr sz="1100" b="1">
              <a:solidFill>
                <a:schemeClr val="lt1"/>
              </a:solidFill>
              <a:latin typeface="Open Sans"/>
              <a:ea typeface="Open Sans"/>
              <a:cs typeface="Open Sans"/>
              <a:sym typeface="Open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8">
    <p:bg>
      <p:bgPr>
        <a:solidFill>
          <a:schemeClr val="dk1"/>
        </a:solidFill>
        <a:effectLst/>
      </p:bgPr>
    </p:bg>
    <p:spTree>
      <p:nvGrpSpPr>
        <p:cNvPr id="1" name="Shape 2681"/>
        <p:cNvGrpSpPr/>
        <p:nvPr/>
      </p:nvGrpSpPr>
      <p:grpSpPr>
        <a:xfrm>
          <a:off x="0" y="0"/>
          <a:ext cx="0" cy="0"/>
          <a:chOff x="0" y="0"/>
          <a:chExt cx="0" cy="0"/>
        </a:xfrm>
      </p:grpSpPr>
      <p:grpSp>
        <p:nvGrpSpPr>
          <p:cNvPr id="2682" name="Google Shape;2682;p54"/>
          <p:cNvGrpSpPr/>
          <p:nvPr/>
        </p:nvGrpSpPr>
        <p:grpSpPr>
          <a:xfrm>
            <a:off x="137000" y="99118"/>
            <a:ext cx="8837213" cy="4930707"/>
            <a:chOff x="137000" y="99118"/>
            <a:chExt cx="8837213" cy="4930707"/>
          </a:xfrm>
        </p:grpSpPr>
        <p:grpSp>
          <p:nvGrpSpPr>
            <p:cNvPr id="2683" name="Google Shape;2683;p54"/>
            <p:cNvGrpSpPr/>
            <p:nvPr/>
          </p:nvGrpSpPr>
          <p:grpSpPr>
            <a:xfrm rot="-6300016" flipH="1">
              <a:off x="7914334" y="131504"/>
              <a:ext cx="94725" cy="124297"/>
              <a:chOff x="754200" y="3419250"/>
              <a:chExt cx="59900" cy="78600"/>
            </a:xfrm>
          </p:grpSpPr>
          <p:sp>
            <p:nvSpPr>
              <p:cNvPr id="2684" name="Google Shape;2684;p54"/>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54"/>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6" name="Google Shape;2686;p54"/>
            <p:cNvGrpSpPr/>
            <p:nvPr/>
          </p:nvGrpSpPr>
          <p:grpSpPr>
            <a:xfrm flipH="1">
              <a:off x="8727313" y="109950"/>
              <a:ext cx="167400" cy="167400"/>
              <a:chOff x="3216925" y="225750"/>
              <a:chExt cx="167400" cy="167400"/>
            </a:xfrm>
          </p:grpSpPr>
          <p:cxnSp>
            <p:nvCxnSpPr>
              <p:cNvPr id="2687" name="Google Shape;2687;p54"/>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688" name="Google Shape;2688;p54"/>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689" name="Google Shape;2689;p54"/>
            <p:cNvGrpSpPr/>
            <p:nvPr/>
          </p:nvGrpSpPr>
          <p:grpSpPr>
            <a:xfrm flipH="1">
              <a:off x="4455513" y="99963"/>
              <a:ext cx="167400" cy="167400"/>
              <a:chOff x="3216925" y="225750"/>
              <a:chExt cx="167400" cy="167400"/>
            </a:xfrm>
          </p:grpSpPr>
          <p:cxnSp>
            <p:nvCxnSpPr>
              <p:cNvPr id="2690" name="Google Shape;2690;p54"/>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691" name="Google Shape;2691;p54"/>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692" name="Google Shape;2692;p54"/>
            <p:cNvGrpSpPr/>
            <p:nvPr/>
          </p:nvGrpSpPr>
          <p:grpSpPr>
            <a:xfrm flipH="1">
              <a:off x="8804838" y="2475913"/>
              <a:ext cx="167400" cy="167400"/>
              <a:chOff x="3216925" y="225750"/>
              <a:chExt cx="167400" cy="167400"/>
            </a:xfrm>
          </p:grpSpPr>
          <p:cxnSp>
            <p:nvCxnSpPr>
              <p:cNvPr id="2693" name="Google Shape;2693;p54"/>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694" name="Google Shape;2694;p54"/>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2695" name="Google Shape;2695;p54"/>
            <p:cNvSpPr/>
            <p:nvPr/>
          </p:nvSpPr>
          <p:spPr>
            <a:xfrm flipH="1">
              <a:off x="8800213" y="784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54"/>
            <p:cNvSpPr/>
            <p:nvPr/>
          </p:nvSpPr>
          <p:spPr>
            <a:xfrm flipH="1">
              <a:off x="8800213" y="22327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54"/>
            <p:cNvSpPr/>
            <p:nvPr/>
          </p:nvSpPr>
          <p:spPr>
            <a:xfrm flipH="1">
              <a:off x="8952613" y="32995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54"/>
            <p:cNvSpPr/>
            <p:nvPr/>
          </p:nvSpPr>
          <p:spPr>
            <a:xfrm flipH="1">
              <a:off x="8800213" y="44425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9" name="Google Shape;2699;p54"/>
            <p:cNvGrpSpPr/>
            <p:nvPr/>
          </p:nvGrpSpPr>
          <p:grpSpPr>
            <a:xfrm flipH="1">
              <a:off x="8191458" y="4885065"/>
              <a:ext cx="94726" cy="124298"/>
              <a:chOff x="850570" y="3419250"/>
              <a:chExt cx="59900" cy="78600"/>
            </a:xfrm>
          </p:grpSpPr>
          <p:sp>
            <p:nvSpPr>
              <p:cNvPr id="2700" name="Google Shape;2700;p54"/>
              <p:cNvSpPr/>
              <p:nvPr/>
            </p:nvSpPr>
            <p:spPr>
              <a:xfrm>
                <a:off x="85057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54"/>
              <p:cNvSpPr/>
              <p:nvPr/>
            </p:nvSpPr>
            <p:spPr>
              <a:xfrm>
                <a:off x="85057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2" name="Google Shape;2702;p54"/>
            <p:cNvSpPr/>
            <p:nvPr/>
          </p:nvSpPr>
          <p:spPr>
            <a:xfrm flipH="1">
              <a:off x="6209413" y="1753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54"/>
            <p:cNvSpPr/>
            <p:nvPr/>
          </p:nvSpPr>
          <p:spPr>
            <a:xfrm flipH="1">
              <a:off x="4990213" y="991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54"/>
            <p:cNvSpPr/>
            <p:nvPr/>
          </p:nvSpPr>
          <p:spPr>
            <a:xfrm flipH="1">
              <a:off x="3847213" y="2515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54"/>
            <p:cNvSpPr/>
            <p:nvPr/>
          </p:nvSpPr>
          <p:spPr>
            <a:xfrm flipH="1">
              <a:off x="3085213" y="1753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6" name="Google Shape;2706;p54"/>
            <p:cNvGrpSpPr/>
            <p:nvPr/>
          </p:nvGrpSpPr>
          <p:grpSpPr>
            <a:xfrm rot="3599965" flipH="1">
              <a:off x="1640746" y="131504"/>
              <a:ext cx="94724" cy="124296"/>
              <a:chOff x="754200" y="3419250"/>
              <a:chExt cx="59900" cy="78600"/>
            </a:xfrm>
          </p:grpSpPr>
          <p:sp>
            <p:nvSpPr>
              <p:cNvPr id="2707" name="Google Shape;2707;p54"/>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54"/>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9" name="Google Shape;2709;p54"/>
            <p:cNvGrpSpPr/>
            <p:nvPr/>
          </p:nvGrpSpPr>
          <p:grpSpPr>
            <a:xfrm flipH="1">
              <a:off x="137000" y="99975"/>
              <a:ext cx="167400" cy="167400"/>
              <a:chOff x="3216925" y="225750"/>
              <a:chExt cx="167400" cy="167400"/>
            </a:xfrm>
          </p:grpSpPr>
          <p:cxnSp>
            <p:nvCxnSpPr>
              <p:cNvPr id="2710" name="Google Shape;2710;p54"/>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711" name="Google Shape;2711;p54"/>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2712" name="Google Shape;2712;p54"/>
            <p:cNvSpPr/>
            <p:nvPr/>
          </p:nvSpPr>
          <p:spPr>
            <a:xfrm flipH="1">
              <a:off x="1180213" y="1753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54"/>
            <p:cNvSpPr/>
            <p:nvPr/>
          </p:nvSpPr>
          <p:spPr>
            <a:xfrm flipH="1">
              <a:off x="189613" y="784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4" name="Google Shape;2714;p54"/>
            <p:cNvGrpSpPr/>
            <p:nvPr/>
          </p:nvGrpSpPr>
          <p:grpSpPr>
            <a:xfrm flipH="1">
              <a:off x="159558" y="1188340"/>
              <a:ext cx="94726" cy="124298"/>
              <a:chOff x="754200" y="3419250"/>
              <a:chExt cx="59900" cy="78600"/>
            </a:xfrm>
          </p:grpSpPr>
          <p:sp>
            <p:nvSpPr>
              <p:cNvPr id="2715" name="Google Shape;2715;p54"/>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54"/>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7" name="Google Shape;2717;p54"/>
            <p:cNvGrpSpPr/>
            <p:nvPr/>
          </p:nvGrpSpPr>
          <p:grpSpPr>
            <a:xfrm flipH="1">
              <a:off x="137000" y="2488038"/>
              <a:ext cx="167400" cy="167400"/>
              <a:chOff x="3216925" y="225750"/>
              <a:chExt cx="167400" cy="167400"/>
            </a:xfrm>
          </p:grpSpPr>
          <p:cxnSp>
            <p:nvCxnSpPr>
              <p:cNvPr id="2718" name="Google Shape;2718;p54"/>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719" name="Google Shape;2719;p54"/>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2720" name="Google Shape;2720;p54"/>
            <p:cNvSpPr/>
            <p:nvPr/>
          </p:nvSpPr>
          <p:spPr>
            <a:xfrm flipH="1">
              <a:off x="189613" y="3832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54"/>
            <p:cNvSpPr/>
            <p:nvPr/>
          </p:nvSpPr>
          <p:spPr>
            <a:xfrm flipH="1">
              <a:off x="875413" y="48997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2" name="Google Shape;2722;p54"/>
            <p:cNvGrpSpPr/>
            <p:nvPr/>
          </p:nvGrpSpPr>
          <p:grpSpPr>
            <a:xfrm flipH="1">
              <a:off x="1759758" y="4845940"/>
              <a:ext cx="94726" cy="124298"/>
              <a:chOff x="1043311" y="3419250"/>
              <a:chExt cx="59900" cy="78600"/>
            </a:xfrm>
          </p:grpSpPr>
          <p:sp>
            <p:nvSpPr>
              <p:cNvPr id="2723" name="Google Shape;2723;p54"/>
              <p:cNvSpPr/>
              <p:nvPr/>
            </p:nvSpPr>
            <p:spPr>
              <a:xfrm>
                <a:off x="1043311"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54"/>
              <p:cNvSpPr/>
              <p:nvPr/>
            </p:nvSpPr>
            <p:spPr>
              <a:xfrm>
                <a:off x="1043311"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5" name="Google Shape;2725;p54"/>
            <p:cNvSpPr/>
            <p:nvPr/>
          </p:nvSpPr>
          <p:spPr>
            <a:xfrm flipH="1">
              <a:off x="3161413" y="4975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54"/>
            <p:cNvSpPr/>
            <p:nvPr/>
          </p:nvSpPr>
          <p:spPr>
            <a:xfrm flipH="1">
              <a:off x="4914013" y="4975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54"/>
            <p:cNvSpPr/>
            <p:nvPr/>
          </p:nvSpPr>
          <p:spPr>
            <a:xfrm flipH="1">
              <a:off x="7123813" y="48997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54"/>
            <p:cNvSpPr/>
            <p:nvPr/>
          </p:nvSpPr>
          <p:spPr>
            <a:xfrm flipH="1">
              <a:off x="6057013" y="4975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9" name="Google Shape;2729;p54"/>
            <p:cNvGrpSpPr/>
            <p:nvPr/>
          </p:nvGrpSpPr>
          <p:grpSpPr>
            <a:xfrm flipH="1">
              <a:off x="8727313" y="4862425"/>
              <a:ext cx="167400" cy="167400"/>
              <a:chOff x="3216925" y="225750"/>
              <a:chExt cx="167400" cy="167400"/>
            </a:xfrm>
          </p:grpSpPr>
          <p:cxnSp>
            <p:nvCxnSpPr>
              <p:cNvPr id="2730" name="Google Shape;2730;p54"/>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731" name="Google Shape;2731;p54"/>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732" name="Google Shape;2732;p54"/>
            <p:cNvGrpSpPr/>
            <p:nvPr/>
          </p:nvGrpSpPr>
          <p:grpSpPr>
            <a:xfrm flipH="1">
              <a:off x="4455513" y="4852438"/>
              <a:ext cx="167400" cy="167400"/>
              <a:chOff x="3216925" y="225750"/>
              <a:chExt cx="167400" cy="167400"/>
            </a:xfrm>
          </p:grpSpPr>
          <p:cxnSp>
            <p:nvCxnSpPr>
              <p:cNvPr id="2733" name="Google Shape;2733;p54"/>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734" name="Google Shape;2734;p54"/>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735" name="Google Shape;2735;p54"/>
            <p:cNvGrpSpPr/>
            <p:nvPr/>
          </p:nvGrpSpPr>
          <p:grpSpPr>
            <a:xfrm flipH="1">
              <a:off x="137000" y="4852450"/>
              <a:ext cx="167400" cy="167400"/>
              <a:chOff x="3216925" y="225750"/>
              <a:chExt cx="167400" cy="167400"/>
            </a:xfrm>
          </p:grpSpPr>
          <p:cxnSp>
            <p:nvCxnSpPr>
              <p:cNvPr id="2736" name="Google Shape;2736;p54"/>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737" name="Google Shape;2737;p54"/>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2738" name="Google Shape;2738;p54"/>
            <p:cNvSpPr/>
            <p:nvPr/>
          </p:nvSpPr>
          <p:spPr>
            <a:xfrm rot="10800000" flipH="1">
              <a:off x="992188" y="3832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39" name="Google Shape;2739;p54"/>
            <p:cNvGrpSpPr/>
            <p:nvPr/>
          </p:nvGrpSpPr>
          <p:grpSpPr>
            <a:xfrm rot="10800000" flipH="1">
              <a:off x="949116" y="3326797"/>
              <a:ext cx="94726" cy="124298"/>
              <a:chOff x="754200" y="3419250"/>
              <a:chExt cx="59900" cy="78600"/>
            </a:xfrm>
          </p:grpSpPr>
          <p:sp>
            <p:nvSpPr>
              <p:cNvPr id="2740" name="Google Shape;2740;p54"/>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4"/>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2" name="Google Shape;2742;p54"/>
            <p:cNvGrpSpPr/>
            <p:nvPr/>
          </p:nvGrpSpPr>
          <p:grpSpPr>
            <a:xfrm rot="10800000" flipH="1">
              <a:off x="899000" y="1450598"/>
              <a:ext cx="167400" cy="167400"/>
              <a:chOff x="3216925" y="225750"/>
              <a:chExt cx="167400" cy="167400"/>
            </a:xfrm>
          </p:grpSpPr>
          <p:cxnSp>
            <p:nvCxnSpPr>
              <p:cNvPr id="2743" name="Google Shape;2743;p54"/>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744" name="Google Shape;2744;p54"/>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2745" name="Google Shape;2745;p54"/>
            <p:cNvSpPr/>
            <p:nvPr/>
          </p:nvSpPr>
          <p:spPr>
            <a:xfrm rot="10800000" flipH="1">
              <a:off x="992188" y="784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4"/>
            <p:cNvSpPr/>
            <p:nvPr/>
          </p:nvSpPr>
          <p:spPr>
            <a:xfrm flipH="1">
              <a:off x="8091613" y="784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7" name="Google Shape;2747;p54"/>
            <p:cNvGrpSpPr/>
            <p:nvPr/>
          </p:nvGrpSpPr>
          <p:grpSpPr>
            <a:xfrm flipH="1">
              <a:off x="8061558" y="1188340"/>
              <a:ext cx="94726" cy="124298"/>
              <a:chOff x="754200" y="3419250"/>
              <a:chExt cx="59900" cy="78600"/>
            </a:xfrm>
          </p:grpSpPr>
          <p:sp>
            <p:nvSpPr>
              <p:cNvPr id="2748" name="Google Shape;2748;p54"/>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4"/>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0" name="Google Shape;2750;p54"/>
            <p:cNvGrpSpPr/>
            <p:nvPr/>
          </p:nvGrpSpPr>
          <p:grpSpPr>
            <a:xfrm flipH="1">
              <a:off x="8039000" y="3021438"/>
              <a:ext cx="167400" cy="167400"/>
              <a:chOff x="3216925" y="225750"/>
              <a:chExt cx="167400" cy="167400"/>
            </a:xfrm>
          </p:grpSpPr>
          <p:cxnSp>
            <p:nvCxnSpPr>
              <p:cNvPr id="2751" name="Google Shape;2751;p54"/>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752" name="Google Shape;2752;p54"/>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2753" name="Google Shape;2753;p54"/>
            <p:cNvSpPr/>
            <p:nvPr/>
          </p:nvSpPr>
          <p:spPr>
            <a:xfrm flipH="1">
              <a:off x="8091613" y="3832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4"/>
            <p:cNvSpPr/>
            <p:nvPr/>
          </p:nvSpPr>
          <p:spPr>
            <a:xfrm flipH="1">
              <a:off x="3161413" y="6325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4"/>
            <p:cNvSpPr/>
            <p:nvPr/>
          </p:nvSpPr>
          <p:spPr>
            <a:xfrm flipH="1">
              <a:off x="2399413" y="5563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4"/>
            <p:cNvSpPr/>
            <p:nvPr/>
          </p:nvSpPr>
          <p:spPr>
            <a:xfrm flipH="1">
              <a:off x="6514213" y="7087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4"/>
            <p:cNvSpPr/>
            <p:nvPr/>
          </p:nvSpPr>
          <p:spPr>
            <a:xfrm flipH="1">
              <a:off x="5752213" y="6325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4"/>
            <p:cNvSpPr/>
            <p:nvPr/>
          </p:nvSpPr>
          <p:spPr>
            <a:xfrm flipH="1">
              <a:off x="6514213" y="45187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4"/>
            <p:cNvSpPr/>
            <p:nvPr/>
          </p:nvSpPr>
          <p:spPr>
            <a:xfrm flipH="1">
              <a:off x="5447413" y="4594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4"/>
            <p:cNvSpPr/>
            <p:nvPr/>
          </p:nvSpPr>
          <p:spPr>
            <a:xfrm flipH="1">
              <a:off x="3618613" y="44425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4"/>
            <p:cNvSpPr/>
            <p:nvPr/>
          </p:nvSpPr>
          <p:spPr>
            <a:xfrm flipH="1">
              <a:off x="2551813" y="45187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8_1">
    <p:bg>
      <p:bgPr>
        <a:solidFill>
          <a:schemeClr val="dk1"/>
        </a:solidFill>
        <a:effectLst/>
      </p:bgPr>
    </p:bg>
    <p:spTree>
      <p:nvGrpSpPr>
        <p:cNvPr id="1" name="Shape 2762"/>
        <p:cNvGrpSpPr/>
        <p:nvPr/>
      </p:nvGrpSpPr>
      <p:grpSpPr>
        <a:xfrm>
          <a:off x="0" y="0"/>
          <a:ext cx="0" cy="0"/>
          <a:chOff x="0" y="0"/>
          <a:chExt cx="0" cy="0"/>
        </a:xfrm>
      </p:grpSpPr>
      <p:sp>
        <p:nvSpPr>
          <p:cNvPr id="2763" name="Google Shape;2763;p55"/>
          <p:cNvSpPr/>
          <p:nvPr/>
        </p:nvSpPr>
        <p:spPr>
          <a:xfrm rot="3600076">
            <a:off x="-696681" y="-631116"/>
            <a:ext cx="3345299" cy="3309879"/>
          </a:xfrm>
          <a:custGeom>
            <a:avLst/>
            <a:gdLst/>
            <a:ahLst/>
            <a:cxnLst/>
            <a:rect l="l" t="t" r="r" b="b"/>
            <a:pathLst>
              <a:path w="155698" h="154025" extrusionOk="0">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2764" name="Google Shape;2764;p55"/>
          <p:cNvPicPr preferRelativeResize="0"/>
          <p:nvPr/>
        </p:nvPicPr>
        <p:blipFill>
          <a:blip r:embed="rId2">
            <a:alphaModFix/>
          </a:blip>
          <a:stretch>
            <a:fillRect/>
          </a:stretch>
        </p:blipFill>
        <p:spPr>
          <a:xfrm>
            <a:off x="661950" y="1498287"/>
            <a:ext cx="2143799" cy="2146949"/>
          </a:xfrm>
          <a:prstGeom prst="rect">
            <a:avLst/>
          </a:prstGeom>
          <a:noFill/>
          <a:ln>
            <a:noFill/>
          </a:ln>
        </p:spPr>
      </p:pic>
      <p:grpSp>
        <p:nvGrpSpPr>
          <p:cNvPr id="2765" name="Google Shape;2765;p55"/>
          <p:cNvGrpSpPr/>
          <p:nvPr/>
        </p:nvGrpSpPr>
        <p:grpSpPr>
          <a:xfrm>
            <a:off x="137000" y="99118"/>
            <a:ext cx="8757713" cy="4930707"/>
            <a:chOff x="137000" y="99118"/>
            <a:chExt cx="8757713" cy="4930707"/>
          </a:xfrm>
        </p:grpSpPr>
        <p:grpSp>
          <p:nvGrpSpPr>
            <p:cNvPr id="2766" name="Google Shape;2766;p55"/>
            <p:cNvGrpSpPr/>
            <p:nvPr/>
          </p:nvGrpSpPr>
          <p:grpSpPr>
            <a:xfrm rot="-6300016" flipH="1">
              <a:off x="7914334" y="131504"/>
              <a:ext cx="94725" cy="124297"/>
              <a:chOff x="754200" y="3419250"/>
              <a:chExt cx="59900" cy="78600"/>
            </a:xfrm>
          </p:grpSpPr>
          <p:sp>
            <p:nvSpPr>
              <p:cNvPr id="2767" name="Google Shape;2767;p55"/>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5"/>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9" name="Google Shape;2769;p55"/>
            <p:cNvGrpSpPr/>
            <p:nvPr/>
          </p:nvGrpSpPr>
          <p:grpSpPr>
            <a:xfrm flipH="1">
              <a:off x="8727313" y="109950"/>
              <a:ext cx="167400" cy="167400"/>
              <a:chOff x="3216925" y="225750"/>
              <a:chExt cx="167400" cy="167400"/>
            </a:xfrm>
          </p:grpSpPr>
          <p:cxnSp>
            <p:nvCxnSpPr>
              <p:cNvPr id="2770" name="Google Shape;2770;p55"/>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771" name="Google Shape;2771;p55"/>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772" name="Google Shape;2772;p55"/>
            <p:cNvGrpSpPr/>
            <p:nvPr/>
          </p:nvGrpSpPr>
          <p:grpSpPr>
            <a:xfrm flipH="1">
              <a:off x="4455513" y="99963"/>
              <a:ext cx="167400" cy="167400"/>
              <a:chOff x="3216925" y="225750"/>
              <a:chExt cx="167400" cy="167400"/>
            </a:xfrm>
          </p:grpSpPr>
          <p:cxnSp>
            <p:nvCxnSpPr>
              <p:cNvPr id="2773" name="Google Shape;2773;p55"/>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774" name="Google Shape;2774;p55"/>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2775" name="Google Shape;2775;p55"/>
            <p:cNvSpPr/>
            <p:nvPr/>
          </p:nvSpPr>
          <p:spPr>
            <a:xfrm flipH="1">
              <a:off x="8800213" y="44425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6" name="Google Shape;2776;p55"/>
            <p:cNvGrpSpPr/>
            <p:nvPr/>
          </p:nvGrpSpPr>
          <p:grpSpPr>
            <a:xfrm flipH="1">
              <a:off x="8191458" y="4885065"/>
              <a:ext cx="94726" cy="124298"/>
              <a:chOff x="850570" y="3419250"/>
              <a:chExt cx="59900" cy="78600"/>
            </a:xfrm>
          </p:grpSpPr>
          <p:sp>
            <p:nvSpPr>
              <p:cNvPr id="2777" name="Google Shape;2777;p55"/>
              <p:cNvSpPr/>
              <p:nvPr/>
            </p:nvSpPr>
            <p:spPr>
              <a:xfrm>
                <a:off x="85057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5"/>
              <p:cNvSpPr/>
              <p:nvPr/>
            </p:nvSpPr>
            <p:spPr>
              <a:xfrm>
                <a:off x="85057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9" name="Google Shape;2779;p55"/>
            <p:cNvSpPr/>
            <p:nvPr/>
          </p:nvSpPr>
          <p:spPr>
            <a:xfrm flipH="1">
              <a:off x="6209413" y="1753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55"/>
            <p:cNvSpPr/>
            <p:nvPr/>
          </p:nvSpPr>
          <p:spPr>
            <a:xfrm flipH="1">
              <a:off x="4990213" y="991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5"/>
            <p:cNvSpPr/>
            <p:nvPr/>
          </p:nvSpPr>
          <p:spPr>
            <a:xfrm flipH="1">
              <a:off x="3847213" y="2515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5"/>
            <p:cNvSpPr/>
            <p:nvPr/>
          </p:nvSpPr>
          <p:spPr>
            <a:xfrm flipH="1">
              <a:off x="3085213" y="1753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3" name="Google Shape;2783;p55"/>
            <p:cNvGrpSpPr/>
            <p:nvPr/>
          </p:nvGrpSpPr>
          <p:grpSpPr>
            <a:xfrm rot="3599965" flipH="1">
              <a:off x="1640746" y="131504"/>
              <a:ext cx="94724" cy="124296"/>
              <a:chOff x="754200" y="3419250"/>
              <a:chExt cx="59900" cy="78600"/>
            </a:xfrm>
          </p:grpSpPr>
          <p:sp>
            <p:nvSpPr>
              <p:cNvPr id="2784" name="Google Shape;2784;p55"/>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5"/>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6" name="Google Shape;2786;p55"/>
            <p:cNvGrpSpPr/>
            <p:nvPr/>
          </p:nvGrpSpPr>
          <p:grpSpPr>
            <a:xfrm flipH="1">
              <a:off x="137000" y="99975"/>
              <a:ext cx="167400" cy="167400"/>
              <a:chOff x="3216925" y="225750"/>
              <a:chExt cx="167400" cy="167400"/>
            </a:xfrm>
          </p:grpSpPr>
          <p:cxnSp>
            <p:nvCxnSpPr>
              <p:cNvPr id="2787" name="Google Shape;2787;p55"/>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788" name="Google Shape;2788;p55"/>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2789" name="Google Shape;2789;p55"/>
            <p:cNvSpPr/>
            <p:nvPr/>
          </p:nvSpPr>
          <p:spPr>
            <a:xfrm flipH="1">
              <a:off x="1180213" y="1753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0" name="Google Shape;2790;p55"/>
            <p:cNvGrpSpPr/>
            <p:nvPr/>
          </p:nvGrpSpPr>
          <p:grpSpPr>
            <a:xfrm flipH="1">
              <a:off x="1759758" y="4845940"/>
              <a:ext cx="94726" cy="124298"/>
              <a:chOff x="1043311" y="3419250"/>
              <a:chExt cx="59900" cy="78600"/>
            </a:xfrm>
          </p:grpSpPr>
          <p:sp>
            <p:nvSpPr>
              <p:cNvPr id="2791" name="Google Shape;2791;p55"/>
              <p:cNvSpPr/>
              <p:nvPr/>
            </p:nvSpPr>
            <p:spPr>
              <a:xfrm>
                <a:off x="1043311"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5"/>
              <p:cNvSpPr/>
              <p:nvPr/>
            </p:nvSpPr>
            <p:spPr>
              <a:xfrm>
                <a:off x="1043311"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3" name="Google Shape;2793;p55"/>
            <p:cNvSpPr/>
            <p:nvPr/>
          </p:nvSpPr>
          <p:spPr>
            <a:xfrm flipH="1">
              <a:off x="3161413" y="4975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55"/>
            <p:cNvSpPr/>
            <p:nvPr/>
          </p:nvSpPr>
          <p:spPr>
            <a:xfrm flipH="1">
              <a:off x="4914013" y="4975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55"/>
            <p:cNvSpPr/>
            <p:nvPr/>
          </p:nvSpPr>
          <p:spPr>
            <a:xfrm flipH="1">
              <a:off x="6057013" y="4975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6" name="Google Shape;2796;p55"/>
            <p:cNvGrpSpPr/>
            <p:nvPr/>
          </p:nvGrpSpPr>
          <p:grpSpPr>
            <a:xfrm flipH="1">
              <a:off x="8727313" y="4862425"/>
              <a:ext cx="167400" cy="167400"/>
              <a:chOff x="3216925" y="225750"/>
              <a:chExt cx="167400" cy="167400"/>
            </a:xfrm>
          </p:grpSpPr>
          <p:cxnSp>
            <p:nvCxnSpPr>
              <p:cNvPr id="2797" name="Google Shape;2797;p55"/>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798" name="Google Shape;2798;p55"/>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799" name="Google Shape;2799;p55"/>
            <p:cNvGrpSpPr/>
            <p:nvPr/>
          </p:nvGrpSpPr>
          <p:grpSpPr>
            <a:xfrm flipH="1">
              <a:off x="4455513" y="4852438"/>
              <a:ext cx="167400" cy="167400"/>
              <a:chOff x="3216925" y="225750"/>
              <a:chExt cx="167400" cy="167400"/>
            </a:xfrm>
          </p:grpSpPr>
          <p:cxnSp>
            <p:nvCxnSpPr>
              <p:cNvPr id="2800" name="Google Shape;2800;p55"/>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801" name="Google Shape;2801;p55"/>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802" name="Google Shape;2802;p55"/>
            <p:cNvGrpSpPr/>
            <p:nvPr/>
          </p:nvGrpSpPr>
          <p:grpSpPr>
            <a:xfrm flipH="1">
              <a:off x="137000" y="4852450"/>
              <a:ext cx="167400" cy="167400"/>
              <a:chOff x="3216925" y="225750"/>
              <a:chExt cx="167400" cy="167400"/>
            </a:xfrm>
          </p:grpSpPr>
          <p:cxnSp>
            <p:nvCxnSpPr>
              <p:cNvPr id="2803" name="Google Shape;2803;p55"/>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804" name="Google Shape;2804;p55"/>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sp>
        <p:nvSpPr>
          <p:cNvPr id="2805" name="Google Shape;2805;p55"/>
          <p:cNvSpPr/>
          <p:nvPr/>
        </p:nvSpPr>
        <p:spPr>
          <a:xfrm rot="3600076">
            <a:off x="6751344" y="2188884"/>
            <a:ext cx="3345299" cy="3309879"/>
          </a:xfrm>
          <a:custGeom>
            <a:avLst/>
            <a:gdLst/>
            <a:ahLst/>
            <a:cxnLst/>
            <a:rect l="l" t="t" r="r" b="b"/>
            <a:pathLst>
              <a:path w="155698" h="154025" extrusionOk="0">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2806" name="Google Shape;2806;p55"/>
          <p:cNvPicPr preferRelativeResize="0"/>
          <p:nvPr/>
        </p:nvPicPr>
        <p:blipFill>
          <a:blip r:embed="rId2">
            <a:alphaModFix/>
          </a:blip>
          <a:stretch>
            <a:fillRect/>
          </a:stretch>
        </p:blipFill>
        <p:spPr>
          <a:xfrm>
            <a:off x="6225975" y="1498287"/>
            <a:ext cx="2143799" cy="2146949"/>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2">
  <p:cSld name="CUSTOM_8_1_1">
    <p:bg>
      <p:bgPr>
        <a:solidFill>
          <a:schemeClr val="dk1"/>
        </a:solidFill>
        <a:effectLst/>
      </p:bgPr>
    </p:bg>
    <p:spTree>
      <p:nvGrpSpPr>
        <p:cNvPr id="1" name="Shape 2807"/>
        <p:cNvGrpSpPr/>
        <p:nvPr/>
      </p:nvGrpSpPr>
      <p:grpSpPr>
        <a:xfrm>
          <a:off x="0" y="0"/>
          <a:ext cx="0" cy="0"/>
          <a:chOff x="0" y="0"/>
          <a:chExt cx="0" cy="0"/>
        </a:xfrm>
      </p:grpSpPr>
      <p:pic>
        <p:nvPicPr>
          <p:cNvPr id="2808" name="Google Shape;2808;p56"/>
          <p:cNvPicPr preferRelativeResize="0"/>
          <p:nvPr/>
        </p:nvPicPr>
        <p:blipFill>
          <a:blip r:embed="rId2">
            <a:alphaModFix/>
          </a:blip>
          <a:stretch>
            <a:fillRect/>
          </a:stretch>
        </p:blipFill>
        <p:spPr>
          <a:xfrm>
            <a:off x="661950" y="1498287"/>
            <a:ext cx="2143799" cy="2146949"/>
          </a:xfrm>
          <a:prstGeom prst="rect">
            <a:avLst/>
          </a:prstGeom>
          <a:noFill/>
          <a:ln>
            <a:noFill/>
          </a:ln>
        </p:spPr>
      </p:pic>
      <p:pic>
        <p:nvPicPr>
          <p:cNvPr id="2809" name="Google Shape;2809;p56"/>
          <p:cNvPicPr preferRelativeResize="0"/>
          <p:nvPr/>
        </p:nvPicPr>
        <p:blipFill>
          <a:blip r:embed="rId2">
            <a:alphaModFix/>
          </a:blip>
          <a:stretch>
            <a:fillRect/>
          </a:stretch>
        </p:blipFill>
        <p:spPr>
          <a:xfrm>
            <a:off x="6225975" y="1498287"/>
            <a:ext cx="2143799" cy="2146949"/>
          </a:xfrm>
          <a:prstGeom prst="rect">
            <a:avLst/>
          </a:prstGeom>
          <a:noFill/>
          <a:ln>
            <a:noFill/>
          </a:ln>
        </p:spPr>
      </p:pic>
      <p:sp>
        <p:nvSpPr>
          <p:cNvPr id="2810" name="Google Shape;2810;p56"/>
          <p:cNvSpPr/>
          <p:nvPr/>
        </p:nvSpPr>
        <p:spPr>
          <a:xfrm>
            <a:off x="439325" y="355925"/>
            <a:ext cx="8289300" cy="4403100"/>
          </a:xfrm>
          <a:prstGeom prst="roundRect">
            <a:avLst>
              <a:gd name="adj" fmla="val 661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11" name="Google Shape;2811;p56"/>
          <p:cNvGrpSpPr/>
          <p:nvPr/>
        </p:nvGrpSpPr>
        <p:grpSpPr>
          <a:xfrm flipH="1">
            <a:off x="137000" y="99118"/>
            <a:ext cx="8837213" cy="4930707"/>
            <a:chOff x="137000" y="99118"/>
            <a:chExt cx="8837213" cy="4930707"/>
          </a:xfrm>
        </p:grpSpPr>
        <p:grpSp>
          <p:nvGrpSpPr>
            <p:cNvPr id="2812" name="Google Shape;2812;p56"/>
            <p:cNvGrpSpPr/>
            <p:nvPr/>
          </p:nvGrpSpPr>
          <p:grpSpPr>
            <a:xfrm rot="6300016">
              <a:off x="1102154" y="131504"/>
              <a:ext cx="94725" cy="124297"/>
              <a:chOff x="754200" y="3419250"/>
              <a:chExt cx="59900" cy="78600"/>
            </a:xfrm>
          </p:grpSpPr>
          <p:sp>
            <p:nvSpPr>
              <p:cNvPr id="2813" name="Google Shape;2813;p56"/>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56"/>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5" name="Google Shape;2815;p56"/>
            <p:cNvGrpSpPr/>
            <p:nvPr/>
          </p:nvGrpSpPr>
          <p:grpSpPr>
            <a:xfrm>
              <a:off x="216500" y="109950"/>
              <a:ext cx="167400" cy="167400"/>
              <a:chOff x="3216925" y="225750"/>
              <a:chExt cx="167400" cy="167400"/>
            </a:xfrm>
          </p:grpSpPr>
          <p:cxnSp>
            <p:nvCxnSpPr>
              <p:cNvPr id="2816" name="Google Shape;2816;p56"/>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817" name="Google Shape;2817;p56"/>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818" name="Google Shape;2818;p56"/>
            <p:cNvGrpSpPr/>
            <p:nvPr/>
          </p:nvGrpSpPr>
          <p:grpSpPr>
            <a:xfrm>
              <a:off x="4488300" y="99963"/>
              <a:ext cx="167400" cy="167400"/>
              <a:chOff x="3216925" y="225750"/>
              <a:chExt cx="167400" cy="167400"/>
            </a:xfrm>
          </p:grpSpPr>
          <p:cxnSp>
            <p:nvCxnSpPr>
              <p:cNvPr id="2819" name="Google Shape;2819;p56"/>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820" name="Google Shape;2820;p56"/>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821" name="Google Shape;2821;p56"/>
            <p:cNvGrpSpPr/>
            <p:nvPr/>
          </p:nvGrpSpPr>
          <p:grpSpPr>
            <a:xfrm>
              <a:off x="138975" y="2475913"/>
              <a:ext cx="167400" cy="167400"/>
              <a:chOff x="3216925" y="225750"/>
              <a:chExt cx="167400" cy="167400"/>
            </a:xfrm>
          </p:grpSpPr>
          <p:cxnSp>
            <p:nvCxnSpPr>
              <p:cNvPr id="2822" name="Google Shape;2822;p56"/>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823" name="Google Shape;2823;p56"/>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2824" name="Google Shape;2824;p56"/>
            <p:cNvSpPr/>
            <p:nvPr/>
          </p:nvSpPr>
          <p:spPr>
            <a:xfrm>
              <a:off x="289400" y="784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56"/>
            <p:cNvSpPr/>
            <p:nvPr/>
          </p:nvSpPr>
          <p:spPr>
            <a:xfrm>
              <a:off x="289400" y="22327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56"/>
            <p:cNvSpPr/>
            <p:nvPr/>
          </p:nvSpPr>
          <p:spPr>
            <a:xfrm>
              <a:off x="137000" y="32995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56"/>
            <p:cNvSpPr/>
            <p:nvPr/>
          </p:nvSpPr>
          <p:spPr>
            <a:xfrm>
              <a:off x="289400" y="44425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28" name="Google Shape;2828;p56"/>
            <p:cNvGrpSpPr/>
            <p:nvPr/>
          </p:nvGrpSpPr>
          <p:grpSpPr>
            <a:xfrm>
              <a:off x="825029" y="4885065"/>
              <a:ext cx="94726" cy="124298"/>
              <a:chOff x="850570" y="3419250"/>
              <a:chExt cx="59900" cy="78600"/>
            </a:xfrm>
          </p:grpSpPr>
          <p:sp>
            <p:nvSpPr>
              <p:cNvPr id="2829" name="Google Shape;2829;p56"/>
              <p:cNvSpPr/>
              <p:nvPr/>
            </p:nvSpPr>
            <p:spPr>
              <a:xfrm>
                <a:off x="85057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56"/>
              <p:cNvSpPr/>
              <p:nvPr/>
            </p:nvSpPr>
            <p:spPr>
              <a:xfrm>
                <a:off x="85057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1" name="Google Shape;2831;p56"/>
            <p:cNvSpPr/>
            <p:nvPr/>
          </p:nvSpPr>
          <p:spPr>
            <a:xfrm>
              <a:off x="2880200" y="1753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56"/>
            <p:cNvSpPr/>
            <p:nvPr/>
          </p:nvSpPr>
          <p:spPr>
            <a:xfrm>
              <a:off x="4099400" y="991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56"/>
            <p:cNvSpPr/>
            <p:nvPr/>
          </p:nvSpPr>
          <p:spPr>
            <a:xfrm>
              <a:off x="5242400" y="2515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56"/>
            <p:cNvSpPr/>
            <p:nvPr/>
          </p:nvSpPr>
          <p:spPr>
            <a:xfrm>
              <a:off x="6004400" y="1753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5" name="Google Shape;2835;p56"/>
            <p:cNvGrpSpPr/>
            <p:nvPr/>
          </p:nvGrpSpPr>
          <p:grpSpPr>
            <a:xfrm rot="-3599965">
              <a:off x="7375742" y="131504"/>
              <a:ext cx="94724" cy="124296"/>
              <a:chOff x="754200" y="3419250"/>
              <a:chExt cx="59900" cy="78600"/>
            </a:xfrm>
          </p:grpSpPr>
          <p:sp>
            <p:nvSpPr>
              <p:cNvPr id="2836" name="Google Shape;2836;p56"/>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56"/>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8" name="Google Shape;2838;p56"/>
            <p:cNvGrpSpPr/>
            <p:nvPr/>
          </p:nvGrpSpPr>
          <p:grpSpPr>
            <a:xfrm>
              <a:off x="8806813" y="99975"/>
              <a:ext cx="167400" cy="167400"/>
              <a:chOff x="3216925" y="225750"/>
              <a:chExt cx="167400" cy="167400"/>
            </a:xfrm>
          </p:grpSpPr>
          <p:cxnSp>
            <p:nvCxnSpPr>
              <p:cNvPr id="2839" name="Google Shape;2839;p56"/>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840" name="Google Shape;2840;p56"/>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2841" name="Google Shape;2841;p56"/>
            <p:cNvSpPr/>
            <p:nvPr/>
          </p:nvSpPr>
          <p:spPr>
            <a:xfrm>
              <a:off x="7909400" y="1753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56"/>
            <p:cNvSpPr/>
            <p:nvPr/>
          </p:nvSpPr>
          <p:spPr>
            <a:xfrm>
              <a:off x="8900000" y="784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3" name="Google Shape;2843;p56"/>
            <p:cNvGrpSpPr/>
            <p:nvPr/>
          </p:nvGrpSpPr>
          <p:grpSpPr>
            <a:xfrm>
              <a:off x="8856929" y="1188340"/>
              <a:ext cx="94726" cy="124298"/>
              <a:chOff x="754200" y="3419250"/>
              <a:chExt cx="59900" cy="78600"/>
            </a:xfrm>
          </p:grpSpPr>
          <p:sp>
            <p:nvSpPr>
              <p:cNvPr id="2844" name="Google Shape;2844;p56"/>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56"/>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6" name="Google Shape;2846;p56"/>
            <p:cNvGrpSpPr/>
            <p:nvPr/>
          </p:nvGrpSpPr>
          <p:grpSpPr>
            <a:xfrm>
              <a:off x="8806813" y="2488038"/>
              <a:ext cx="167400" cy="167400"/>
              <a:chOff x="3216925" y="225750"/>
              <a:chExt cx="167400" cy="167400"/>
            </a:xfrm>
          </p:grpSpPr>
          <p:cxnSp>
            <p:nvCxnSpPr>
              <p:cNvPr id="2847" name="Google Shape;2847;p56"/>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848" name="Google Shape;2848;p56"/>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2849" name="Google Shape;2849;p56"/>
            <p:cNvSpPr/>
            <p:nvPr/>
          </p:nvSpPr>
          <p:spPr>
            <a:xfrm>
              <a:off x="8900000" y="3832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56"/>
            <p:cNvSpPr/>
            <p:nvPr/>
          </p:nvSpPr>
          <p:spPr>
            <a:xfrm>
              <a:off x="8214200" y="48997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1" name="Google Shape;2851;p56"/>
            <p:cNvGrpSpPr/>
            <p:nvPr/>
          </p:nvGrpSpPr>
          <p:grpSpPr>
            <a:xfrm>
              <a:off x="7256729" y="4845940"/>
              <a:ext cx="94726" cy="124298"/>
              <a:chOff x="1043311" y="3419250"/>
              <a:chExt cx="59900" cy="78600"/>
            </a:xfrm>
          </p:grpSpPr>
          <p:sp>
            <p:nvSpPr>
              <p:cNvPr id="2852" name="Google Shape;2852;p56"/>
              <p:cNvSpPr/>
              <p:nvPr/>
            </p:nvSpPr>
            <p:spPr>
              <a:xfrm>
                <a:off x="1043311"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56"/>
              <p:cNvSpPr/>
              <p:nvPr/>
            </p:nvSpPr>
            <p:spPr>
              <a:xfrm>
                <a:off x="1043311"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54" name="Google Shape;2854;p56"/>
            <p:cNvSpPr/>
            <p:nvPr/>
          </p:nvSpPr>
          <p:spPr>
            <a:xfrm>
              <a:off x="5928200" y="4975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56"/>
            <p:cNvSpPr/>
            <p:nvPr/>
          </p:nvSpPr>
          <p:spPr>
            <a:xfrm>
              <a:off x="4175600" y="4975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56"/>
            <p:cNvSpPr/>
            <p:nvPr/>
          </p:nvSpPr>
          <p:spPr>
            <a:xfrm>
              <a:off x="1965800" y="48997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56"/>
            <p:cNvSpPr/>
            <p:nvPr/>
          </p:nvSpPr>
          <p:spPr>
            <a:xfrm>
              <a:off x="3032600" y="4975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8" name="Google Shape;2858;p56"/>
            <p:cNvGrpSpPr/>
            <p:nvPr/>
          </p:nvGrpSpPr>
          <p:grpSpPr>
            <a:xfrm>
              <a:off x="216500" y="4862425"/>
              <a:ext cx="167400" cy="167400"/>
              <a:chOff x="3216925" y="225750"/>
              <a:chExt cx="167400" cy="167400"/>
            </a:xfrm>
          </p:grpSpPr>
          <p:cxnSp>
            <p:nvCxnSpPr>
              <p:cNvPr id="2859" name="Google Shape;2859;p56"/>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860" name="Google Shape;2860;p56"/>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861" name="Google Shape;2861;p56"/>
            <p:cNvGrpSpPr/>
            <p:nvPr/>
          </p:nvGrpSpPr>
          <p:grpSpPr>
            <a:xfrm>
              <a:off x="4488300" y="4852438"/>
              <a:ext cx="167400" cy="167400"/>
              <a:chOff x="3216925" y="225750"/>
              <a:chExt cx="167400" cy="167400"/>
            </a:xfrm>
          </p:grpSpPr>
          <p:cxnSp>
            <p:nvCxnSpPr>
              <p:cNvPr id="2862" name="Google Shape;2862;p56"/>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863" name="Google Shape;2863;p56"/>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864" name="Google Shape;2864;p56"/>
            <p:cNvGrpSpPr/>
            <p:nvPr/>
          </p:nvGrpSpPr>
          <p:grpSpPr>
            <a:xfrm>
              <a:off x="8806813" y="4852450"/>
              <a:ext cx="167400" cy="167400"/>
              <a:chOff x="3216925" y="225750"/>
              <a:chExt cx="167400" cy="167400"/>
            </a:xfrm>
          </p:grpSpPr>
          <p:cxnSp>
            <p:nvCxnSpPr>
              <p:cNvPr id="2865" name="Google Shape;2865;p56"/>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866" name="Google Shape;2866;p56"/>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sp>
        <p:nvSpPr>
          <p:cNvPr id="2867" name="Google Shape;2867;p56"/>
          <p:cNvSpPr/>
          <p:nvPr/>
        </p:nvSpPr>
        <p:spPr>
          <a:xfrm rot="3600076">
            <a:off x="6751344" y="-391116"/>
            <a:ext cx="3345299" cy="3309879"/>
          </a:xfrm>
          <a:custGeom>
            <a:avLst/>
            <a:gdLst/>
            <a:ahLst/>
            <a:cxnLst/>
            <a:rect l="l" t="t" r="r" b="b"/>
            <a:pathLst>
              <a:path w="155698" h="154025" extrusionOk="0">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2868" name="Google Shape;2868;p56"/>
          <p:cNvSpPr/>
          <p:nvPr/>
        </p:nvSpPr>
        <p:spPr>
          <a:xfrm rot="3600076">
            <a:off x="-1320681" y="1948884"/>
            <a:ext cx="3345299" cy="3309879"/>
          </a:xfrm>
          <a:custGeom>
            <a:avLst/>
            <a:gdLst/>
            <a:ahLst/>
            <a:cxnLst/>
            <a:rect l="l" t="t" r="r" b="b"/>
            <a:pathLst>
              <a:path w="155698" h="154025" extrusionOk="0">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2869" name="Google Shape;2869;p56"/>
          <p:cNvPicPr preferRelativeResize="0"/>
          <p:nvPr/>
        </p:nvPicPr>
        <p:blipFill>
          <a:blip r:embed="rId2">
            <a:alphaModFix/>
          </a:blip>
          <a:stretch>
            <a:fillRect/>
          </a:stretch>
        </p:blipFill>
        <p:spPr>
          <a:xfrm>
            <a:off x="591725" y="2459687"/>
            <a:ext cx="2143799" cy="2146949"/>
          </a:xfrm>
          <a:prstGeom prst="rect">
            <a:avLst/>
          </a:prstGeom>
          <a:noFill/>
          <a:ln>
            <a:noFill/>
          </a:ln>
        </p:spPr>
      </p:pic>
      <p:pic>
        <p:nvPicPr>
          <p:cNvPr id="2870" name="Google Shape;2870;p56"/>
          <p:cNvPicPr preferRelativeResize="0"/>
          <p:nvPr/>
        </p:nvPicPr>
        <p:blipFill>
          <a:blip r:embed="rId2">
            <a:alphaModFix/>
          </a:blip>
          <a:stretch>
            <a:fillRect/>
          </a:stretch>
        </p:blipFill>
        <p:spPr>
          <a:xfrm>
            <a:off x="6432425" y="508337"/>
            <a:ext cx="2143799" cy="214694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3"/>
        <p:cNvGrpSpPr/>
        <p:nvPr/>
      </p:nvGrpSpPr>
      <p:grpSpPr>
        <a:xfrm>
          <a:off x="0" y="0"/>
          <a:ext cx="0" cy="0"/>
          <a:chOff x="0" y="0"/>
          <a:chExt cx="0" cy="0"/>
        </a:xfrm>
      </p:grpSpPr>
      <p:sp>
        <p:nvSpPr>
          <p:cNvPr id="44" name="Google Shape;44;p3"/>
          <p:cNvSpPr/>
          <p:nvPr/>
        </p:nvSpPr>
        <p:spPr>
          <a:xfrm>
            <a:off x="6549400" y="-2103850"/>
            <a:ext cx="3749208" cy="3709307"/>
          </a:xfrm>
          <a:custGeom>
            <a:avLst/>
            <a:gdLst/>
            <a:ahLst/>
            <a:cxnLst/>
            <a:rect l="l" t="t" r="r" b="b"/>
            <a:pathLst>
              <a:path w="155698" h="154025" extrusionOk="0">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45" name="Google Shape;45;p3"/>
          <p:cNvSpPr/>
          <p:nvPr/>
        </p:nvSpPr>
        <p:spPr>
          <a:xfrm>
            <a:off x="-519175" y="2402200"/>
            <a:ext cx="3749208" cy="3709307"/>
          </a:xfrm>
          <a:custGeom>
            <a:avLst/>
            <a:gdLst/>
            <a:ahLst/>
            <a:cxnLst/>
            <a:rect l="l" t="t" r="r" b="b"/>
            <a:pathLst>
              <a:path w="155698" h="154025" extrusionOk="0">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46" name="Google Shape;46;p3"/>
          <p:cNvPicPr preferRelativeResize="0"/>
          <p:nvPr/>
        </p:nvPicPr>
        <p:blipFill>
          <a:blip r:embed="rId2">
            <a:alphaModFix/>
          </a:blip>
          <a:stretch>
            <a:fillRect/>
          </a:stretch>
        </p:blipFill>
        <p:spPr>
          <a:xfrm>
            <a:off x="-259350" y="3470262"/>
            <a:ext cx="2143799" cy="2146949"/>
          </a:xfrm>
          <a:prstGeom prst="rect">
            <a:avLst/>
          </a:prstGeom>
          <a:noFill/>
          <a:ln>
            <a:noFill/>
          </a:ln>
        </p:spPr>
      </p:pic>
      <p:grpSp>
        <p:nvGrpSpPr>
          <p:cNvPr id="47" name="Google Shape;47;p3"/>
          <p:cNvGrpSpPr/>
          <p:nvPr/>
        </p:nvGrpSpPr>
        <p:grpSpPr>
          <a:xfrm>
            <a:off x="353575" y="250368"/>
            <a:ext cx="8154125" cy="4436832"/>
            <a:chOff x="353575" y="250368"/>
            <a:chExt cx="8154125" cy="4436832"/>
          </a:xfrm>
        </p:grpSpPr>
        <p:grpSp>
          <p:nvGrpSpPr>
            <p:cNvPr id="48" name="Google Shape;48;p3"/>
            <p:cNvGrpSpPr/>
            <p:nvPr/>
          </p:nvGrpSpPr>
          <p:grpSpPr>
            <a:xfrm>
              <a:off x="8340300" y="456300"/>
              <a:ext cx="167400" cy="167400"/>
              <a:chOff x="3216925" y="225750"/>
              <a:chExt cx="167400" cy="167400"/>
            </a:xfrm>
          </p:grpSpPr>
          <p:cxnSp>
            <p:nvCxnSpPr>
              <p:cNvPr id="49" name="Google Shape;49;p3"/>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50" name="Google Shape;50;p3"/>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51" name="Google Shape;51;p3"/>
            <p:cNvGrpSpPr/>
            <p:nvPr/>
          </p:nvGrpSpPr>
          <p:grpSpPr>
            <a:xfrm rot="-3599965">
              <a:off x="8376642" y="915879"/>
              <a:ext cx="94724" cy="124296"/>
              <a:chOff x="754200" y="3419250"/>
              <a:chExt cx="59900" cy="78600"/>
            </a:xfrm>
          </p:grpSpPr>
          <p:sp>
            <p:nvSpPr>
              <p:cNvPr id="52" name="Google Shape;52;p3"/>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rot="6300016">
              <a:off x="7930979" y="477854"/>
              <a:ext cx="94725" cy="124297"/>
              <a:chOff x="754200" y="3419250"/>
              <a:chExt cx="59900" cy="78600"/>
            </a:xfrm>
          </p:grpSpPr>
          <p:sp>
            <p:nvSpPr>
              <p:cNvPr id="55" name="Google Shape;55;p3"/>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3"/>
            <p:cNvSpPr/>
            <p:nvPr/>
          </p:nvSpPr>
          <p:spPr>
            <a:xfrm>
              <a:off x="7967550" y="8972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58;p3"/>
            <p:cNvGrpSpPr/>
            <p:nvPr/>
          </p:nvGrpSpPr>
          <p:grpSpPr>
            <a:xfrm>
              <a:off x="2174125" y="1257250"/>
              <a:ext cx="167400" cy="167400"/>
              <a:chOff x="3216925" y="225750"/>
              <a:chExt cx="167400" cy="167400"/>
            </a:xfrm>
          </p:grpSpPr>
          <p:cxnSp>
            <p:nvCxnSpPr>
              <p:cNvPr id="59" name="Google Shape;59;p3"/>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60" name="Google Shape;60;p3"/>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61" name="Google Shape;61;p3"/>
            <p:cNvGrpSpPr/>
            <p:nvPr/>
          </p:nvGrpSpPr>
          <p:grpSpPr>
            <a:xfrm rot="-3599965">
              <a:off x="892867" y="2804104"/>
              <a:ext cx="94724" cy="124296"/>
              <a:chOff x="754200" y="3419250"/>
              <a:chExt cx="59900" cy="78600"/>
            </a:xfrm>
          </p:grpSpPr>
          <p:sp>
            <p:nvSpPr>
              <p:cNvPr id="62" name="Google Shape;62;p3"/>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rot="6300016">
              <a:off x="447204" y="2289879"/>
              <a:ext cx="94725" cy="124297"/>
              <a:chOff x="754200" y="3419250"/>
              <a:chExt cx="59900" cy="78600"/>
            </a:xfrm>
          </p:grpSpPr>
          <p:sp>
            <p:nvSpPr>
              <p:cNvPr id="65" name="Google Shape;65;p3"/>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3"/>
            <p:cNvSpPr/>
            <p:nvPr/>
          </p:nvSpPr>
          <p:spPr>
            <a:xfrm>
              <a:off x="1877575" y="200296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 name="Google Shape;68;p3"/>
            <p:cNvGrpSpPr/>
            <p:nvPr/>
          </p:nvGrpSpPr>
          <p:grpSpPr>
            <a:xfrm rot="1800035">
              <a:off x="7942533" y="4481570"/>
              <a:ext cx="94724" cy="124296"/>
              <a:chOff x="754200" y="3419250"/>
              <a:chExt cx="59900" cy="78600"/>
            </a:xfrm>
          </p:grpSpPr>
          <p:sp>
            <p:nvSpPr>
              <p:cNvPr id="69" name="Google Shape;69;p3"/>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rot="-9899984">
              <a:off x="8380558" y="4035906"/>
              <a:ext cx="94725" cy="124297"/>
              <a:chOff x="754200" y="3419250"/>
              <a:chExt cx="59900" cy="78600"/>
            </a:xfrm>
          </p:grpSpPr>
          <p:sp>
            <p:nvSpPr>
              <p:cNvPr id="72" name="Google Shape;72;p3"/>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3"/>
            <p:cNvSpPr/>
            <p:nvPr/>
          </p:nvSpPr>
          <p:spPr>
            <a:xfrm rot="5400000">
              <a:off x="8049105" y="4087263"/>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1496575" y="124096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3"/>
            <p:cNvGrpSpPr/>
            <p:nvPr/>
          </p:nvGrpSpPr>
          <p:grpSpPr>
            <a:xfrm>
              <a:off x="2174125" y="4519800"/>
              <a:ext cx="167400" cy="167400"/>
              <a:chOff x="3216925" y="225750"/>
              <a:chExt cx="167400" cy="167400"/>
            </a:xfrm>
          </p:grpSpPr>
          <p:cxnSp>
            <p:nvCxnSpPr>
              <p:cNvPr id="77" name="Google Shape;77;p3"/>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78" name="Google Shape;78;p3"/>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79" name="Google Shape;79;p3"/>
            <p:cNvGrpSpPr/>
            <p:nvPr/>
          </p:nvGrpSpPr>
          <p:grpSpPr>
            <a:xfrm rot="3599965">
              <a:off x="1056881" y="2213687"/>
              <a:ext cx="94724" cy="124296"/>
              <a:chOff x="754200" y="3419250"/>
              <a:chExt cx="59900" cy="78600"/>
            </a:xfrm>
          </p:grpSpPr>
          <p:sp>
            <p:nvSpPr>
              <p:cNvPr id="80" name="Google Shape;80;p3"/>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3"/>
            <p:cNvSpPr/>
            <p:nvPr/>
          </p:nvSpPr>
          <p:spPr>
            <a:xfrm>
              <a:off x="1725175" y="55516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353575" y="25036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3"/>
          <p:cNvSpPr txBox="1">
            <a:spLocks noGrp="1"/>
          </p:cNvSpPr>
          <p:nvPr>
            <p:ph type="title"/>
          </p:nvPr>
        </p:nvSpPr>
        <p:spPr>
          <a:xfrm>
            <a:off x="4572000" y="1439700"/>
            <a:ext cx="3810000" cy="1664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5" name="Google Shape;85;p3"/>
          <p:cNvSpPr txBox="1">
            <a:spLocks noGrp="1"/>
          </p:cNvSpPr>
          <p:nvPr>
            <p:ph type="title" idx="2" hasCustomPrompt="1"/>
          </p:nvPr>
        </p:nvSpPr>
        <p:spPr>
          <a:xfrm>
            <a:off x="2867525" y="1851000"/>
            <a:ext cx="146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6" name="Google Shape;86;p3"/>
          <p:cNvSpPr txBox="1">
            <a:spLocks noGrp="1"/>
          </p:cNvSpPr>
          <p:nvPr>
            <p:ph type="subTitle" idx="1"/>
          </p:nvPr>
        </p:nvSpPr>
        <p:spPr>
          <a:xfrm>
            <a:off x="4577650" y="3104100"/>
            <a:ext cx="2741700" cy="599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1"/>
                </a:solidFill>
                <a:latin typeface="Open Sans"/>
                <a:ea typeface="Open Sans"/>
                <a:cs typeface="Open Sans"/>
                <a:sym typeface="Open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4">
  <p:cSld name="CUSTOM_31">
    <p:spTree>
      <p:nvGrpSpPr>
        <p:cNvPr id="1" name="Shape 2871"/>
        <p:cNvGrpSpPr/>
        <p:nvPr/>
      </p:nvGrpSpPr>
      <p:grpSpPr>
        <a:xfrm>
          <a:off x="0" y="0"/>
          <a:ext cx="0" cy="0"/>
          <a:chOff x="0" y="0"/>
          <a:chExt cx="0" cy="0"/>
        </a:xfrm>
      </p:grpSpPr>
      <p:sp>
        <p:nvSpPr>
          <p:cNvPr id="2872" name="Google Shape;2872;p57"/>
          <p:cNvSpPr/>
          <p:nvPr/>
        </p:nvSpPr>
        <p:spPr>
          <a:xfrm>
            <a:off x="-911223" y="-1332236"/>
            <a:ext cx="3345172" cy="3309997"/>
          </a:xfrm>
          <a:custGeom>
            <a:avLst/>
            <a:gdLst/>
            <a:ahLst/>
            <a:cxnLst/>
            <a:rect l="l" t="t" r="r" b="b"/>
            <a:pathLst>
              <a:path w="155698" h="154025" extrusionOk="0">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2873" name="Google Shape;2873;p57"/>
          <p:cNvSpPr/>
          <p:nvPr/>
        </p:nvSpPr>
        <p:spPr>
          <a:xfrm>
            <a:off x="439325" y="355925"/>
            <a:ext cx="4449000" cy="4403100"/>
          </a:xfrm>
          <a:prstGeom prst="roundRect">
            <a:avLst>
              <a:gd name="adj" fmla="val 661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4" name="Google Shape;2874;p57"/>
          <p:cNvGrpSpPr/>
          <p:nvPr/>
        </p:nvGrpSpPr>
        <p:grpSpPr>
          <a:xfrm rot="10800000" flipH="1">
            <a:off x="166131" y="110373"/>
            <a:ext cx="8837213" cy="4929863"/>
            <a:chOff x="166131" y="110373"/>
            <a:chExt cx="8837213" cy="4929863"/>
          </a:xfrm>
        </p:grpSpPr>
        <p:grpSp>
          <p:nvGrpSpPr>
            <p:cNvPr id="2875" name="Google Shape;2875;p57"/>
            <p:cNvGrpSpPr/>
            <p:nvPr/>
          </p:nvGrpSpPr>
          <p:grpSpPr>
            <a:xfrm rot="10800000">
              <a:off x="8756443" y="4862848"/>
              <a:ext cx="167400" cy="167400"/>
              <a:chOff x="3216925" y="225750"/>
              <a:chExt cx="167400" cy="167400"/>
            </a:xfrm>
          </p:grpSpPr>
          <p:cxnSp>
            <p:nvCxnSpPr>
              <p:cNvPr id="2876" name="Google Shape;2876;p57"/>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877" name="Google Shape;2877;p57"/>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878" name="Google Shape;2878;p57"/>
            <p:cNvGrpSpPr/>
            <p:nvPr/>
          </p:nvGrpSpPr>
          <p:grpSpPr>
            <a:xfrm rot="10800000">
              <a:off x="4484643" y="4872835"/>
              <a:ext cx="167400" cy="167400"/>
              <a:chOff x="3216925" y="225750"/>
              <a:chExt cx="167400" cy="167400"/>
            </a:xfrm>
          </p:grpSpPr>
          <p:cxnSp>
            <p:nvCxnSpPr>
              <p:cNvPr id="2879" name="Google Shape;2879;p57"/>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880" name="Google Shape;2880;p57"/>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881" name="Google Shape;2881;p57"/>
            <p:cNvGrpSpPr/>
            <p:nvPr/>
          </p:nvGrpSpPr>
          <p:grpSpPr>
            <a:xfrm rot="10800000">
              <a:off x="8833968" y="2496885"/>
              <a:ext cx="167400" cy="167400"/>
              <a:chOff x="3216925" y="225750"/>
              <a:chExt cx="167400" cy="167400"/>
            </a:xfrm>
          </p:grpSpPr>
          <p:cxnSp>
            <p:nvCxnSpPr>
              <p:cNvPr id="2882" name="Google Shape;2882;p57"/>
              <p:cNvCxnSpPr/>
              <p:nvPr/>
            </p:nvCxnSpPr>
            <p:spPr>
              <a:xfrm>
                <a:off x="3300613" y="225750"/>
                <a:ext cx="0" cy="167400"/>
              </a:xfrm>
              <a:prstGeom prst="straightConnector1">
                <a:avLst/>
              </a:prstGeom>
              <a:noFill/>
              <a:ln w="19050" cap="flat" cmpd="sng">
                <a:solidFill>
                  <a:schemeClr val="accent6"/>
                </a:solidFill>
                <a:prstDash val="solid"/>
                <a:round/>
                <a:headEnd type="none" w="med" len="med"/>
                <a:tailEnd type="none" w="med" len="med"/>
              </a:ln>
            </p:spPr>
          </p:cxnSp>
          <p:cxnSp>
            <p:nvCxnSpPr>
              <p:cNvPr id="2883" name="Google Shape;2883;p57"/>
              <p:cNvCxnSpPr/>
              <p:nvPr/>
            </p:nvCxnSpPr>
            <p:spPr>
              <a:xfrm rot="10800000">
                <a:off x="3216925" y="309377"/>
                <a:ext cx="167400" cy="0"/>
              </a:xfrm>
              <a:prstGeom prst="straightConnector1">
                <a:avLst/>
              </a:prstGeom>
              <a:noFill/>
              <a:ln w="19050" cap="flat" cmpd="sng">
                <a:solidFill>
                  <a:schemeClr val="accent6"/>
                </a:solidFill>
                <a:prstDash val="solid"/>
                <a:round/>
                <a:headEnd type="none" w="med" len="med"/>
                <a:tailEnd type="none" w="med" len="med"/>
              </a:ln>
            </p:spPr>
          </p:cxnSp>
        </p:grpSp>
        <p:sp>
          <p:nvSpPr>
            <p:cNvPr id="2884" name="Google Shape;2884;p57"/>
            <p:cNvSpPr/>
            <p:nvPr/>
          </p:nvSpPr>
          <p:spPr>
            <a:xfrm rot="10800000">
              <a:off x="8829343" y="4333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57"/>
            <p:cNvSpPr/>
            <p:nvPr/>
          </p:nvSpPr>
          <p:spPr>
            <a:xfrm rot="10800000">
              <a:off x="8981743" y="3038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57"/>
            <p:cNvSpPr/>
            <p:nvPr/>
          </p:nvSpPr>
          <p:spPr>
            <a:xfrm rot="10800000">
              <a:off x="8981743" y="18190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57"/>
            <p:cNvSpPr/>
            <p:nvPr/>
          </p:nvSpPr>
          <p:spPr>
            <a:xfrm rot="10800000">
              <a:off x="8829343" y="6760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57"/>
            <p:cNvSpPr/>
            <p:nvPr/>
          </p:nvSpPr>
          <p:spPr>
            <a:xfrm rot="10800000">
              <a:off x="6238543" y="4943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57"/>
            <p:cNvSpPr/>
            <p:nvPr/>
          </p:nvSpPr>
          <p:spPr>
            <a:xfrm rot="10800000">
              <a:off x="5171743" y="44860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57"/>
            <p:cNvSpPr/>
            <p:nvPr/>
          </p:nvSpPr>
          <p:spPr>
            <a:xfrm rot="10800000">
              <a:off x="3876343" y="48670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57"/>
            <p:cNvSpPr/>
            <p:nvPr/>
          </p:nvSpPr>
          <p:spPr>
            <a:xfrm rot="10800000">
              <a:off x="3114343" y="4943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2" name="Google Shape;2892;p57"/>
            <p:cNvGrpSpPr/>
            <p:nvPr/>
          </p:nvGrpSpPr>
          <p:grpSpPr>
            <a:xfrm rot="10800000">
              <a:off x="166131" y="4872823"/>
              <a:ext cx="167400" cy="167400"/>
              <a:chOff x="3216925" y="225750"/>
              <a:chExt cx="167400" cy="167400"/>
            </a:xfrm>
          </p:grpSpPr>
          <p:cxnSp>
            <p:nvCxnSpPr>
              <p:cNvPr id="2893" name="Google Shape;2893;p57"/>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894" name="Google Shape;2894;p57"/>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2895" name="Google Shape;2895;p57"/>
            <p:cNvSpPr/>
            <p:nvPr/>
          </p:nvSpPr>
          <p:spPr>
            <a:xfrm rot="10800000">
              <a:off x="1209343" y="4943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57"/>
            <p:cNvSpPr/>
            <p:nvPr/>
          </p:nvSpPr>
          <p:spPr>
            <a:xfrm rot="10800000">
              <a:off x="218743" y="4333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7" name="Google Shape;2897;p57"/>
            <p:cNvGrpSpPr/>
            <p:nvPr/>
          </p:nvGrpSpPr>
          <p:grpSpPr>
            <a:xfrm rot="10800000">
              <a:off x="166131" y="2484760"/>
              <a:ext cx="167400" cy="167400"/>
              <a:chOff x="3216925" y="225750"/>
              <a:chExt cx="167400" cy="167400"/>
            </a:xfrm>
          </p:grpSpPr>
          <p:cxnSp>
            <p:nvCxnSpPr>
              <p:cNvPr id="2898" name="Google Shape;2898;p57"/>
              <p:cNvCxnSpPr/>
              <p:nvPr/>
            </p:nvCxnSpPr>
            <p:spPr>
              <a:xfrm>
                <a:off x="3300613" y="225750"/>
                <a:ext cx="0" cy="167400"/>
              </a:xfrm>
              <a:prstGeom prst="straightConnector1">
                <a:avLst/>
              </a:prstGeom>
              <a:noFill/>
              <a:ln w="19050" cap="flat" cmpd="sng">
                <a:solidFill>
                  <a:schemeClr val="accent2"/>
                </a:solidFill>
                <a:prstDash val="solid"/>
                <a:round/>
                <a:headEnd type="none" w="med" len="med"/>
                <a:tailEnd type="none" w="med" len="med"/>
              </a:ln>
            </p:spPr>
          </p:cxnSp>
          <p:cxnSp>
            <p:nvCxnSpPr>
              <p:cNvPr id="2899" name="Google Shape;2899;p57"/>
              <p:cNvCxnSpPr/>
              <p:nvPr/>
            </p:nvCxnSpPr>
            <p:spPr>
              <a:xfrm rot="10800000">
                <a:off x="3216925" y="309377"/>
                <a:ext cx="167400" cy="0"/>
              </a:xfrm>
              <a:prstGeom prst="straightConnector1">
                <a:avLst/>
              </a:prstGeom>
              <a:noFill/>
              <a:ln w="19050" cap="flat" cmpd="sng">
                <a:solidFill>
                  <a:schemeClr val="accent2"/>
                </a:solidFill>
                <a:prstDash val="solid"/>
                <a:round/>
                <a:headEnd type="none" w="med" len="med"/>
                <a:tailEnd type="none" w="med" len="med"/>
              </a:ln>
            </p:spPr>
          </p:cxnSp>
        </p:grpSp>
        <p:sp>
          <p:nvSpPr>
            <p:cNvPr id="2900" name="Google Shape;2900;p57"/>
            <p:cNvSpPr/>
            <p:nvPr/>
          </p:nvSpPr>
          <p:spPr>
            <a:xfrm rot="10800000">
              <a:off x="218743" y="1285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57"/>
            <p:cNvSpPr/>
            <p:nvPr/>
          </p:nvSpPr>
          <p:spPr>
            <a:xfrm rot="10800000">
              <a:off x="904543" y="2188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57"/>
            <p:cNvSpPr/>
            <p:nvPr/>
          </p:nvSpPr>
          <p:spPr>
            <a:xfrm rot="10800000">
              <a:off x="3190543" y="142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57"/>
            <p:cNvSpPr/>
            <p:nvPr/>
          </p:nvSpPr>
          <p:spPr>
            <a:xfrm rot="10800000">
              <a:off x="4943143" y="142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57"/>
            <p:cNvSpPr/>
            <p:nvPr/>
          </p:nvSpPr>
          <p:spPr>
            <a:xfrm rot="10800000">
              <a:off x="7152943" y="2188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57"/>
            <p:cNvSpPr/>
            <p:nvPr/>
          </p:nvSpPr>
          <p:spPr>
            <a:xfrm rot="10800000">
              <a:off x="6086143" y="142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06" name="Google Shape;2906;p57"/>
            <p:cNvGrpSpPr/>
            <p:nvPr/>
          </p:nvGrpSpPr>
          <p:grpSpPr>
            <a:xfrm rot="10800000">
              <a:off x="8756443" y="110373"/>
              <a:ext cx="167400" cy="167400"/>
              <a:chOff x="3216925" y="225750"/>
              <a:chExt cx="167400" cy="167400"/>
            </a:xfrm>
          </p:grpSpPr>
          <p:cxnSp>
            <p:nvCxnSpPr>
              <p:cNvPr id="2907" name="Google Shape;2907;p57"/>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908" name="Google Shape;2908;p57"/>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909" name="Google Shape;2909;p57"/>
            <p:cNvGrpSpPr/>
            <p:nvPr/>
          </p:nvGrpSpPr>
          <p:grpSpPr>
            <a:xfrm rot="10800000">
              <a:off x="4484643" y="120360"/>
              <a:ext cx="167400" cy="167400"/>
              <a:chOff x="3216925" y="225750"/>
              <a:chExt cx="167400" cy="167400"/>
            </a:xfrm>
          </p:grpSpPr>
          <p:cxnSp>
            <p:nvCxnSpPr>
              <p:cNvPr id="2910" name="Google Shape;2910;p57"/>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911" name="Google Shape;2911;p57"/>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912" name="Google Shape;2912;p57"/>
            <p:cNvGrpSpPr/>
            <p:nvPr/>
          </p:nvGrpSpPr>
          <p:grpSpPr>
            <a:xfrm rot="10800000">
              <a:off x="166131" y="120348"/>
              <a:ext cx="167400" cy="167400"/>
              <a:chOff x="3216925" y="225750"/>
              <a:chExt cx="167400" cy="167400"/>
            </a:xfrm>
          </p:grpSpPr>
          <p:cxnSp>
            <p:nvCxnSpPr>
              <p:cNvPr id="2913" name="Google Shape;2913;p57"/>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914" name="Google Shape;2914;p57"/>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915" name="Google Shape;2915;p57"/>
            <p:cNvGrpSpPr/>
            <p:nvPr/>
          </p:nvGrpSpPr>
          <p:grpSpPr>
            <a:xfrm rot="10800000">
              <a:off x="2325387" y="120348"/>
              <a:ext cx="167400" cy="167400"/>
              <a:chOff x="3216925" y="225750"/>
              <a:chExt cx="167400" cy="167400"/>
            </a:xfrm>
          </p:grpSpPr>
          <p:cxnSp>
            <p:nvCxnSpPr>
              <p:cNvPr id="2916" name="Google Shape;2916;p57"/>
              <p:cNvCxnSpPr/>
              <p:nvPr/>
            </p:nvCxnSpPr>
            <p:spPr>
              <a:xfrm>
                <a:off x="3300613" y="225750"/>
                <a:ext cx="0" cy="167400"/>
              </a:xfrm>
              <a:prstGeom prst="straightConnector1">
                <a:avLst/>
              </a:prstGeom>
              <a:noFill/>
              <a:ln w="19050" cap="flat" cmpd="sng">
                <a:solidFill>
                  <a:schemeClr val="accent1"/>
                </a:solidFill>
                <a:prstDash val="solid"/>
                <a:round/>
                <a:headEnd type="none" w="med" len="med"/>
                <a:tailEnd type="none" w="med" len="med"/>
              </a:ln>
            </p:spPr>
          </p:cxnSp>
          <p:cxnSp>
            <p:nvCxnSpPr>
              <p:cNvPr id="2917" name="Google Shape;2917;p57"/>
              <p:cNvCxnSpPr/>
              <p:nvPr/>
            </p:nvCxnSpPr>
            <p:spPr>
              <a:xfrm rot="10800000">
                <a:off x="3216925" y="309377"/>
                <a:ext cx="167400" cy="0"/>
              </a:xfrm>
              <a:prstGeom prst="straightConnector1">
                <a:avLst/>
              </a:prstGeom>
              <a:noFill/>
              <a:ln w="19050" cap="flat" cmpd="sng">
                <a:solidFill>
                  <a:schemeClr val="accent1"/>
                </a:solidFill>
                <a:prstDash val="solid"/>
                <a:round/>
                <a:headEnd type="none" w="med" len="med"/>
                <a:tailEnd type="none" w="med" len="med"/>
              </a:ln>
            </p:spPr>
          </p:cxnSp>
        </p:grpSp>
        <p:grpSp>
          <p:nvGrpSpPr>
            <p:cNvPr id="2918" name="Google Shape;2918;p57"/>
            <p:cNvGrpSpPr/>
            <p:nvPr/>
          </p:nvGrpSpPr>
          <p:grpSpPr>
            <a:xfrm rot="10800000">
              <a:off x="2325387" y="4872823"/>
              <a:ext cx="167400" cy="167400"/>
              <a:chOff x="3216925" y="225750"/>
              <a:chExt cx="167400" cy="167400"/>
            </a:xfrm>
          </p:grpSpPr>
          <p:cxnSp>
            <p:nvCxnSpPr>
              <p:cNvPr id="2919" name="Google Shape;2919;p57"/>
              <p:cNvCxnSpPr/>
              <p:nvPr/>
            </p:nvCxnSpPr>
            <p:spPr>
              <a:xfrm>
                <a:off x="3300613" y="225750"/>
                <a:ext cx="0" cy="167400"/>
              </a:xfrm>
              <a:prstGeom prst="straightConnector1">
                <a:avLst/>
              </a:prstGeom>
              <a:noFill/>
              <a:ln w="19050" cap="flat" cmpd="sng">
                <a:solidFill>
                  <a:schemeClr val="lt2"/>
                </a:solidFill>
                <a:prstDash val="solid"/>
                <a:round/>
                <a:headEnd type="none" w="med" len="med"/>
                <a:tailEnd type="none" w="med" len="med"/>
              </a:ln>
            </p:spPr>
          </p:cxnSp>
          <p:cxnSp>
            <p:nvCxnSpPr>
              <p:cNvPr id="2920" name="Google Shape;2920;p57"/>
              <p:cNvCxnSpPr/>
              <p:nvPr/>
            </p:nvCxnSpPr>
            <p:spPr>
              <a:xfrm rot="10800000">
                <a:off x="3216925" y="309377"/>
                <a:ext cx="167400" cy="0"/>
              </a:xfrm>
              <a:prstGeom prst="straightConnector1">
                <a:avLst/>
              </a:prstGeom>
              <a:noFill/>
              <a:ln w="19050" cap="flat" cmpd="sng">
                <a:solidFill>
                  <a:schemeClr val="lt2"/>
                </a:solidFill>
                <a:prstDash val="solid"/>
                <a:round/>
                <a:headEnd type="none" w="med" len="med"/>
                <a:tailEnd type="none" w="med" len="med"/>
              </a:ln>
            </p:spPr>
          </p:cxnSp>
        </p:grpSp>
        <p:grpSp>
          <p:nvGrpSpPr>
            <p:cNvPr id="2921" name="Google Shape;2921;p57"/>
            <p:cNvGrpSpPr/>
            <p:nvPr/>
          </p:nvGrpSpPr>
          <p:grpSpPr>
            <a:xfrm rot="10800000">
              <a:off x="6620543" y="120348"/>
              <a:ext cx="167400" cy="167400"/>
              <a:chOff x="3216925" y="225750"/>
              <a:chExt cx="167400" cy="167400"/>
            </a:xfrm>
          </p:grpSpPr>
          <p:cxnSp>
            <p:nvCxnSpPr>
              <p:cNvPr id="2922" name="Google Shape;2922;p57"/>
              <p:cNvCxnSpPr/>
              <p:nvPr/>
            </p:nvCxnSpPr>
            <p:spPr>
              <a:xfrm>
                <a:off x="3300613" y="225750"/>
                <a:ext cx="0" cy="167400"/>
              </a:xfrm>
              <a:prstGeom prst="straightConnector1">
                <a:avLst/>
              </a:prstGeom>
              <a:noFill/>
              <a:ln w="19050" cap="flat" cmpd="sng">
                <a:solidFill>
                  <a:schemeClr val="accent5"/>
                </a:solidFill>
                <a:prstDash val="solid"/>
                <a:round/>
                <a:headEnd type="none" w="med" len="med"/>
                <a:tailEnd type="none" w="med" len="med"/>
              </a:ln>
            </p:spPr>
          </p:cxnSp>
          <p:cxnSp>
            <p:nvCxnSpPr>
              <p:cNvPr id="2923" name="Google Shape;2923;p57"/>
              <p:cNvCxnSpPr/>
              <p:nvPr/>
            </p:nvCxnSpPr>
            <p:spPr>
              <a:xfrm rot="10800000">
                <a:off x="3216925" y="309377"/>
                <a:ext cx="167400" cy="0"/>
              </a:xfrm>
              <a:prstGeom prst="straightConnector1">
                <a:avLst/>
              </a:prstGeom>
              <a:noFill/>
              <a:ln w="19050" cap="flat" cmpd="sng">
                <a:solidFill>
                  <a:schemeClr val="accent5"/>
                </a:solidFill>
                <a:prstDash val="solid"/>
                <a:round/>
                <a:headEnd type="none" w="med" len="med"/>
                <a:tailEnd type="none" w="med" len="med"/>
              </a:ln>
            </p:spPr>
          </p:cxnSp>
        </p:grpSp>
        <p:grpSp>
          <p:nvGrpSpPr>
            <p:cNvPr id="2924" name="Google Shape;2924;p57"/>
            <p:cNvGrpSpPr/>
            <p:nvPr/>
          </p:nvGrpSpPr>
          <p:grpSpPr>
            <a:xfrm rot="10800000">
              <a:off x="6620543" y="4872823"/>
              <a:ext cx="167400" cy="167400"/>
              <a:chOff x="3216925" y="225750"/>
              <a:chExt cx="167400" cy="167400"/>
            </a:xfrm>
          </p:grpSpPr>
          <p:cxnSp>
            <p:nvCxnSpPr>
              <p:cNvPr id="2925" name="Google Shape;2925;p57"/>
              <p:cNvCxnSpPr/>
              <p:nvPr/>
            </p:nvCxnSpPr>
            <p:spPr>
              <a:xfrm>
                <a:off x="3300613" y="225750"/>
                <a:ext cx="0" cy="167400"/>
              </a:xfrm>
              <a:prstGeom prst="straightConnector1">
                <a:avLst/>
              </a:prstGeom>
              <a:noFill/>
              <a:ln w="19050" cap="flat" cmpd="sng">
                <a:solidFill>
                  <a:schemeClr val="accent3"/>
                </a:solidFill>
                <a:prstDash val="solid"/>
                <a:round/>
                <a:headEnd type="none" w="med" len="med"/>
                <a:tailEnd type="none" w="med" len="med"/>
              </a:ln>
            </p:spPr>
          </p:cxnSp>
          <p:cxnSp>
            <p:nvCxnSpPr>
              <p:cNvPr id="2926" name="Google Shape;2926;p57"/>
              <p:cNvCxnSpPr/>
              <p:nvPr/>
            </p:nvCxnSpPr>
            <p:spPr>
              <a:xfrm rot="10800000">
                <a:off x="3216925" y="309377"/>
                <a:ext cx="167400" cy="0"/>
              </a:xfrm>
              <a:prstGeom prst="straightConnector1">
                <a:avLst/>
              </a:prstGeom>
              <a:noFill/>
              <a:ln w="19050" cap="flat" cmpd="sng">
                <a:solidFill>
                  <a:schemeClr val="accent3"/>
                </a:solidFill>
                <a:prstDash val="solid"/>
                <a:round/>
                <a:headEnd type="none" w="med" len="med"/>
                <a:tailEnd type="none" w="med" len="med"/>
              </a:ln>
            </p:spPr>
          </p:cxnSp>
        </p:grpSp>
        <p:sp>
          <p:nvSpPr>
            <p:cNvPr id="2927" name="Google Shape;2927;p57"/>
            <p:cNvSpPr/>
            <p:nvPr/>
          </p:nvSpPr>
          <p:spPr>
            <a:xfrm rot="10800000">
              <a:off x="7991143" y="4714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57"/>
            <p:cNvSpPr/>
            <p:nvPr/>
          </p:nvSpPr>
          <p:spPr>
            <a:xfrm rot="10800000">
              <a:off x="7229143" y="4562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57"/>
            <p:cNvSpPr/>
            <p:nvPr/>
          </p:nvSpPr>
          <p:spPr>
            <a:xfrm rot="10800000">
              <a:off x="2885743" y="752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57"/>
            <p:cNvSpPr/>
            <p:nvPr/>
          </p:nvSpPr>
          <p:spPr>
            <a:xfrm rot="10800000">
              <a:off x="4028743" y="5998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57"/>
            <p:cNvSpPr/>
            <p:nvPr/>
          </p:nvSpPr>
          <p:spPr>
            <a:xfrm rot="10800000">
              <a:off x="5628943" y="752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57"/>
            <p:cNvSpPr/>
            <p:nvPr/>
          </p:nvSpPr>
          <p:spPr>
            <a:xfrm rot="10800000">
              <a:off x="7838743" y="752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57"/>
            <p:cNvSpPr/>
            <p:nvPr/>
          </p:nvSpPr>
          <p:spPr>
            <a:xfrm rot="10800000">
              <a:off x="1895143" y="4333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57"/>
            <p:cNvSpPr/>
            <p:nvPr/>
          </p:nvSpPr>
          <p:spPr>
            <a:xfrm rot="10800000">
              <a:off x="2809543" y="44098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1"/>
        </a:solidFill>
        <a:effectLst/>
      </p:bgPr>
    </p:bg>
    <p:spTree>
      <p:nvGrpSpPr>
        <p:cNvPr id="1" name="Shape 87"/>
        <p:cNvGrpSpPr/>
        <p:nvPr/>
      </p:nvGrpSpPr>
      <p:grpSpPr>
        <a:xfrm>
          <a:off x="0" y="0"/>
          <a:ext cx="0" cy="0"/>
          <a:chOff x="0" y="0"/>
          <a:chExt cx="0" cy="0"/>
        </a:xfrm>
      </p:grpSpPr>
      <p:sp>
        <p:nvSpPr>
          <p:cNvPr id="88" name="Google Shape;88;p4"/>
          <p:cNvSpPr/>
          <p:nvPr/>
        </p:nvSpPr>
        <p:spPr>
          <a:xfrm>
            <a:off x="439325" y="355925"/>
            <a:ext cx="8289300" cy="4403100"/>
          </a:xfrm>
          <a:prstGeom prst="roundRect">
            <a:avLst>
              <a:gd name="adj" fmla="val 661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txBox="1">
            <a:spLocks noGrp="1"/>
          </p:cNvSpPr>
          <p:nvPr>
            <p:ph type="title"/>
          </p:nvPr>
        </p:nvSpPr>
        <p:spPr>
          <a:xfrm>
            <a:off x="720000" y="540000"/>
            <a:ext cx="7704000" cy="47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500"/>
              <a:buNone/>
              <a:defRPr>
                <a:solidFill>
                  <a:schemeClr val="dk1"/>
                </a:solidFill>
              </a:defRPr>
            </a:lvl1pPr>
            <a:lvl2pPr lvl="1" rtl="0">
              <a:spcBef>
                <a:spcPts val="0"/>
              </a:spcBef>
              <a:spcAft>
                <a:spcPts val="0"/>
              </a:spcAft>
              <a:buClr>
                <a:schemeClr val="dk1"/>
              </a:buClr>
              <a:buSzPts val="3500"/>
              <a:buNone/>
              <a:defRPr>
                <a:solidFill>
                  <a:schemeClr val="dk1"/>
                </a:solidFill>
              </a:defRPr>
            </a:lvl2pPr>
            <a:lvl3pPr lvl="2" rtl="0">
              <a:spcBef>
                <a:spcPts val="0"/>
              </a:spcBef>
              <a:spcAft>
                <a:spcPts val="0"/>
              </a:spcAft>
              <a:buClr>
                <a:schemeClr val="dk1"/>
              </a:buClr>
              <a:buSzPts val="3500"/>
              <a:buNone/>
              <a:defRPr>
                <a:solidFill>
                  <a:schemeClr val="dk1"/>
                </a:solidFill>
              </a:defRPr>
            </a:lvl3pPr>
            <a:lvl4pPr lvl="3" rtl="0">
              <a:spcBef>
                <a:spcPts val="0"/>
              </a:spcBef>
              <a:spcAft>
                <a:spcPts val="0"/>
              </a:spcAft>
              <a:buClr>
                <a:schemeClr val="dk1"/>
              </a:buClr>
              <a:buSzPts val="3500"/>
              <a:buNone/>
              <a:defRPr>
                <a:solidFill>
                  <a:schemeClr val="dk1"/>
                </a:solidFill>
              </a:defRPr>
            </a:lvl4pPr>
            <a:lvl5pPr lvl="4" rtl="0">
              <a:spcBef>
                <a:spcPts val="0"/>
              </a:spcBef>
              <a:spcAft>
                <a:spcPts val="0"/>
              </a:spcAft>
              <a:buClr>
                <a:schemeClr val="dk1"/>
              </a:buClr>
              <a:buSzPts val="3500"/>
              <a:buNone/>
              <a:defRPr>
                <a:solidFill>
                  <a:schemeClr val="dk1"/>
                </a:solidFill>
              </a:defRPr>
            </a:lvl5pPr>
            <a:lvl6pPr lvl="5" rtl="0">
              <a:spcBef>
                <a:spcPts val="0"/>
              </a:spcBef>
              <a:spcAft>
                <a:spcPts val="0"/>
              </a:spcAft>
              <a:buClr>
                <a:schemeClr val="dk1"/>
              </a:buClr>
              <a:buSzPts val="3500"/>
              <a:buNone/>
              <a:defRPr>
                <a:solidFill>
                  <a:schemeClr val="dk1"/>
                </a:solidFill>
              </a:defRPr>
            </a:lvl6pPr>
            <a:lvl7pPr lvl="6" rtl="0">
              <a:spcBef>
                <a:spcPts val="0"/>
              </a:spcBef>
              <a:spcAft>
                <a:spcPts val="0"/>
              </a:spcAft>
              <a:buClr>
                <a:schemeClr val="dk1"/>
              </a:buClr>
              <a:buSzPts val="3500"/>
              <a:buNone/>
              <a:defRPr>
                <a:solidFill>
                  <a:schemeClr val="dk1"/>
                </a:solidFill>
              </a:defRPr>
            </a:lvl7pPr>
            <a:lvl8pPr lvl="7" rtl="0">
              <a:spcBef>
                <a:spcPts val="0"/>
              </a:spcBef>
              <a:spcAft>
                <a:spcPts val="0"/>
              </a:spcAft>
              <a:buClr>
                <a:schemeClr val="dk1"/>
              </a:buClr>
              <a:buSzPts val="3500"/>
              <a:buNone/>
              <a:defRPr>
                <a:solidFill>
                  <a:schemeClr val="dk1"/>
                </a:solidFill>
              </a:defRPr>
            </a:lvl8pPr>
            <a:lvl9pPr lvl="8" rtl="0">
              <a:spcBef>
                <a:spcPts val="0"/>
              </a:spcBef>
              <a:spcAft>
                <a:spcPts val="0"/>
              </a:spcAft>
              <a:buClr>
                <a:schemeClr val="dk1"/>
              </a:buClr>
              <a:buSzPts val="3500"/>
              <a:buNone/>
              <a:defRPr>
                <a:solidFill>
                  <a:schemeClr val="dk1"/>
                </a:solidFill>
              </a:defRPr>
            </a:lvl9pPr>
          </a:lstStyle>
          <a:p>
            <a:endParaRPr/>
          </a:p>
        </p:txBody>
      </p:sp>
      <p:sp>
        <p:nvSpPr>
          <p:cNvPr id="90" name="Google Shape;90;p4"/>
          <p:cNvSpPr txBox="1">
            <a:spLocks noGrp="1"/>
          </p:cNvSpPr>
          <p:nvPr>
            <p:ph type="body" idx="1"/>
          </p:nvPr>
        </p:nvSpPr>
        <p:spPr>
          <a:xfrm>
            <a:off x="720000" y="1017600"/>
            <a:ext cx="7704000" cy="35859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rgbClr val="9F0102"/>
              </a:buClr>
              <a:buSzPts val="1400"/>
              <a:buFont typeface="Asap"/>
              <a:buChar char="●"/>
              <a:defRPr sz="1200">
                <a:solidFill>
                  <a:srgbClr val="434343"/>
                </a:solidFill>
              </a:defRPr>
            </a:lvl1pPr>
            <a:lvl2pPr marL="914400" lvl="1" indent="-304800" rtl="0">
              <a:lnSpc>
                <a:spcPct val="115000"/>
              </a:lnSpc>
              <a:spcBef>
                <a:spcPts val="0"/>
              </a:spcBef>
              <a:spcAft>
                <a:spcPts val="0"/>
              </a:spcAft>
              <a:buClr>
                <a:srgbClr val="FFC800"/>
              </a:buClr>
              <a:buSzPts val="1200"/>
              <a:buFont typeface="Nunito Light"/>
              <a:buChar char="○"/>
              <a:defRPr>
                <a:solidFill>
                  <a:srgbClr val="434343"/>
                </a:solidFill>
              </a:defRPr>
            </a:lvl2pPr>
            <a:lvl3pPr marL="1371600" lvl="2" indent="-304800" rtl="0">
              <a:lnSpc>
                <a:spcPct val="115000"/>
              </a:lnSpc>
              <a:spcBef>
                <a:spcPts val="0"/>
              </a:spcBef>
              <a:spcAft>
                <a:spcPts val="0"/>
              </a:spcAft>
              <a:buClr>
                <a:srgbClr val="FFC800"/>
              </a:buClr>
              <a:buSzPts val="1200"/>
              <a:buFont typeface="Nunito Light"/>
              <a:buChar char="■"/>
              <a:defRPr>
                <a:solidFill>
                  <a:srgbClr val="434343"/>
                </a:solidFill>
              </a:defRPr>
            </a:lvl3pPr>
            <a:lvl4pPr marL="1828800" lvl="3" indent="-304800" rtl="0">
              <a:lnSpc>
                <a:spcPct val="115000"/>
              </a:lnSpc>
              <a:spcBef>
                <a:spcPts val="0"/>
              </a:spcBef>
              <a:spcAft>
                <a:spcPts val="0"/>
              </a:spcAft>
              <a:buClr>
                <a:srgbClr val="FFC800"/>
              </a:buClr>
              <a:buSzPts val="1200"/>
              <a:buFont typeface="Nunito Light"/>
              <a:buChar char="●"/>
              <a:defRPr>
                <a:solidFill>
                  <a:srgbClr val="434343"/>
                </a:solidFill>
              </a:defRPr>
            </a:lvl4pPr>
            <a:lvl5pPr marL="2286000" lvl="4" indent="-304800" rtl="0">
              <a:lnSpc>
                <a:spcPct val="115000"/>
              </a:lnSpc>
              <a:spcBef>
                <a:spcPts val="0"/>
              </a:spcBef>
              <a:spcAft>
                <a:spcPts val="0"/>
              </a:spcAft>
              <a:buClr>
                <a:srgbClr val="434343"/>
              </a:buClr>
              <a:buSzPts val="1200"/>
              <a:buFont typeface="Nunito Light"/>
              <a:buChar char="○"/>
              <a:defRPr>
                <a:solidFill>
                  <a:srgbClr val="434343"/>
                </a:solidFill>
              </a:defRPr>
            </a:lvl5pPr>
            <a:lvl6pPr marL="2743200" lvl="5" indent="-304800" rtl="0">
              <a:lnSpc>
                <a:spcPct val="115000"/>
              </a:lnSpc>
              <a:spcBef>
                <a:spcPts val="0"/>
              </a:spcBef>
              <a:spcAft>
                <a:spcPts val="0"/>
              </a:spcAft>
              <a:buClr>
                <a:srgbClr val="434343"/>
              </a:buClr>
              <a:buSzPts val="1200"/>
              <a:buFont typeface="Nunito Light"/>
              <a:buChar char="■"/>
              <a:defRPr>
                <a:solidFill>
                  <a:srgbClr val="434343"/>
                </a:solidFill>
              </a:defRPr>
            </a:lvl6pPr>
            <a:lvl7pPr marL="3200400" lvl="6" indent="-304800" rtl="0">
              <a:lnSpc>
                <a:spcPct val="115000"/>
              </a:lnSpc>
              <a:spcBef>
                <a:spcPts val="0"/>
              </a:spcBef>
              <a:spcAft>
                <a:spcPts val="0"/>
              </a:spcAft>
              <a:buClr>
                <a:srgbClr val="434343"/>
              </a:buClr>
              <a:buSzPts val="1200"/>
              <a:buFont typeface="Nunito Light"/>
              <a:buChar char="●"/>
              <a:defRPr>
                <a:solidFill>
                  <a:srgbClr val="434343"/>
                </a:solidFill>
              </a:defRPr>
            </a:lvl7pPr>
            <a:lvl8pPr marL="3657600" lvl="7" indent="-304800" rtl="0">
              <a:lnSpc>
                <a:spcPct val="115000"/>
              </a:lnSpc>
              <a:spcBef>
                <a:spcPts val="0"/>
              </a:spcBef>
              <a:spcAft>
                <a:spcPts val="0"/>
              </a:spcAft>
              <a:buClr>
                <a:srgbClr val="434343"/>
              </a:buClr>
              <a:buSzPts val="1200"/>
              <a:buFont typeface="Nunito Light"/>
              <a:buChar char="○"/>
              <a:defRPr>
                <a:solidFill>
                  <a:srgbClr val="434343"/>
                </a:solidFill>
              </a:defRPr>
            </a:lvl8pPr>
            <a:lvl9pPr marL="4114800" lvl="8" indent="-304800" rtl="0">
              <a:lnSpc>
                <a:spcPct val="115000"/>
              </a:lnSpc>
              <a:spcBef>
                <a:spcPts val="0"/>
              </a:spcBef>
              <a:spcAft>
                <a:spcPts val="0"/>
              </a:spcAft>
              <a:buClr>
                <a:srgbClr val="434343"/>
              </a:buClr>
              <a:buSzPts val="1200"/>
              <a:buFont typeface="Nunito Light"/>
              <a:buChar char="■"/>
              <a:defRPr>
                <a:solidFill>
                  <a:srgbClr val="434343"/>
                </a:solidFill>
              </a:defRPr>
            </a:lvl9pPr>
          </a:lstStyle>
          <a:p>
            <a:endParaRPr/>
          </a:p>
        </p:txBody>
      </p:sp>
      <p:grpSp>
        <p:nvGrpSpPr>
          <p:cNvPr id="91" name="Google Shape;91;p4"/>
          <p:cNvGrpSpPr/>
          <p:nvPr/>
        </p:nvGrpSpPr>
        <p:grpSpPr>
          <a:xfrm>
            <a:off x="165368" y="106398"/>
            <a:ext cx="8837213" cy="4930707"/>
            <a:chOff x="166131" y="110373"/>
            <a:chExt cx="8837213" cy="4930707"/>
          </a:xfrm>
        </p:grpSpPr>
        <p:grpSp>
          <p:nvGrpSpPr>
            <p:cNvPr id="92" name="Google Shape;92;p4"/>
            <p:cNvGrpSpPr/>
            <p:nvPr/>
          </p:nvGrpSpPr>
          <p:grpSpPr>
            <a:xfrm rot="10800000">
              <a:off x="4484643" y="4872835"/>
              <a:ext cx="167400" cy="167400"/>
              <a:chOff x="3216925" y="225750"/>
              <a:chExt cx="167400" cy="167400"/>
            </a:xfrm>
          </p:grpSpPr>
          <p:cxnSp>
            <p:nvCxnSpPr>
              <p:cNvPr id="93" name="Google Shape;93;p4"/>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94" name="Google Shape;94;p4"/>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95" name="Google Shape;95;p4"/>
            <p:cNvGrpSpPr/>
            <p:nvPr/>
          </p:nvGrpSpPr>
          <p:grpSpPr>
            <a:xfrm rot="10800000">
              <a:off x="8833968" y="2496885"/>
              <a:ext cx="167400" cy="167400"/>
              <a:chOff x="3216925" y="225750"/>
              <a:chExt cx="167400" cy="167400"/>
            </a:xfrm>
          </p:grpSpPr>
          <p:cxnSp>
            <p:nvCxnSpPr>
              <p:cNvPr id="96" name="Google Shape;96;p4"/>
              <p:cNvCxnSpPr/>
              <p:nvPr/>
            </p:nvCxnSpPr>
            <p:spPr>
              <a:xfrm>
                <a:off x="3300613" y="225750"/>
                <a:ext cx="0" cy="167400"/>
              </a:xfrm>
              <a:prstGeom prst="straightConnector1">
                <a:avLst/>
              </a:prstGeom>
              <a:noFill/>
              <a:ln w="19050" cap="flat" cmpd="sng">
                <a:solidFill>
                  <a:schemeClr val="accent6"/>
                </a:solidFill>
                <a:prstDash val="solid"/>
                <a:round/>
                <a:headEnd type="none" w="med" len="med"/>
                <a:tailEnd type="none" w="med" len="med"/>
              </a:ln>
            </p:spPr>
          </p:cxnSp>
          <p:cxnSp>
            <p:nvCxnSpPr>
              <p:cNvPr id="97" name="Google Shape;97;p4"/>
              <p:cNvCxnSpPr/>
              <p:nvPr/>
            </p:nvCxnSpPr>
            <p:spPr>
              <a:xfrm rot="10800000">
                <a:off x="3216925" y="309377"/>
                <a:ext cx="167400" cy="0"/>
              </a:xfrm>
              <a:prstGeom prst="straightConnector1">
                <a:avLst/>
              </a:prstGeom>
              <a:noFill/>
              <a:ln w="19050" cap="flat" cmpd="sng">
                <a:solidFill>
                  <a:schemeClr val="accent6"/>
                </a:solidFill>
                <a:prstDash val="solid"/>
                <a:round/>
                <a:headEnd type="none" w="med" len="med"/>
                <a:tailEnd type="none" w="med" len="med"/>
              </a:ln>
            </p:spPr>
          </p:cxnSp>
        </p:grpSp>
        <p:sp>
          <p:nvSpPr>
            <p:cNvPr id="98" name="Google Shape;98;p4"/>
            <p:cNvSpPr/>
            <p:nvPr/>
          </p:nvSpPr>
          <p:spPr>
            <a:xfrm rot="10800000">
              <a:off x="8829343" y="28858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rot="10800000">
              <a:off x="8981743" y="18190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rot="10800000">
              <a:off x="8829343" y="6760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rot="10800000">
              <a:off x="5552743" y="4943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rot="10800000">
              <a:off x="5019343" y="50194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rot="10800000">
              <a:off x="3876343" y="48670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rot="10800000">
              <a:off x="3114343" y="4943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 name="Google Shape;105;p4"/>
            <p:cNvGrpSpPr/>
            <p:nvPr/>
          </p:nvGrpSpPr>
          <p:grpSpPr>
            <a:xfrm rot="10800000">
              <a:off x="166131" y="4872823"/>
              <a:ext cx="167400" cy="167400"/>
              <a:chOff x="3216925" y="225750"/>
              <a:chExt cx="167400" cy="167400"/>
            </a:xfrm>
          </p:grpSpPr>
          <p:cxnSp>
            <p:nvCxnSpPr>
              <p:cNvPr id="106" name="Google Shape;106;p4"/>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107" name="Google Shape;107;p4"/>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108" name="Google Shape;108;p4"/>
            <p:cNvSpPr/>
            <p:nvPr/>
          </p:nvSpPr>
          <p:spPr>
            <a:xfrm rot="10800000">
              <a:off x="1209343" y="4943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rot="10800000">
              <a:off x="218743" y="4333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4"/>
            <p:cNvGrpSpPr/>
            <p:nvPr/>
          </p:nvGrpSpPr>
          <p:grpSpPr>
            <a:xfrm rot="10800000">
              <a:off x="166131" y="2484760"/>
              <a:ext cx="167400" cy="167400"/>
              <a:chOff x="3216925" y="225750"/>
              <a:chExt cx="167400" cy="167400"/>
            </a:xfrm>
          </p:grpSpPr>
          <p:cxnSp>
            <p:nvCxnSpPr>
              <p:cNvPr id="111" name="Google Shape;111;p4"/>
              <p:cNvCxnSpPr/>
              <p:nvPr/>
            </p:nvCxnSpPr>
            <p:spPr>
              <a:xfrm>
                <a:off x="3300613" y="225750"/>
                <a:ext cx="0" cy="167400"/>
              </a:xfrm>
              <a:prstGeom prst="straightConnector1">
                <a:avLst/>
              </a:prstGeom>
              <a:noFill/>
              <a:ln w="19050" cap="flat" cmpd="sng">
                <a:solidFill>
                  <a:schemeClr val="accent2"/>
                </a:solidFill>
                <a:prstDash val="solid"/>
                <a:round/>
                <a:headEnd type="none" w="med" len="med"/>
                <a:tailEnd type="none" w="med" len="med"/>
              </a:ln>
            </p:spPr>
          </p:cxnSp>
          <p:cxnSp>
            <p:nvCxnSpPr>
              <p:cNvPr id="112" name="Google Shape;112;p4"/>
              <p:cNvCxnSpPr/>
              <p:nvPr/>
            </p:nvCxnSpPr>
            <p:spPr>
              <a:xfrm rot="10800000">
                <a:off x="3216925" y="309377"/>
                <a:ext cx="167400" cy="0"/>
              </a:xfrm>
              <a:prstGeom prst="straightConnector1">
                <a:avLst/>
              </a:prstGeom>
              <a:noFill/>
              <a:ln w="19050" cap="flat" cmpd="sng">
                <a:solidFill>
                  <a:schemeClr val="accent2"/>
                </a:solidFill>
                <a:prstDash val="solid"/>
                <a:round/>
                <a:headEnd type="none" w="med" len="med"/>
                <a:tailEnd type="none" w="med" len="med"/>
              </a:ln>
            </p:spPr>
          </p:cxnSp>
        </p:grpSp>
        <p:sp>
          <p:nvSpPr>
            <p:cNvPr id="113" name="Google Shape;113;p4"/>
            <p:cNvSpPr/>
            <p:nvPr/>
          </p:nvSpPr>
          <p:spPr>
            <a:xfrm rot="10800000">
              <a:off x="218743" y="1285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rot="10800000">
              <a:off x="904543" y="2188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10800000">
              <a:off x="3190543" y="142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10800000">
              <a:off x="4943143" y="142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10800000">
              <a:off x="7152943" y="2188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rot="10800000">
              <a:off x="6086143" y="142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4"/>
            <p:cNvGrpSpPr/>
            <p:nvPr/>
          </p:nvGrpSpPr>
          <p:grpSpPr>
            <a:xfrm rot="10800000">
              <a:off x="8756443" y="110373"/>
              <a:ext cx="167400" cy="167400"/>
              <a:chOff x="3216925" y="225750"/>
              <a:chExt cx="167400" cy="167400"/>
            </a:xfrm>
          </p:grpSpPr>
          <p:cxnSp>
            <p:nvCxnSpPr>
              <p:cNvPr id="120" name="Google Shape;120;p4"/>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121" name="Google Shape;121;p4"/>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122" name="Google Shape;122;p4"/>
            <p:cNvGrpSpPr/>
            <p:nvPr/>
          </p:nvGrpSpPr>
          <p:grpSpPr>
            <a:xfrm rot="10800000">
              <a:off x="4484643" y="120360"/>
              <a:ext cx="167400" cy="167400"/>
              <a:chOff x="3216925" y="225750"/>
              <a:chExt cx="167400" cy="167400"/>
            </a:xfrm>
          </p:grpSpPr>
          <p:cxnSp>
            <p:nvCxnSpPr>
              <p:cNvPr id="123" name="Google Shape;123;p4"/>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124" name="Google Shape;124;p4"/>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125" name="Google Shape;125;p4"/>
            <p:cNvGrpSpPr/>
            <p:nvPr/>
          </p:nvGrpSpPr>
          <p:grpSpPr>
            <a:xfrm rot="10800000">
              <a:off x="166131" y="120348"/>
              <a:ext cx="167400" cy="167400"/>
              <a:chOff x="3216925" y="225750"/>
              <a:chExt cx="167400" cy="167400"/>
            </a:xfrm>
          </p:grpSpPr>
          <p:cxnSp>
            <p:nvCxnSpPr>
              <p:cNvPr id="126" name="Google Shape;126;p4"/>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127" name="Google Shape;127;p4"/>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128" name="Google Shape;128;p4"/>
            <p:cNvGrpSpPr/>
            <p:nvPr/>
          </p:nvGrpSpPr>
          <p:grpSpPr>
            <a:xfrm rot="10800000">
              <a:off x="2325387" y="120348"/>
              <a:ext cx="167400" cy="167400"/>
              <a:chOff x="3216925" y="225750"/>
              <a:chExt cx="167400" cy="167400"/>
            </a:xfrm>
          </p:grpSpPr>
          <p:cxnSp>
            <p:nvCxnSpPr>
              <p:cNvPr id="129" name="Google Shape;129;p4"/>
              <p:cNvCxnSpPr/>
              <p:nvPr/>
            </p:nvCxnSpPr>
            <p:spPr>
              <a:xfrm>
                <a:off x="3300613" y="225750"/>
                <a:ext cx="0" cy="167400"/>
              </a:xfrm>
              <a:prstGeom prst="straightConnector1">
                <a:avLst/>
              </a:prstGeom>
              <a:noFill/>
              <a:ln w="19050" cap="flat" cmpd="sng">
                <a:solidFill>
                  <a:schemeClr val="accent1"/>
                </a:solidFill>
                <a:prstDash val="solid"/>
                <a:round/>
                <a:headEnd type="none" w="med" len="med"/>
                <a:tailEnd type="none" w="med" len="med"/>
              </a:ln>
            </p:spPr>
          </p:cxnSp>
          <p:cxnSp>
            <p:nvCxnSpPr>
              <p:cNvPr id="130" name="Google Shape;130;p4"/>
              <p:cNvCxnSpPr/>
              <p:nvPr/>
            </p:nvCxnSpPr>
            <p:spPr>
              <a:xfrm rot="10800000">
                <a:off x="3216925" y="309377"/>
                <a:ext cx="167400" cy="0"/>
              </a:xfrm>
              <a:prstGeom prst="straightConnector1">
                <a:avLst/>
              </a:prstGeom>
              <a:noFill/>
              <a:ln w="19050" cap="flat" cmpd="sng">
                <a:solidFill>
                  <a:schemeClr val="accent1"/>
                </a:solidFill>
                <a:prstDash val="solid"/>
                <a:round/>
                <a:headEnd type="none" w="med" len="med"/>
                <a:tailEnd type="none" w="med" len="med"/>
              </a:ln>
            </p:spPr>
          </p:cxnSp>
        </p:grpSp>
        <p:grpSp>
          <p:nvGrpSpPr>
            <p:cNvPr id="131" name="Google Shape;131;p4"/>
            <p:cNvGrpSpPr/>
            <p:nvPr/>
          </p:nvGrpSpPr>
          <p:grpSpPr>
            <a:xfrm rot="10800000">
              <a:off x="2325387" y="4872823"/>
              <a:ext cx="167400" cy="167400"/>
              <a:chOff x="3216925" y="225750"/>
              <a:chExt cx="167400" cy="167400"/>
            </a:xfrm>
          </p:grpSpPr>
          <p:cxnSp>
            <p:nvCxnSpPr>
              <p:cNvPr id="132" name="Google Shape;132;p4"/>
              <p:cNvCxnSpPr/>
              <p:nvPr/>
            </p:nvCxnSpPr>
            <p:spPr>
              <a:xfrm>
                <a:off x="3300613" y="225750"/>
                <a:ext cx="0" cy="167400"/>
              </a:xfrm>
              <a:prstGeom prst="straightConnector1">
                <a:avLst/>
              </a:prstGeom>
              <a:noFill/>
              <a:ln w="19050" cap="flat" cmpd="sng">
                <a:solidFill>
                  <a:schemeClr val="lt2"/>
                </a:solidFill>
                <a:prstDash val="solid"/>
                <a:round/>
                <a:headEnd type="none" w="med" len="med"/>
                <a:tailEnd type="none" w="med" len="med"/>
              </a:ln>
            </p:spPr>
          </p:cxnSp>
          <p:cxnSp>
            <p:nvCxnSpPr>
              <p:cNvPr id="133" name="Google Shape;133;p4"/>
              <p:cNvCxnSpPr/>
              <p:nvPr/>
            </p:nvCxnSpPr>
            <p:spPr>
              <a:xfrm rot="10800000">
                <a:off x="3216925" y="309377"/>
                <a:ext cx="167400" cy="0"/>
              </a:xfrm>
              <a:prstGeom prst="straightConnector1">
                <a:avLst/>
              </a:prstGeom>
              <a:noFill/>
              <a:ln w="19050" cap="flat" cmpd="sng">
                <a:solidFill>
                  <a:schemeClr val="lt2"/>
                </a:solidFill>
                <a:prstDash val="solid"/>
                <a:round/>
                <a:headEnd type="none" w="med" len="med"/>
                <a:tailEnd type="none" w="med" len="med"/>
              </a:ln>
            </p:spPr>
          </p:cxnSp>
        </p:grpSp>
        <p:grpSp>
          <p:nvGrpSpPr>
            <p:cNvPr id="134" name="Google Shape;134;p4"/>
            <p:cNvGrpSpPr/>
            <p:nvPr/>
          </p:nvGrpSpPr>
          <p:grpSpPr>
            <a:xfrm rot="10800000">
              <a:off x="6620543" y="120348"/>
              <a:ext cx="167400" cy="167400"/>
              <a:chOff x="3216925" y="225750"/>
              <a:chExt cx="167400" cy="167400"/>
            </a:xfrm>
          </p:grpSpPr>
          <p:cxnSp>
            <p:nvCxnSpPr>
              <p:cNvPr id="135" name="Google Shape;135;p4"/>
              <p:cNvCxnSpPr/>
              <p:nvPr/>
            </p:nvCxnSpPr>
            <p:spPr>
              <a:xfrm>
                <a:off x="3300613" y="225750"/>
                <a:ext cx="0" cy="167400"/>
              </a:xfrm>
              <a:prstGeom prst="straightConnector1">
                <a:avLst/>
              </a:prstGeom>
              <a:noFill/>
              <a:ln w="19050" cap="flat" cmpd="sng">
                <a:solidFill>
                  <a:schemeClr val="accent5"/>
                </a:solidFill>
                <a:prstDash val="solid"/>
                <a:round/>
                <a:headEnd type="none" w="med" len="med"/>
                <a:tailEnd type="none" w="med" len="med"/>
              </a:ln>
            </p:spPr>
          </p:cxnSp>
          <p:cxnSp>
            <p:nvCxnSpPr>
              <p:cNvPr id="136" name="Google Shape;136;p4"/>
              <p:cNvCxnSpPr/>
              <p:nvPr/>
            </p:nvCxnSpPr>
            <p:spPr>
              <a:xfrm rot="10800000">
                <a:off x="3216925" y="309377"/>
                <a:ext cx="167400" cy="0"/>
              </a:xfrm>
              <a:prstGeom prst="straightConnector1">
                <a:avLst/>
              </a:prstGeom>
              <a:noFill/>
              <a:ln w="19050" cap="flat" cmpd="sng">
                <a:solidFill>
                  <a:schemeClr val="accent5"/>
                </a:solidFill>
                <a:prstDash val="solid"/>
                <a:round/>
                <a:headEnd type="none" w="med" len="med"/>
                <a:tailEnd type="none" w="med" len="med"/>
              </a:ln>
            </p:spPr>
          </p:cxnSp>
        </p:grpSp>
        <p:grpSp>
          <p:nvGrpSpPr>
            <p:cNvPr id="137" name="Google Shape;137;p4"/>
            <p:cNvGrpSpPr/>
            <p:nvPr/>
          </p:nvGrpSpPr>
          <p:grpSpPr>
            <a:xfrm rot="10800000">
              <a:off x="5934743" y="4872823"/>
              <a:ext cx="167400" cy="167400"/>
              <a:chOff x="3902725" y="225750"/>
              <a:chExt cx="167400" cy="167400"/>
            </a:xfrm>
          </p:grpSpPr>
          <p:cxnSp>
            <p:nvCxnSpPr>
              <p:cNvPr id="138" name="Google Shape;138;p4"/>
              <p:cNvCxnSpPr/>
              <p:nvPr/>
            </p:nvCxnSpPr>
            <p:spPr>
              <a:xfrm>
                <a:off x="3986413" y="225750"/>
                <a:ext cx="0" cy="167400"/>
              </a:xfrm>
              <a:prstGeom prst="straightConnector1">
                <a:avLst/>
              </a:prstGeom>
              <a:noFill/>
              <a:ln w="19050" cap="flat" cmpd="sng">
                <a:solidFill>
                  <a:schemeClr val="accent3"/>
                </a:solidFill>
                <a:prstDash val="solid"/>
                <a:round/>
                <a:headEnd type="none" w="med" len="med"/>
                <a:tailEnd type="none" w="med" len="med"/>
              </a:ln>
            </p:spPr>
          </p:cxnSp>
          <p:cxnSp>
            <p:nvCxnSpPr>
              <p:cNvPr id="139" name="Google Shape;139;p4"/>
              <p:cNvCxnSpPr/>
              <p:nvPr/>
            </p:nvCxnSpPr>
            <p:spPr>
              <a:xfrm rot="10800000">
                <a:off x="3902725" y="309377"/>
                <a:ext cx="167400" cy="0"/>
              </a:xfrm>
              <a:prstGeom prst="straightConnector1">
                <a:avLst/>
              </a:prstGeom>
              <a:noFill/>
              <a:ln w="19050" cap="flat" cmpd="sng">
                <a:solidFill>
                  <a:schemeClr val="accent3"/>
                </a:solidFill>
                <a:prstDash val="solid"/>
                <a:round/>
                <a:headEnd type="none" w="med" len="med"/>
                <a:tailEnd type="none" w="med" len="med"/>
              </a:ln>
            </p:spPr>
          </p:cxnSp>
        </p:grpSp>
      </p:grpSp>
    </p:spTree>
  </p:cSld>
  <p:clrMapOvr>
    <a:masterClrMapping/>
  </p:clrMapOvr>
  <p:extLst>
    <p:ext uri="{DCECCB84-F9BA-43D5-87BE-67443E8EF086}">
      <p15:sldGuideLst xmlns:p15="http://schemas.microsoft.com/office/powerpoint/2012/main">
        <p15:guide id="1" pos="454">
          <p15:clr>
            <a:srgbClr val="FA7B17"/>
          </p15:clr>
        </p15:guide>
        <p15:guide id="2" pos="5306">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140"/>
        <p:cNvGrpSpPr/>
        <p:nvPr/>
      </p:nvGrpSpPr>
      <p:grpSpPr>
        <a:xfrm>
          <a:off x="0" y="0"/>
          <a:ext cx="0" cy="0"/>
          <a:chOff x="0" y="0"/>
          <a:chExt cx="0" cy="0"/>
        </a:xfrm>
      </p:grpSpPr>
      <p:sp>
        <p:nvSpPr>
          <p:cNvPr id="141" name="Google Shape;141;p5"/>
          <p:cNvSpPr/>
          <p:nvPr/>
        </p:nvSpPr>
        <p:spPr>
          <a:xfrm>
            <a:off x="2588018" y="539968"/>
            <a:ext cx="3967964" cy="4063565"/>
          </a:xfrm>
          <a:custGeom>
            <a:avLst/>
            <a:gdLst/>
            <a:ahLst/>
            <a:cxnLst/>
            <a:rect l="l" t="t" r="r" b="b"/>
            <a:pathLst>
              <a:path w="155698" h="154025" extrusionOk="0">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142" name="Google Shape;142;p5"/>
          <p:cNvSpPr/>
          <p:nvPr/>
        </p:nvSpPr>
        <p:spPr>
          <a:xfrm>
            <a:off x="439325" y="370200"/>
            <a:ext cx="8289300" cy="793800"/>
          </a:xfrm>
          <a:prstGeom prst="roundRect">
            <a:avLst>
              <a:gd name="adj" fmla="val 2477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4751850" y="1464000"/>
            <a:ext cx="3964800" cy="3309300"/>
          </a:xfrm>
          <a:prstGeom prst="roundRect">
            <a:avLst>
              <a:gd name="adj" fmla="val 661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427350" y="1464000"/>
            <a:ext cx="3964800" cy="3309300"/>
          </a:xfrm>
          <a:prstGeom prst="roundRect">
            <a:avLst>
              <a:gd name="adj" fmla="val 661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txBox="1">
            <a:spLocks noGrp="1"/>
          </p:cNvSpPr>
          <p:nvPr>
            <p:ph type="subTitle" idx="1"/>
          </p:nvPr>
        </p:nvSpPr>
        <p:spPr>
          <a:xfrm>
            <a:off x="975900" y="2787163"/>
            <a:ext cx="2867700" cy="558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b="1">
                <a:solidFill>
                  <a:schemeClr val="lt2"/>
                </a:solidFill>
                <a:latin typeface="Open Sans"/>
                <a:ea typeface="Open Sans"/>
                <a:cs typeface="Open Sans"/>
                <a:sym typeface="Open Sans"/>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46" name="Google Shape;146;p5"/>
          <p:cNvSpPr txBox="1">
            <a:spLocks noGrp="1"/>
          </p:cNvSpPr>
          <p:nvPr>
            <p:ph type="subTitle" idx="2"/>
          </p:nvPr>
        </p:nvSpPr>
        <p:spPr>
          <a:xfrm>
            <a:off x="5300400" y="2787163"/>
            <a:ext cx="2867700" cy="558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b="1">
                <a:solidFill>
                  <a:schemeClr val="lt2"/>
                </a:solidFill>
                <a:latin typeface="Open Sans"/>
                <a:ea typeface="Open Sans"/>
                <a:cs typeface="Open Sans"/>
                <a:sym typeface="Open Sans"/>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47" name="Google Shape;147;p5"/>
          <p:cNvSpPr txBox="1">
            <a:spLocks noGrp="1"/>
          </p:cNvSpPr>
          <p:nvPr>
            <p:ph type="subTitle" idx="3"/>
          </p:nvPr>
        </p:nvSpPr>
        <p:spPr>
          <a:xfrm>
            <a:off x="975900" y="3345738"/>
            <a:ext cx="2867700" cy="963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latin typeface="Open Sans"/>
                <a:ea typeface="Open Sans"/>
                <a:cs typeface="Open Sans"/>
                <a:sym typeface="Open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8" name="Google Shape;148;p5"/>
          <p:cNvSpPr txBox="1">
            <a:spLocks noGrp="1"/>
          </p:cNvSpPr>
          <p:nvPr>
            <p:ph type="subTitle" idx="4"/>
          </p:nvPr>
        </p:nvSpPr>
        <p:spPr>
          <a:xfrm>
            <a:off x="5300400" y="3345738"/>
            <a:ext cx="2867700" cy="963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latin typeface="Open Sans"/>
                <a:ea typeface="Open Sans"/>
                <a:cs typeface="Open Sans"/>
                <a:sym typeface="Open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 name="Google Shape;149;p5"/>
          <p:cNvSpPr txBox="1">
            <a:spLocks noGrp="1"/>
          </p:cNvSpPr>
          <p:nvPr>
            <p:ph type="title"/>
          </p:nvPr>
        </p:nvSpPr>
        <p:spPr>
          <a:xfrm>
            <a:off x="720000" y="540000"/>
            <a:ext cx="3852000" cy="47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500"/>
              <a:buNone/>
              <a:defRPr>
                <a:solidFill>
                  <a:schemeClr val="dk1"/>
                </a:solidFill>
              </a:defRPr>
            </a:lvl1pPr>
            <a:lvl2pPr lvl="1" rtl="0">
              <a:spcBef>
                <a:spcPts val="0"/>
              </a:spcBef>
              <a:spcAft>
                <a:spcPts val="0"/>
              </a:spcAft>
              <a:buClr>
                <a:schemeClr val="dk1"/>
              </a:buClr>
              <a:buSzPts val="3500"/>
              <a:buNone/>
              <a:defRPr>
                <a:solidFill>
                  <a:schemeClr val="dk1"/>
                </a:solidFill>
              </a:defRPr>
            </a:lvl2pPr>
            <a:lvl3pPr lvl="2" rtl="0">
              <a:spcBef>
                <a:spcPts val="0"/>
              </a:spcBef>
              <a:spcAft>
                <a:spcPts val="0"/>
              </a:spcAft>
              <a:buClr>
                <a:schemeClr val="dk1"/>
              </a:buClr>
              <a:buSzPts val="3500"/>
              <a:buNone/>
              <a:defRPr>
                <a:solidFill>
                  <a:schemeClr val="dk1"/>
                </a:solidFill>
              </a:defRPr>
            </a:lvl3pPr>
            <a:lvl4pPr lvl="3" rtl="0">
              <a:spcBef>
                <a:spcPts val="0"/>
              </a:spcBef>
              <a:spcAft>
                <a:spcPts val="0"/>
              </a:spcAft>
              <a:buClr>
                <a:schemeClr val="dk1"/>
              </a:buClr>
              <a:buSzPts val="3500"/>
              <a:buNone/>
              <a:defRPr>
                <a:solidFill>
                  <a:schemeClr val="dk1"/>
                </a:solidFill>
              </a:defRPr>
            </a:lvl4pPr>
            <a:lvl5pPr lvl="4" rtl="0">
              <a:spcBef>
                <a:spcPts val="0"/>
              </a:spcBef>
              <a:spcAft>
                <a:spcPts val="0"/>
              </a:spcAft>
              <a:buClr>
                <a:schemeClr val="dk1"/>
              </a:buClr>
              <a:buSzPts val="3500"/>
              <a:buNone/>
              <a:defRPr>
                <a:solidFill>
                  <a:schemeClr val="dk1"/>
                </a:solidFill>
              </a:defRPr>
            </a:lvl5pPr>
            <a:lvl6pPr lvl="5" rtl="0">
              <a:spcBef>
                <a:spcPts val="0"/>
              </a:spcBef>
              <a:spcAft>
                <a:spcPts val="0"/>
              </a:spcAft>
              <a:buClr>
                <a:schemeClr val="dk1"/>
              </a:buClr>
              <a:buSzPts val="3500"/>
              <a:buNone/>
              <a:defRPr>
                <a:solidFill>
                  <a:schemeClr val="dk1"/>
                </a:solidFill>
              </a:defRPr>
            </a:lvl6pPr>
            <a:lvl7pPr lvl="6" rtl="0">
              <a:spcBef>
                <a:spcPts val="0"/>
              </a:spcBef>
              <a:spcAft>
                <a:spcPts val="0"/>
              </a:spcAft>
              <a:buClr>
                <a:schemeClr val="dk1"/>
              </a:buClr>
              <a:buSzPts val="3500"/>
              <a:buNone/>
              <a:defRPr>
                <a:solidFill>
                  <a:schemeClr val="dk1"/>
                </a:solidFill>
              </a:defRPr>
            </a:lvl7pPr>
            <a:lvl8pPr lvl="7" rtl="0">
              <a:spcBef>
                <a:spcPts val="0"/>
              </a:spcBef>
              <a:spcAft>
                <a:spcPts val="0"/>
              </a:spcAft>
              <a:buClr>
                <a:schemeClr val="dk1"/>
              </a:buClr>
              <a:buSzPts val="3500"/>
              <a:buNone/>
              <a:defRPr>
                <a:solidFill>
                  <a:schemeClr val="dk1"/>
                </a:solidFill>
              </a:defRPr>
            </a:lvl8pPr>
            <a:lvl9pPr lvl="8" rtl="0">
              <a:spcBef>
                <a:spcPts val="0"/>
              </a:spcBef>
              <a:spcAft>
                <a:spcPts val="0"/>
              </a:spcAft>
              <a:buClr>
                <a:schemeClr val="dk1"/>
              </a:buClr>
              <a:buSzPts val="3500"/>
              <a:buNone/>
              <a:defRPr>
                <a:solidFill>
                  <a:schemeClr val="dk1"/>
                </a:solidFill>
              </a:defRPr>
            </a:lvl9pPr>
          </a:lstStyle>
          <a:p>
            <a:endParaRPr/>
          </a:p>
        </p:txBody>
      </p:sp>
      <p:grpSp>
        <p:nvGrpSpPr>
          <p:cNvPr id="150" name="Google Shape;150;p5"/>
          <p:cNvGrpSpPr/>
          <p:nvPr/>
        </p:nvGrpSpPr>
        <p:grpSpPr>
          <a:xfrm>
            <a:off x="108839" y="99118"/>
            <a:ext cx="8880405" cy="4932570"/>
            <a:chOff x="108839" y="99118"/>
            <a:chExt cx="8880405" cy="4932570"/>
          </a:xfrm>
        </p:grpSpPr>
        <p:grpSp>
          <p:nvGrpSpPr>
            <p:cNvPr id="151" name="Google Shape;151;p5"/>
            <p:cNvGrpSpPr/>
            <p:nvPr/>
          </p:nvGrpSpPr>
          <p:grpSpPr>
            <a:xfrm rot="4499984" flipH="1">
              <a:off x="1073992" y="4873142"/>
              <a:ext cx="94725" cy="124297"/>
              <a:chOff x="754200" y="3419250"/>
              <a:chExt cx="59900" cy="78600"/>
            </a:xfrm>
          </p:grpSpPr>
          <p:sp>
            <p:nvSpPr>
              <p:cNvPr id="152" name="Google Shape;152;p5"/>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5"/>
            <p:cNvGrpSpPr/>
            <p:nvPr/>
          </p:nvGrpSpPr>
          <p:grpSpPr>
            <a:xfrm rot="10800000" flipH="1">
              <a:off x="188339" y="4851593"/>
              <a:ext cx="167400" cy="167400"/>
              <a:chOff x="3216925" y="225750"/>
              <a:chExt cx="167400" cy="167400"/>
            </a:xfrm>
          </p:grpSpPr>
          <p:cxnSp>
            <p:nvCxnSpPr>
              <p:cNvPr id="155" name="Google Shape;155;p5"/>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156" name="Google Shape;156;p5"/>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157" name="Google Shape;157;p5"/>
            <p:cNvGrpSpPr/>
            <p:nvPr/>
          </p:nvGrpSpPr>
          <p:grpSpPr>
            <a:xfrm rot="10800000" flipH="1">
              <a:off x="4460139" y="4864288"/>
              <a:ext cx="167400" cy="167400"/>
              <a:chOff x="3216925" y="225750"/>
              <a:chExt cx="167400" cy="167400"/>
            </a:xfrm>
          </p:grpSpPr>
          <p:cxnSp>
            <p:nvCxnSpPr>
              <p:cNvPr id="158" name="Google Shape;158;p5"/>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159" name="Google Shape;159;p5"/>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160" name="Google Shape;160;p5"/>
            <p:cNvGrpSpPr/>
            <p:nvPr/>
          </p:nvGrpSpPr>
          <p:grpSpPr>
            <a:xfrm rot="10800000" flipH="1">
              <a:off x="110814" y="2485630"/>
              <a:ext cx="167400" cy="167400"/>
              <a:chOff x="3216925" y="225750"/>
              <a:chExt cx="167400" cy="167400"/>
            </a:xfrm>
          </p:grpSpPr>
          <p:cxnSp>
            <p:nvCxnSpPr>
              <p:cNvPr id="161" name="Google Shape;161;p5"/>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162" name="Google Shape;162;p5"/>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163" name="Google Shape;163;p5"/>
            <p:cNvSpPr/>
            <p:nvPr/>
          </p:nvSpPr>
          <p:spPr>
            <a:xfrm rot="10800000" flipH="1">
              <a:off x="261239" y="4322425"/>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10800000" flipH="1">
              <a:off x="261239" y="2874625"/>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rot="10800000" flipH="1">
              <a:off x="108839" y="1807825"/>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rot="10800000" flipH="1">
              <a:off x="261239" y="664825"/>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 name="Google Shape;167;p5"/>
            <p:cNvGrpSpPr/>
            <p:nvPr/>
          </p:nvGrpSpPr>
          <p:grpSpPr>
            <a:xfrm rot="10800000" flipH="1">
              <a:off x="796868" y="119580"/>
              <a:ext cx="94726" cy="124298"/>
              <a:chOff x="850570" y="3419250"/>
              <a:chExt cx="59900" cy="78600"/>
            </a:xfrm>
          </p:grpSpPr>
          <p:sp>
            <p:nvSpPr>
              <p:cNvPr id="168" name="Google Shape;168;p5"/>
              <p:cNvSpPr/>
              <p:nvPr/>
            </p:nvSpPr>
            <p:spPr>
              <a:xfrm>
                <a:off x="85057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85057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5"/>
            <p:cNvSpPr/>
            <p:nvPr/>
          </p:nvSpPr>
          <p:spPr>
            <a:xfrm rot="10800000" flipH="1">
              <a:off x="2852039" y="4932025"/>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rot="10800000" flipH="1">
              <a:off x="4071239" y="5008225"/>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rot="10800000" flipH="1">
              <a:off x="5214239" y="4855825"/>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rot="10800000" flipH="1">
              <a:off x="5976239" y="4932025"/>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5"/>
            <p:cNvGrpSpPr/>
            <p:nvPr/>
          </p:nvGrpSpPr>
          <p:grpSpPr>
            <a:xfrm rot="-7200035" flipH="1">
              <a:off x="7347581" y="4873143"/>
              <a:ext cx="94724" cy="124296"/>
              <a:chOff x="754200" y="3419250"/>
              <a:chExt cx="59900" cy="78600"/>
            </a:xfrm>
          </p:grpSpPr>
          <p:sp>
            <p:nvSpPr>
              <p:cNvPr id="175" name="Google Shape;175;p5"/>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5"/>
            <p:cNvGrpSpPr/>
            <p:nvPr/>
          </p:nvGrpSpPr>
          <p:grpSpPr>
            <a:xfrm rot="10800000" flipH="1">
              <a:off x="8778651" y="4861568"/>
              <a:ext cx="167400" cy="167400"/>
              <a:chOff x="3216925" y="225750"/>
              <a:chExt cx="167400" cy="167400"/>
            </a:xfrm>
          </p:grpSpPr>
          <p:cxnSp>
            <p:nvCxnSpPr>
              <p:cNvPr id="178" name="Google Shape;178;p5"/>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179" name="Google Shape;179;p5"/>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180" name="Google Shape;180;p5"/>
            <p:cNvSpPr/>
            <p:nvPr/>
          </p:nvSpPr>
          <p:spPr>
            <a:xfrm rot="10800000" flipH="1">
              <a:off x="7881239" y="4932025"/>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rot="10800000" flipH="1">
              <a:off x="8871839" y="4322425"/>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 name="Google Shape;182;p5"/>
            <p:cNvGrpSpPr/>
            <p:nvPr/>
          </p:nvGrpSpPr>
          <p:grpSpPr>
            <a:xfrm rot="10800000" flipH="1">
              <a:off x="8778651" y="2473505"/>
              <a:ext cx="167400" cy="167400"/>
              <a:chOff x="3216925" y="225750"/>
              <a:chExt cx="167400" cy="167400"/>
            </a:xfrm>
          </p:grpSpPr>
          <p:cxnSp>
            <p:nvCxnSpPr>
              <p:cNvPr id="183" name="Google Shape;183;p5"/>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184" name="Google Shape;184;p5"/>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185" name="Google Shape;185;p5"/>
            <p:cNvGrpSpPr/>
            <p:nvPr/>
          </p:nvGrpSpPr>
          <p:grpSpPr>
            <a:xfrm rot="4499984" flipH="1">
              <a:off x="8869592" y="1752904"/>
              <a:ext cx="94725" cy="124297"/>
              <a:chOff x="754200" y="3419250"/>
              <a:chExt cx="59900" cy="78600"/>
            </a:xfrm>
          </p:grpSpPr>
          <p:sp>
            <p:nvSpPr>
              <p:cNvPr id="186" name="Google Shape;186;p5"/>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5"/>
            <p:cNvSpPr/>
            <p:nvPr/>
          </p:nvSpPr>
          <p:spPr>
            <a:xfrm rot="10800000" flipH="1">
              <a:off x="8871839" y="1274425"/>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rot="10800000" flipH="1">
              <a:off x="8186039" y="207625"/>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 name="Google Shape;190;p5"/>
            <p:cNvGrpSpPr/>
            <p:nvPr/>
          </p:nvGrpSpPr>
          <p:grpSpPr>
            <a:xfrm rot="10800000" flipH="1">
              <a:off x="7228568" y="158705"/>
              <a:ext cx="94726" cy="124298"/>
              <a:chOff x="1043311" y="3419250"/>
              <a:chExt cx="59900" cy="78600"/>
            </a:xfrm>
          </p:grpSpPr>
          <p:sp>
            <p:nvSpPr>
              <p:cNvPr id="191" name="Google Shape;191;p5"/>
              <p:cNvSpPr/>
              <p:nvPr/>
            </p:nvSpPr>
            <p:spPr>
              <a:xfrm>
                <a:off x="1043311"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1043311"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 name="Google Shape;193;p5"/>
            <p:cNvSpPr/>
            <p:nvPr/>
          </p:nvSpPr>
          <p:spPr>
            <a:xfrm rot="10800000" flipH="1">
              <a:off x="5900039" y="131425"/>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rot="10800000" flipH="1">
              <a:off x="4147439" y="131425"/>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rot="10800000" flipH="1">
              <a:off x="1937639" y="207625"/>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rot="10800000" flipH="1">
              <a:off x="3004439" y="131425"/>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 name="Google Shape;197;p5"/>
            <p:cNvGrpSpPr/>
            <p:nvPr/>
          </p:nvGrpSpPr>
          <p:grpSpPr>
            <a:xfrm rot="10800000" flipH="1">
              <a:off x="188339" y="99118"/>
              <a:ext cx="167400" cy="167400"/>
              <a:chOff x="3216925" y="225750"/>
              <a:chExt cx="167400" cy="167400"/>
            </a:xfrm>
          </p:grpSpPr>
          <p:cxnSp>
            <p:nvCxnSpPr>
              <p:cNvPr id="198" name="Google Shape;198;p5"/>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199" name="Google Shape;199;p5"/>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00" name="Google Shape;200;p5"/>
            <p:cNvGrpSpPr/>
            <p:nvPr/>
          </p:nvGrpSpPr>
          <p:grpSpPr>
            <a:xfrm rot="10800000" flipH="1">
              <a:off x="4460139" y="111813"/>
              <a:ext cx="167400" cy="167400"/>
              <a:chOff x="3216925" y="225750"/>
              <a:chExt cx="167400" cy="167400"/>
            </a:xfrm>
          </p:grpSpPr>
          <p:cxnSp>
            <p:nvCxnSpPr>
              <p:cNvPr id="201" name="Google Shape;201;p5"/>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02" name="Google Shape;202;p5"/>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03" name="Google Shape;203;p5"/>
            <p:cNvGrpSpPr/>
            <p:nvPr/>
          </p:nvGrpSpPr>
          <p:grpSpPr>
            <a:xfrm rot="10800000" flipH="1">
              <a:off x="8778651" y="109093"/>
              <a:ext cx="167400" cy="167400"/>
              <a:chOff x="3216925" y="225750"/>
              <a:chExt cx="167400" cy="167400"/>
            </a:xfrm>
          </p:grpSpPr>
          <p:cxnSp>
            <p:nvCxnSpPr>
              <p:cNvPr id="204" name="Google Shape;204;p5"/>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05" name="Google Shape;205;p5"/>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06" name="Google Shape;206;p5"/>
            <p:cNvGrpSpPr/>
            <p:nvPr/>
          </p:nvGrpSpPr>
          <p:grpSpPr>
            <a:xfrm rot="10800000" flipH="1">
              <a:off x="4460139" y="1278363"/>
              <a:ext cx="167400" cy="167400"/>
              <a:chOff x="3216925" y="225750"/>
              <a:chExt cx="167400" cy="167400"/>
            </a:xfrm>
          </p:grpSpPr>
          <p:cxnSp>
            <p:nvCxnSpPr>
              <p:cNvPr id="207" name="Google Shape;207;p5"/>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08" name="Google Shape;208;p5"/>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09" name="Google Shape;209;p5"/>
            <p:cNvGrpSpPr/>
            <p:nvPr/>
          </p:nvGrpSpPr>
          <p:grpSpPr>
            <a:xfrm rot="10800000" flipH="1">
              <a:off x="4485368" y="2597105"/>
              <a:ext cx="94726" cy="124298"/>
              <a:chOff x="1043311" y="3419250"/>
              <a:chExt cx="59900" cy="78600"/>
            </a:xfrm>
          </p:grpSpPr>
          <p:sp>
            <p:nvSpPr>
              <p:cNvPr id="210" name="Google Shape;210;p5"/>
              <p:cNvSpPr/>
              <p:nvPr/>
            </p:nvSpPr>
            <p:spPr>
              <a:xfrm>
                <a:off x="1043311"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5"/>
              <p:cNvSpPr/>
              <p:nvPr/>
            </p:nvSpPr>
            <p:spPr>
              <a:xfrm>
                <a:off x="1043311"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5"/>
            <p:cNvGrpSpPr/>
            <p:nvPr/>
          </p:nvGrpSpPr>
          <p:grpSpPr>
            <a:xfrm rot="4499984" flipH="1">
              <a:off x="3230792" y="1219504"/>
              <a:ext cx="94725" cy="124297"/>
              <a:chOff x="754200" y="3419250"/>
              <a:chExt cx="59900" cy="78600"/>
            </a:xfrm>
          </p:grpSpPr>
          <p:sp>
            <p:nvSpPr>
              <p:cNvPr id="213" name="Google Shape;213;p5"/>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Google Shape;215;p5"/>
            <p:cNvSpPr/>
            <p:nvPr/>
          </p:nvSpPr>
          <p:spPr>
            <a:xfrm rot="10800000" flipH="1">
              <a:off x="947039" y="1350625"/>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rot="10800000" flipH="1">
              <a:off x="2394839" y="1274425"/>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rot="10800000" flipH="1">
              <a:off x="5214239" y="1274425"/>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rot="10800000" flipH="1">
              <a:off x="6662039" y="1274425"/>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rot="10800000" flipH="1">
              <a:off x="7576439" y="1350625"/>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5"/>
            <p:cNvSpPr/>
            <p:nvPr/>
          </p:nvSpPr>
          <p:spPr>
            <a:xfrm rot="10800000" flipH="1">
              <a:off x="4528439" y="1807825"/>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5"/>
            <p:cNvSpPr/>
            <p:nvPr/>
          </p:nvSpPr>
          <p:spPr>
            <a:xfrm rot="10800000" flipH="1">
              <a:off x="4528439" y="3865225"/>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283"/>
        <p:cNvGrpSpPr/>
        <p:nvPr/>
      </p:nvGrpSpPr>
      <p:grpSpPr>
        <a:xfrm>
          <a:off x="0" y="0"/>
          <a:ext cx="0" cy="0"/>
          <a:chOff x="0" y="0"/>
          <a:chExt cx="0" cy="0"/>
        </a:xfrm>
      </p:grpSpPr>
      <p:sp>
        <p:nvSpPr>
          <p:cNvPr id="284" name="Google Shape;284;p7"/>
          <p:cNvSpPr/>
          <p:nvPr/>
        </p:nvSpPr>
        <p:spPr>
          <a:xfrm>
            <a:off x="439325" y="355925"/>
            <a:ext cx="8289300" cy="4403100"/>
          </a:xfrm>
          <a:prstGeom prst="roundRect">
            <a:avLst>
              <a:gd name="adj" fmla="val 661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5" name="Google Shape;285;p7"/>
          <p:cNvPicPr preferRelativeResize="0"/>
          <p:nvPr/>
        </p:nvPicPr>
        <p:blipFill>
          <a:blip r:embed="rId2">
            <a:alphaModFix/>
          </a:blip>
          <a:stretch>
            <a:fillRect/>
          </a:stretch>
        </p:blipFill>
        <p:spPr>
          <a:xfrm>
            <a:off x="7710450" y="-765438"/>
            <a:ext cx="2143799" cy="2146949"/>
          </a:xfrm>
          <a:prstGeom prst="rect">
            <a:avLst/>
          </a:prstGeom>
          <a:noFill/>
          <a:ln>
            <a:noFill/>
          </a:ln>
        </p:spPr>
      </p:pic>
      <p:pic>
        <p:nvPicPr>
          <p:cNvPr id="286" name="Google Shape;286;p7"/>
          <p:cNvPicPr preferRelativeResize="0"/>
          <p:nvPr/>
        </p:nvPicPr>
        <p:blipFill>
          <a:blip r:embed="rId2">
            <a:alphaModFix/>
          </a:blip>
          <a:stretch>
            <a:fillRect/>
          </a:stretch>
        </p:blipFill>
        <p:spPr>
          <a:xfrm>
            <a:off x="7786650" y="3838212"/>
            <a:ext cx="2143799" cy="2146949"/>
          </a:xfrm>
          <a:prstGeom prst="rect">
            <a:avLst/>
          </a:prstGeom>
          <a:noFill/>
          <a:ln>
            <a:noFill/>
          </a:ln>
        </p:spPr>
      </p:pic>
      <p:sp>
        <p:nvSpPr>
          <p:cNvPr id="287" name="Google Shape;287;p7"/>
          <p:cNvSpPr txBox="1">
            <a:spLocks noGrp="1"/>
          </p:cNvSpPr>
          <p:nvPr>
            <p:ph type="title"/>
          </p:nvPr>
        </p:nvSpPr>
        <p:spPr>
          <a:xfrm>
            <a:off x="720000" y="540000"/>
            <a:ext cx="5115300" cy="47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500"/>
              <a:buNone/>
              <a:defRPr>
                <a:solidFill>
                  <a:schemeClr val="dk1"/>
                </a:solidFill>
              </a:defRPr>
            </a:lvl1pPr>
            <a:lvl2pPr lvl="1" rtl="0">
              <a:spcBef>
                <a:spcPts val="0"/>
              </a:spcBef>
              <a:spcAft>
                <a:spcPts val="0"/>
              </a:spcAft>
              <a:buClr>
                <a:schemeClr val="dk1"/>
              </a:buClr>
              <a:buSzPts val="3500"/>
              <a:buNone/>
              <a:defRPr>
                <a:solidFill>
                  <a:schemeClr val="dk1"/>
                </a:solidFill>
              </a:defRPr>
            </a:lvl2pPr>
            <a:lvl3pPr lvl="2" rtl="0">
              <a:spcBef>
                <a:spcPts val="0"/>
              </a:spcBef>
              <a:spcAft>
                <a:spcPts val="0"/>
              </a:spcAft>
              <a:buClr>
                <a:schemeClr val="dk1"/>
              </a:buClr>
              <a:buSzPts val="3500"/>
              <a:buNone/>
              <a:defRPr>
                <a:solidFill>
                  <a:schemeClr val="dk1"/>
                </a:solidFill>
              </a:defRPr>
            </a:lvl3pPr>
            <a:lvl4pPr lvl="3" rtl="0">
              <a:spcBef>
                <a:spcPts val="0"/>
              </a:spcBef>
              <a:spcAft>
                <a:spcPts val="0"/>
              </a:spcAft>
              <a:buClr>
                <a:schemeClr val="dk1"/>
              </a:buClr>
              <a:buSzPts val="3500"/>
              <a:buNone/>
              <a:defRPr>
                <a:solidFill>
                  <a:schemeClr val="dk1"/>
                </a:solidFill>
              </a:defRPr>
            </a:lvl4pPr>
            <a:lvl5pPr lvl="4" rtl="0">
              <a:spcBef>
                <a:spcPts val="0"/>
              </a:spcBef>
              <a:spcAft>
                <a:spcPts val="0"/>
              </a:spcAft>
              <a:buClr>
                <a:schemeClr val="dk1"/>
              </a:buClr>
              <a:buSzPts val="3500"/>
              <a:buNone/>
              <a:defRPr>
                <a:solidFill>
                  <a:schemeClr val="dk1"/>
                </a:solidFill>
              </a:defRPr>
            </a:lvl5pPr>
            <a:lvl6pPr lvl="5" rtl="0">
              <a:spcBef>
                <a:spcPts val="0"/>
              </a:spcBef>
              <a:spcAft>
                <a:spcPts val="0"/>
              </a:spcAft>
              <a:buClr>
                <a:schemeClr val="dk1"/>
              </a:buClr>
              <a:buSzPts val="3500"/>
              <a:buNone/>
              <a:defRPr>
                <a:solidFill>
                  <a:schemeClr val="dk1"/>
                </a:solidFill>
              </a:defRPr>
            </a:lvl6pPr>
            <a:lvl7pPr lvl="6" rtl="0">
              <a:spcBef>
                <a:spcPts val="0"/>
              </a:spcBef>
              <a:spcAft>
                <a:spcPts val="0"/>
              </a:spcAft>
              <a:buClr>
                <a:schemeClr val="dk1"/>
              </a:buClr>
              <a:buSzPts val="3500"/>
              <a:buNone/>
              <a:defRPr>
                <a:solidFill>
                  <a:schemeClr val="dk1"/>
                </a:solidFill>
              </a:defRPr>
            </a:lvl7pPr>
            <a:lvl8pPr lvl="7" rtl="0">
              <a:spcBef>
                <a:spcPts val="0"/>
              </a:spcBef>
              <a:spcAft>
                <a:spcPts val="0"/>
              </a:spcAft>
              <a:buClr>
                <a:schemeClr val="dk1"/>
              </a:buClr>
              <a:buSzPts val="3500"/>
              <a:buNone/>
              <a:defRPr>
                <a:solidFill>
                  <a:schemeClr val="dk1"/>
                </a:solidFill>
              </a:defRPr>
            </a:lvl8pPr>
            <a:lvl9pPr lvl="8" rtl="0">
              <a:spcBef>
                <a:spcPts val="0"/>
              </a:spcBef>
              <a:spcAft>
                <a:spcPts val="0"/>
              </a:spcAft>
              <a:buClr>
                <a:schemeClr val="dk1"/>
              </a:buClr>
              <a:buSzPts val="3500"/>
              <a:buNone/>
              <a:defRPr>
                <a:solidFill>
                  <a:schemeClr val="dk1"/>
                </a:solidFill>
              </a:defRPr>
            </a:lvl9pPr>
          </a:lstStyle>
          <a:p>
            <a:endParaRPr/>
          </a:p>
        </p:txBody>
      </p:sp>
      <p:sp>
        <p:nvSpPr>
          <p:cNvPr id="288" name="Google Shape;288;p7"/>
          <p:cNvSpPr txBox="1">
            <a:spLocks noGrp="1"/>
          </p:cNvSpPr>
          <p:nvPr>
            <p:ph type="body" idx="1"/>
          </p:nvPr>
        </p:nvSpPr>
        <p:spPr>
          <a:xfrm>
            <a:off x="720000" y="1305300"/>
            <a:ext cx="3852000" cy="25329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grpSp>
        <p:nvGrpSpPr>
          <p:cNvPr id="289" name="Google Shape;289;p7"/>
          <p:cNvGrpSpPr/>
          <p:nvPr/>
        </p:nvGrpSpPr>
        <p:grpSpPr>
          <a:xfrm rot="10800000">
            <a:off x="8756443" y="4862848"/>
            <a:ext cx="167400" cy="167400"/>
            <a:chOff x="3216925" y="225750"/>
            <a:chExt cx="167400" cy="167400"/>
          </a:xfrm>
        </p:grpSpPr>
        <p:cxnSp>
          <p:nvCxnSpPr>
            <p:cNvPr id="290" name="Google Shape;290;p7"/>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91" name="Google Shape;291;p7"/>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92" name="Google Shape;292;p7"/>
          <p:cNvGrpSpPr/>
          <p:nvPr/>
        </p:nvGrpSpPr>
        <p:grpSpPr>
          <a:xfrm rot="10800000">
            <a:off x="4484643" y="4872835"/>
            <a:ext cx="167400" cy="167400"/>
            <a:chOff x="3216925" y="225750"/>
            <a:chExt cx="167400" cy="167400"/>
          </a:xfrm>
        </p:grpSpPr>
        <p:cxnSp>
          <p:nvCxnSpPr>
            <p:cNvPr id="293" name="Google Shape;293;p7"/>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94" name="Google Shape;294;p7"/>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295" name="Google Shape;295;p7"/>
          <p:cNvSpPr/>
          <p:nvPr/>
        </p:nvSpPr>
        <p:spPr>
          <a:xfrm rot="10800000">
            <a:off x="7152943" y="4714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7"/>
          <p:cNvSpPr/>
          <p:nvPr/>
        </p:nvSpPr>
        <p:spPr>
          <a:xfrm rot="10800000">
            <a:off x="5019343" y="50194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7"/>
          <p:cNvSpPr/>
          <p:nvPr/>
        </p:nvSpPr>
        <p:spPr>
          <a:xfrm rot="10800000">
            <a:off x="3876343" y="48670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7"/>
          <p:cNvSpPr/>
          <p:nvPr/>
        </p:nvSpPr>
        <p:spPr>
          <a:xfrm rot="10800000">
            <a:off x="3114343" y="4943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7"/>
          <p:cNvGrpSpPr/>
          <p:nvPr/>
        </p:nvGrpSpPr>
        <p:grpSpPr>
          <a:xfrm rot="10800000">
            <a:off x="166131" y="4872823"/>
            <a:ext cx="167400" cy="167400"/>
            <a:chOff x="3216925" y="225750"/>
            <a:chExt cx="167400" cy="167400"/>
          </a:xfrm>
        </p:grpSpPr>
        <p:cxnSp>
          <p:nvCxnSpPr>
            <p:cNvPr id="300" name="Google Shape;300;p7"/>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301" name="Google Shape;301;p7"/>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302" name="Google Shape;302;p7"/>
          <p:cNvSpPr/>
          <p:nvPr/>
        </p:nvSpPr>
        <p:spPr>
          <a:xfrm rot="10800000">
            <a:off x="1209343" y="4943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7"/>
          <p:cNvSpPr/>
          <p:nvPr/>
        </p:nvSpPr>
        <p:spPr>
          <a:xfrm rot="10800000">
            <a:off x="218743" y="4333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 name="Google Shape;304;p7"/>
          <p:cNvGrpSpPr/>
          <p:nvPr/>
        </p:nvGrpSpPr>
        <p:grpSpPr>
          <a:xfrm rot="10800000">
            <a:off x="166131" y="2484760"/>
            <a:ext cx="167400" cy="167400"/>
            <a:chOff x="3216925" y="225750"/>
            <a:chExt cx="167400" cy="167400"/>
          </a:xfrm>
        </p:grpSpPr>
        <p:cxnSp>
          <p:nvCxnSpPr>
            <p:cNvPr id="305" name="Google Shape;305;p7"/>
            <p:cNvCxnSpPr/>
            <p:nvPr/>
          </p:nvCxnSpPr>
          <p:spPr>
            <a:xfrm>
              <a:off x="3300613" y="225750"/>
              <a:ext cx="0" cy="167400"/>
            </a:xfrm>
            <a:prstGeom prst="straightConnector1">
              <a:avLst/>
            </a:prstGeom>
            <a:noFill/>
            <a:ln w="19050" cap="flat" cmpd="sng">
              <a:solidFill>
                <a:schemeClr val="accent6"/>
              </a:solidFill>
              <a:prstDash val="solid"/>
              <a:round/>
              <a:headEnd type="none" w="med" len="med"/>
              <a:tailEnd type="none" w="med" len="med"/>
            </a:ln>
          </p:spPr>
        </p:cxnSp>
        <p:cxnSp>
          <p:nvCxnSpPr>
            <p:cNvPr id="306" name="Google Shape;306;p7"/>
            <p:cNvCxnSpPr/>
            <p:nvPr/>
          </p:nvCxnSpPr>
          <p:spPr>
            <a:xfrm rot="10800000">
              <a:off x="3216925" y="309377"/>
              <a:ext cx="167400" cy="0"/>
            </a:xfrm>
            <a:prstGeom prst="straightConnector1">
              <a:avLst/>
            </a:prstGeom>
            <a:noFill/>
            <a:ln w="19050" cap="flat" cmpd="sng">
              <a:solidFill>
                <a:schemeClr val="accent6"/>
              </a:solidFill>
              <a:prstDash val="solid"/>
              <a:round/>
              <a:headEnd type="none" w="med" len="med"/>
              <a:tailEnd type="none" w="med" len="med"/>
            </a:ln>
          </p:spPr>
        </p:cxnSp>
      </p:grpSp>
      <p:sp>
        <p:nvSpPr>
          <p:cNvPr id="307" name="Google Shape;307;p7"/>
          <p:cNvSpPr/>
          <p:nvPr/>
        </p:nvSpPr>
        <p:spPr>
          <a:xfrm rot="10800000">
            <a:off x="218743" y="1285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rot="10800000">
            <a:off x="904543" y="2188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7"/>
          <p:cNvSpPr/>
          <p:nvPr/>
        </p:nvSpPr>
        <p:spPr>
          <a:xfrm rot="10800000">
            <a:off x="3190543" y="142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7"/>
          <p:cNvSpPr/>
          <p:nvPr/>
        </p:nvSpPr>
        <p:spPr>
          <a:xfrm rot="10800000">
            <a:off x="4943143" y="142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rot="10800000">
            <a:off x="7152943" y="2188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rot="10800000">
            <a:off x="6086143" y="142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 name="Google Shape;313;p7"/>
          <p:cNvGrpSpPr/>
          <p:nvPr/>
        </p:nvGrpSpPr>
        <p:grpSpPr>
          <a:xfrm rot="10800000">
            <a:off x="8756443" y="110373"/>
            <a:ext cx="167400" cy="167400"/>
            <a:chOff x="3216925" y="225750"/>
            <a:chExt cx="167400" cy="167400"/>
          </a:xfrm>
        </p:grpSpPr>
        <p:cxnSp>
          <p:nvCxnSpPr>
            <p:cNvPr id="314" name="Google Shape;314;p7"/>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315" name="Google Shape;315;p7"/>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316" name="Google Shape;316;p7"/>
          <p:cNvGrpSpPr/>
          <p:nvPr/>
        </p:nvGrpSpPr>
        <p:grpSpPr>
          <a:xfrm rot="10800000">
            <a:off x="4484643" y="120360"/>
            <a:ext cx="167400" cy="167400"/>
            <a:chOff x="3216925" y="225750"/>
            <a:chExt cx="167400" cy="167400"/>
          </a:xfrm>
        </p:grpSpPr>
        <p:cxnSp>
          <p:nvCxnSpPr>
            <p:cNvPr id="317" name="Google Shape;317;p7"/>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318" name="Google Shape;318;p7"/>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319" name="Google Shape;319;p7"/>
          <p:cNvGrpSpPr/>
          <p:nvPr/>
        </p:nvGrpSpPr>
        <p:grpSpPr>
          <a:xfrm rot="10800000">
            <a:off x="166131" y="120348"/>
            <a:ext cx="167400" cy="167400"/>
            <a:chOff x="3216925" y="225750"/>
            <a:chExt cx="167400" cy="167400"/>
          </a:xfrm>
        </p:grpSpPr>
        <p:cxnSp>
          <p:nvCxnSpPr>
            <p:cNvPr id="320" name="Google Shape;320;p7"/>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321" name="Google Shape;321;p7"/>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322" name="Google Shape;322;p7"/>
          <p:cNvGrpSpPr/>
          <p:nvPr/>
        </p:nvGrpSpPr>
        <p:grpSpPr>
          <a:xfrm rot="10800000">
            <a:off x="2325387" y="120348"/>
            <a:ext cx="167400" cy="167400"/>
            <a:chOff x="3216925" y="225750"/>
            <a:chExt cx="167400" cy="167400"/>
          </a:xfrm>
        </p:grpSpPr>
        <p:cxnSp>
          <p:nvCxnSpPr>
            <p:cNvPr id="323" name="Google Shape;323;p7"/>
            <p:cNvCxnSpPr/>
            <p:nvPr/>
          </p:nvCxnSpPr>
          <p:spPr>
            <a:xfrm>
              <a:off x="3300613" y="225750"/>
              <a:ext cx="0" cy="167400"/>
            </a:xfrm>
            <a:prstGeom prst="straightConnector1">
              <a:avLst/>
            </a:prstGeom>
            <a:noFill/>
            <a:ln w="19050" cap="flat" cmpd="sng">
              <a:solidFill>
                <a:schemeClr val="accent1"/>
              </a:solidFill>
              <a:prstDash val="solid"/>
              <a:round/>
              <a:headEnd type="none" w="med" len="med"/>
              <a:tailEnd type="none" w="med" len="med"/>
            </a:ln>
          </p:spPr>
        </p:cxnSp>
        <p:cxnSp>
          <p:nvCxnSpPr>
            <p:cNvPr id="324" name="Google Shape;324;p7"/>
            <p:cNvCxnSpPr/>
            <p:nvPr/>
          </p:nvCxnSpPr>
          <p:spPr>
            <a:xfrm rot="10800000">
              <a:off x="3216925" y="309377"/>
              <a:ext cx="167400" cy="0"/>
            </a:xfrm>
            <a:prstGeom prst="straightConnector1">
              <a:avLst/>
            </a:prstGeom>
            <a:noFill/>
            <a:ln w="19050" cap="flat" cmpd="sng">
              <a:solidFill>
                <a:schemeClr val="accent1"/>
              </a:solidFill>
              <a:prstDash val="solid"/>
              <a:round/>
              <a:headEnd type="none" w="med" len="med"/>
              <a:tailEnd type="none" w="med" len="med"/>
            </a:ln>
          </p:spPr>
        </p:cxnSp>
      </p:grpSp>
      <p:grpSp>
        <p:nvGrpSpPr>
          <p:cNvPr id="325" name="Google Shape;325;p7"/>
          <p:cNvGrpSpPr/>
          <p:nvPr/>
        </p:nvGrpSpPr>
        <p:grpSpPr>
          <a:xfrm rot="10800000">
            <a:off x="2325387" y="4872823"/>
            <a:ext cx="167400" cy="167400"/>
            <a:chOff x="3216925" y="225750"/>
            <a:chExt cx="167400" cy="167400"/>
          </a:xfrm>
        </p:grpSpPr>
        <p:cxnSp>
          <p:nvCxnSpPr>
            <p:cNvPr id="326" name="Google Shape;326;p7"/>
            <p:cNvCxnSpPr/>
            <p:nvPr/>
          </p:nvCxnSpPr>
          <p:spPr>
            <a:xfrm>
              <a:off x="3300613" y="225750"/>
              <a:ext cx="0" cy="167400"/>
            </a:xfrm>
            <a:prstGeom prst="straightConnector1">
              <a:avLst/>
            </a:prstGeom>
            <a:noFill/>
            <a:ln w="19050" cap="flat" cmpd="sng">
              <a:solidFill>
                <a:schemeClr val="lt2"/>
              </a:solidFill>
              <a:prstDash val="solid"/>
              <a:round/>
              <a:headEnd type="none" w="med" len="med"/>
              <a:tailEnd type="none" w="med" len="med"/>
            </a:ln>
          </p:spPr>
        </p:cxnSp>
        <p:cxnSp>
          <p:nvCxnSpPr>
            <p:cNvPr id="327" name="Google Shape;327;p7"/>
            <p:cNvCxnSpPr/>
            <p:nvPr/>
          </p:nvCxnSpPr>
          <p:spPr>
            <a:xfrm rot="10800000">
              <a:off x="3216925" y="309377"/>
              <a:ext cx="167400" cy="0"/>
            </a:xfrm>
            <a:prstGeom prst="straightConnector1">
              <a:avLst/>
            </a:prstGeom>
            <a:noFill/>
            <a:ln w="19050" cap="flat" cmpd="sng">
              <a:solidFill>
                <a:schemeClr val="lt2"/>
              </a:solidFill>
              <a:prstDash val="solid"/>
              <a:round/>
              <a:headEnd type="none" w="med" len="med"/>
              <a:tailEnd type="none" w="med" len="med"/>
            </a:ln>
          </p:spPr>
        </p:cxnSp>
      </p:grpSp>
      <p:grpSp>
        <p:nvGrpSpPr>
          <p:cNvPr id="328" name="Google Shape;328;p7"/>
          <p:cNvGrpSpPr/>
          <p:nvPr/>
        </p:nvGrpSpPr>
        <p:grpSpPr>
          <a:xfrm rot="10800000">
            <a:off x="6620543" y="120348"/>
            <a:ext cx="167400" cy="167400"/>
            <a:chOff x="3216925" y="225750"/>
            <a:chExt cx="167400" cy="167400"/>
          </a:xfrm>
        </p:grpSpPr>
        <p:cxnSp>
          <p:nvCxnSpPr>
            <p:cNvPr id="329" name="Google Shape;329;p7"/>
            <p:cNvCxnSpPr/>
            <p:nvPr/>
          </p:nvCxnSpPr>
          <p:spPr>
            <a:xfrm>
              <a:off x="3300613" y="225750"/>
              <a:ext cx="0" cy="167400"/>
            </a:xfrm>
            <a:prstGeom prst="straightConnector1">
              <a:avLst/>
            </a:prstGeom>
            <a:noFill/>
            <a:ln w="19050" cap="flat" cmpd="sng">
              <a:solidFill>
                <a:schemeClr val="accent5"/>
              </a:solidFill>
              <a:prstDash val="solid"/>
              <a:round/>
              <a:headEnd type="none" w="med" len="med"/>
              <a:tailEnd type="none" w="med" len="med"/>
            </a:ln>
          </p:spPr>
        </p:cxnSp>
        <p:cxnSp>
          <p:nvCxnSpPr>
            <p:cNvPr id="330" name="Google Shape;330;p7"/>
            <p:cNvCxnSpPr/>
            <p:nvPr/>
          </p:nvCxnSpPr>
          <p:spPr>
            <a:xfrm rot="10800000">
              <a:off x="3216925" y="309377"/>
              <a:ext cx="167400" cy="0"/>
            </a:xfrm>
            <a:prstGeom prst="straightConnector1">
              <a:avLst/>
            </a:prstGeom>
            <a:noFill/>
            <a:ln w="19050" cap="flat" cmpd="sng">
              <a:solidFill>
                <a:schemeClr val="accent5"/>
              </a:solidFill>
              <a:prstDash val="solid"/>
              <a:round/>
              <a:headEnd type="none" w="med" len="med"/>
              <a:tailEnd type="none" w="med" len="med"/>
            </a:ln>
          </p:spPr>
        </p:cxnSp>
      </p:grpSp>
      <p:grpSp>
        <p:nvGrpSpPr>
          <p:cNvPr id="331" name="Google Shape;331;p7"/>
          <p:cNvGrpSpPr/>
          <p:nvPr/>
        </p:nvGrpSpPr>
        <p:grpSpPr>
          <a:xfrm rot="10800000">
            <a:off x="6620543" y="4872823"/>
            <a:ext cx="167400" cy="167400"/>
            <a:chOff x="3216925" y="225750"/>
            <a:chExt cx="167400" cy="167400"/>
          </a:xfrm>
        </p:grpSpPr>
        <p:cxnSp>
          <p:nvCxnSpPr>
            <p:cNvPr id="332" name="Google Shape;332;p7"/>
            <p:cNvCxnSpPr/>
            <p:nvPr/>
          </p:nvCxnSpPr>
          <p:spPr>
            <a:xfrm>
              <a:off x="3300613" y="225750"/>
              <a:ext cx="0" cy="167400"/>
            </a:xfrm>
            <a:prstGeom prst="straightConnector1">
              <a:avLst/>
            </a:prstGeom>
            <a:noFill/>
            <a:ln w="19050" cap="flat" cmpd="sng">
              <a:solidFill>
                <a:schemeClr val="accent3"/>
              </a:solidFill>
              <a:prstDash val="solid"/>
              <a:round/>
              <a:headEnd type="none" w="med" len="med"/>
              <a:tailEnd type="none" w="med" len="med"/>
            </a:ln>
          </p:spPr>
        </p:cxnSp>
        <p:cxnSp>
          <p:nvCxnSpPr>
            <p:cNvPr id="333" name="Google Shape;333;p7"/>
            <p:cNvCxnSpPr/>
            <p:nvPr/>
          </p:nvCxnSpPr>
          <p:spPr>
            <a:xfrm rot="10800000">
              <a:off x="3216925" y="309377"/>
              <a:ext cx="167400" cy="0"/>
            </a:xfrm>
            <a:prstGeom prst="straightConnector1">
              <a:avLst/>
            </a:prstGeom>
            <a:noFill/>
            <a:ln w="19050" cap="flat" cmpd="sng">
              <a:solidFill>
                <a:schemeClr val="accent3"/>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49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dk1"/>
        </a:solidFill>
        <a:effectLst/>
      </p:bgPr>
    </p:bg>
    <p:spTree>
      <p:nvGrpSpPr>
        <p:cNvPr id="1" name="Shape 500"/>
        <p:cNvGrpSpPr/>
        <p:nvPr/>
      </p:nvGrpSpPr>
      <p:grpSpPr>
        <a:xfrm>
          <a:off x="0" y="0"/>
          <a:ext cx="0" cy="0"/>
          <a:chOff x="0" y="0"/>
          <a:chExt cx="0" cy="0"/>
        </a:xfrm>
      </p:grpSpPr>
      <p:sp>
        <p:nvSpPr>
          <p:cNvPr id="501" name="Google Shape;501;p13"/>
          <p:cNvSpPr/>
          <p:nvPr/>
        </p:nvSpPr>
        <p:spPr>
          <a:xfrm>
            <a:off x="6023825" y="463763"/>
            <a:ext cx="3967964" cy="4063565"/>
          </a:xfrm>
          <a:custGeom>
            <a:avLst/>
            <a:gdLst/>
            <a:ahLst/>
            <a:cxnLst/>
            <a:rect l="l" t="t" r="r" b="b"/>
            <a:pathLst>
              <a:path w="155698" h="154025" extrusionOk="0">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502" name="Google Shape;502;p13"/>
          <p:cNvSpPr/>
          <p:nvPr/>
        </p:nvSpPr>
        <p:spPr>
          <a:xfrm>
            <a:off x="-564175" y="616163"/>
            <a:ext cx="3967964" cy="4063565"/>
          </a:xfrm>
          <a:custGeom>
            <a:avLst/>
            <a:gdLst/>
            <a:ahLst/>
            <a:cxnLst/>
            <a:rect l="l" t="t" r="r" b="b"/>
            <a:pathLst>
              <a:path w="155698" h="154025" extrusionOk="0">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grpSp>
        <p:nvGrpSpPr>
          <p:cNvPr id="503" name="Google Shape;503;p13"/>
          <p:cNvGrpSpPr/>
          <p:nvPr/>
        </p:nvGrpSpPr>
        <p:grpSpPr>
          <a:xfrm>
            <a:off x="137000" y="99118"/>
            <a:ext cx="8837213" cy="4930707"/>
            <a:chOff x="137000" y="99118"/>
            <a:chExt cx="8837213" cy="4930707"/>
          </a:xfrm>
        </p:grpSpPr>
        <p:grpSp>
          <p:nvGrpSpPr>
            <p:cNvPr id="504" name="Google Shape;504;p13"/>
            <p:cNvGrpSpPr/>
            <p:nvPr/>
          </p:nvGrpSpPr>
          <p:grpSpPr>
            <a:xfrm rot="6300016">
              <a:off x="1102154" y="131504"/>
              <a:ext cx="94725" cy="124297"/>
              <a:chOff x="754200" y="3419250"/>
              <a:chExt cx="59900" cy="78600"/>
            </a:xfrm>
          </p:grpSpPr>
          <p:sp>
            <p:nvSpPr>
              <p:cNvPr id="505" name="Google Shape;505;p13"/>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3"/>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13"/>
            <p:cNvGrpSpPr/>
            <p:nvPr/>
          </p:nvGrpSpPr>
          <p:grpSpPr>
            <a:xfrm>
              <a:off x="216500" y="109950"/>
              <a:ext cx="167400" cy="167400"/>
              <a:chOff x="3216925" y="225750"/>
              <a:chExt cx="167400" cy="167400"/>
            </a:xfrm>
          </p:grpSpPr>
          <p:cxnSp>
            <p:nvCxnSpPr>
              <p:cNvPr id="508" name="Google Shape;508;p13"/>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509" name="Google Shape;509;p13"/>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510" name="Google Shape;510;p13"/>
            <p:cNvGrpSpPr/>
            <p:nvPr/>
          </p:nvGrpSpPr>
          <p:grpSpPr>
            <a:xfrm>
              <a:off x="4488300" y="99963"/>
              <a:ext cx="167400" cy="167400"/>
              <a:chOff x="3216925" y="225750"/>
              <a:chExt cx="167400" cy="167400"/>
            </a:xfrm>
          </p:grpSpPr>
          <p:cxnSp>
            <p:nvCxnSpPr>
              <p:cNvPr id="511" name="Google Shape;511;p13"/>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512" name="Google Shape;512;p13"/>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513" name="Google Shape;513;p13"/>
            <p:cNvGrpSpPr/>
            <p:nvPr/>
          </p:nvGrpSpPr>
          <p:grpSpPr>
            <a:xfrm>
              <a:off x="138975" y="2475913"/>
              <a:ext cx="167400" cy="167400"/>
              <a:chOff x="3216925" y="225750"/>
              <a:chExt cx="167400" cy="167400"/>
            </a:xfrm>
          </p:grpSpPr>
          <p:cxnSp>
            <p:nvCxnSpPr>
              <p:cNvPr id="514" name="Google Shape;514;p13"/>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515" name="Google Shape;515;p13"/>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516" name="Google Shape;516;p13"/>
            <p:cNvSpPr/>
            <p:nvPr/>
          </p:nvSpPr>
          <p:spPr>
            <a:xfrm>
              <a:off x="289400" y="784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289400" y="22327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3"/>
            <p:cNvSpPr/>
            <p:nvPr/>
          </p:nvSpPr>
          <p:spPr>
            <a:xfrm>
              <a:off x="137000" y="32995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3"/>
            <p:cNvSpPr/>
            <p:nvPr/>
          </p:nvSpPr>
          <p:spPr>
            <a:xfrm>
              <a:off x="289400" y="44425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13"/>
            <p:cNvGrpSpPr/>
            <p:nvPr/>
          </p:nvGrpSpPr>
          <p:grpSpPr>
            <a:xfrm>
              <a:off x="825029" y="4885065"/>
              <a:ext cx="94726" cy="124298"/>
              <a:chOff x="850570" y="3419250"/>
              <a:chExt cx="59900" cy="78600"/>
            </a:xfrm>
          </p:grpSpPr>
          <p:sp>
            <p:nvSpPr>
              <p:cNvPr id="521" name="Google Shape;521;p13"/>
              <p:cNvSpPr/>
              <p:nvPr/>
            </p:nvSpPr>
            <p:spPr>
              <a:xfrm>
                <a:off x="85057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85057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3" name="Google Shape;523;p13"/>
            <p:cNvSpPr/>
            <p:nvPr/>
          </p:nvSpPr>
          <p:spPr>
            <a:xfrm>
              <a:off x="2880200" y="1753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3"/>
            <p:cNvSpPr/>
            <p:nvPr/>
          </p:nvSpPr>
          <p:spPr>
            <a:xfrm>
              <a:off x="4099400" y="991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3"/>
            <p:cNvSpPr/>
            <p:nvPr/>
          </p:nvSpPr>
          <p:spPr>
            <a:xfrm>
              <a:off x="5242400" y="2515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3"/>
            <p:cNvSpPr/>
            <p:nvPr/>
          </p:nvSpPr>
          <p:spPr>
            <a:xfrm>
              <a:off x="6004400" y="1753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7" name="Google Shape;527;p13"/>
            <p:cNvGrpSpPr/>
            <p:nvPr/>
          </p:nvGrpSpPr>
          <p:grpSpPr>
            <a:xfrm rot="-3599965">
              <a:off x="7375742" y="131504"/>
              <a:ext cx="94724" cy="124296"/>
              <a:chOff x="754200" y="3419250"/>
              <a:chExt cx="59900" cy="78600"/>
            </a:xfrm>
          </p:grpSpPr>
          <p:sp>
            <p:nvSpPr>
              <p:cNvPr id="528" name="Google Shape;528;p13"/>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3"/>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0" name="Google Shape;530;p13"/>
            <p:cNvGrpSpPr/>
            <p:nvPr/>
          </p:nvGrpSpPr>
          <p:grpSpPr>
            <a:xfrm>
              <a:off x="8806813" y="99975"/>
              <a:ext cx="167400" cy="167400"/>
              <a:chOff x="3216925" y="225750"/>
              <a:chExt cx="167400" cy="167400"/>
            </a:xfrm>
          </p:grpSpPr>
          <p:cxnSp>
            <p:nvCxnSpPr>
              <p:cNvPr id="531" name="Google Shape;531;p13"/>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532" name="Google Shape;532;p13"/>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533" name="Google Shape;533;p13"/>
            <p:cNvSpPr/>
            <p:nvPr/>
          </p:nvSpPr>
          <p:spPr>
            <a:xfrm>
              <a:off x="7909400" y="1753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3"/>
            <p:cNvSpPr/>
            <p:nvPr/>
          </p:nvSpPr>
          <p:spPr>
            <a:xfrm>
              <a:off x="8900000" y="784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5" name="Google Shape;535;p13"/>
            <p:cNvGrpSpPr/>
            <p:nvPr/>
          </p:nvGrpSpPr>
          <p:grpSpPr>
            <a:xfrm>
              <a:off x="8856929" y="1188340"/>
              <a:ext cx="94726" cy="124298"/>
              <a:chOff x="754200" y="3419250"/>
              <a:chExt cx="59900" cy="78600"/>
            </a:xfrm>
          </p:grpSpPr>
          <p:sp>
            <p:nvSpPr>
              <p:cNvPr id="536" name="Google Shape;536;p13"/>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 name="Google Shape;538;p13"/>
            <p:cNvGrpSpPr/>
            <p:nvPr/>
          </p:nvGrpSpPr>
          <p:grpSpPr>
            <a:xfrm>
              <a:off x="8806813" y="2488038"/>
              <a:ext cx="167400" cy="167400"/>
              <a:chOff x="3216925" y="225750"/>
              <a:chExt cx="167400" cy="167400"/>
            </a:xfrm>
          </p:grpSpPr>
          <p:cxnSp>
            <p:nvCxnSpPr>
              <p:cNvPr id="539" name="Google Shape;539;p13"/>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540" name="Google Shape;540;p13"/>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541" name="Google Shape;541;p13"/>
            <p:cNvSpPr/>
            <p:nvPr/>
          </p:nvSpPr>
          <p:spPr>
            <a:xfrm>
              <a:off x="8900000" y="3832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a:off x="8214200" y="48997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3" name="Google Shape;543;p13"/>
            <p:cNvGrpSpPr/>
            <p:nvPr/>
          </p:nvGrpSpPr>
          <p:grpSpPr>
            <a:xfrm>
              <a:off x="7256729" y="4845940"/>
              <a:ext cx="94726" cy="124298"/>
              <a:chOff x="1043311" y="3419250"/>
              <a:chExt cx="59900" cy="78600"/>
            </a:xfrm>
          </p:grpSpPr>
          <p:sp>
            <p:nvSpPr>
              <p:cNvPr id="544" name="Google Shape;544;p13"/>
              <p:cNvSpPr/>
              <p:nvPr/>
            </p:nvSpPr>
            <p:spPr>
              <a:xfrm>
                <a:off x="1043311"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1043311"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 name="Google Shape;546;p13"/>
            <p:cNvSpPr/>
            <p:nvPr/>
          </p:nvSpPr>
          <p:spPr>
            <a:xfrm>
              <a:off x="5928200" y="4975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4175600" y="4975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1965800" y="48997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3032600" y="4975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0" name="Google Shape;550;p13"/>
            <p:cNvGrpSpPr/>
            <p:nvPr/>
          </p:nvGrpSpPr>
          <p:grpSpPr>
            <a:xfrm>
              <a:off x="216500" y="4862425"/>
              <a:ext cx="167400" cy="167400"/>
              <a:chOff x="3216925" y="225750"/>
              <a:chExt cx="167400" cy="167400"/>
            </a:xfrm>
          </p:grpSpPr>
          <p:cxnSp>
            <p:nvCxnSpPr>
              <p:cNvPr id="551" name="Google Shape;551;p13"/>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552" name="Google Shape;552;p13"/>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553" name="Google Shape;553;p13"/>
            <p:cNvGrpSpPr/>
            <p:nvPr/>
          </p:nvGrpSpPr>
          <p:grpSpPr>
            <a:xfrm>
              <a:off x="4488300" y="4852438"/>
              <a:ext cx="167400" cy="167400"/>
              <a:chOff x="3216925" y="225750"/>
              <a:chExt cx="167400" cy="167400"/>
            </a:xfrm>
          </p:grpSpPr>
          <p:cxnSp>
            <p:nvCxnSpPr>
              <p:cNvPr id="554" name="Google Shape;554;p13"/>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555" name="Google Shape;555;p13"/>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556" name="Google Shape;556;p13"/>
            <p:cNvGrpSpPr/>
            <p:nvPr/>
          </p:nvGrpSpPr>
          <p:grpSpPr>
            <a:xfrm>
              <a:off x="8806813" y="4852450"/>
              <a:ext cx="167400" cy="167400"/>
              <a:chOff x="3216925" y="225750"/>
              <a:chExt cx="167400" cy="167400"/>
            </a:xfrm>
          </p:grpSpPr>
          <p:cxnSp>
            <p:nvCxnSpPr>
              <p:cNvPr id="557" name="Google Shape;557;p13"/>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558" name="Google Shape;558;p13"/>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sp>
        <p:nvSpPr>
          <p:cNvPr id="559" name="Google Shape;559;p13"/>
          <p:cNvSpPr/>
          <p:nvPr/>
        </p:nvSpPr>
        <p:spPr>
          <a:xfrm>
            <a:off x="439325" y="355925"/>
            <a:ext cx="8289300" cy="4403100"/>
          </a:xfrm>
          <a:prstGeom prst="roundRect">
            <a:avLst>
              <a:gd name="adj" fmla="val 661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3"/>
          <p:cNvSpPr txBox="1">
            <a:spLocks noGrp="1"/>
          </p:cNvSpPr>
          <p:nvPr>
            <p:ph type="title"/>
          </p:nvPr>
        </p:nvSpPr>
        <p:spPr>
          <a:xfrm>
            <a:off x="1950838" y="1213275"/>
            <a:ext cx="2336400" cy="408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b="1">
                <a:solidFill>
                  <a:schemeClr val="lt2"/>
                </a:solidFill>
                <a:latin typeface="Open Sans"/>
                <a:ea typeface="Open Sans"/>
                <a:cs typeface="Open Sans"/>
                <a:sym typeface="Open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61" name="Google Shape;561;p13"/>
          <p:cNvSpPr txBox="1">
            <a:spLocks noGrp="1"/>
          </p:cNvSpPr>
          <p:nvPr>
            <p:ph type="title" idx="2" hasCustomPrompt="1"/>
          </p:nvPr>
        </p:nvSpPr>
        <p:spPr>
          <a:xfrm>
            <a:off x="1053238" y="1361575"/>
            <a:ext cx="8976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2500" b="1">
                <a:solidFill>
                  <a:schemeClr val="dk1"/>
                </a:solidFill>
                <a:latin typeface="Open Sans"/>
                <a:ea typeface="Open Sans"/>
                <a:cs typeface="Open Sans"/>
                <a:sym typeface="Open San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r>
              <a:t>xx%</a:t>
            </a:r>
          </a:p>
        </p:txBody>
      </p:sp>
      <p:sp>
        <p:nvSpPr>
          <p:cNvPr id="562" name="Google Shape;562;p13"/>
          <p:cNvSpPr txBox="1">
            <a:spLocks noGrp="1"/>
          </p:cNvSpPr>
          <p:nvPr>
            <p:ph type="subTitle" idx="1"/>
          </p:nvPr>
        </p:nvSpPr>
        <p:spPr>
          <a:xfrm>
            <a:off x="1950838" y="1618450"/>
            <a:ext cx="2336400" cy="484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63" name="Google Shape;563;p13"/>
          <p:cNvSpPr txBox="1">
            <a:spLocks noGrp="1"/>
          </p:cNvSpPr>
          <p:nvPr>
            <p:ph type="title" idx="3"/>
          </p:nvPr>
        </p:nvSpPr>
        <p:spPr>
          <a:xfrm>
            <a:off x="5754350" y="1197525"/>
            <a:ext cx="2336400" cy="408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b="1">
                <a:solidFill>
                  <a:schemeClr val="lt2"/>
                </a:solidFill>
                <a:latin typeface="Open Sans"/>
                <a:ea typeface="Open Sans"/>
                <a:cs typeface="Open Sans"/>
                <a:sym typeface="Open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64" name="Google Shape;564;p13"/>
          <p:cNvSpPr txBox="1">
            <a:spLocks noGrp="1"/>
          </p:cNvSpPr>
          <p:nvPr>
            <p:ph type="title" idx="4" hasCustomPrompt="1"/>
          </p:nvPr>
        </p:nvSpPr>
        <p:spPr>
          <a:xfrm>
            <a:off x="4856738" y="1361575"/>
            <a:ext cx="8976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2500" b="1">
                <a:solidFill>
                  <a:schemeClr val="dk1"/>
                </a:solidFill>
                <a:latin typeface="Open Sans"/>
                <a:ea typeface="Open Sans"/>
                <a:cs typeface="Open Sans"/>
                <a:sym typeface="Open San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r>
              <a:t>xx%</a:t>
            </a:r>
          </a:p>
        </p:txBody>
      </p:sp>
      <p:sp>
        <p:nvSpPr>
          <p:cNvPr id="565" name="Google Shape;565;p13"/>
          <p:cNvSpPr txBox="1">
            <a:spLocks noGrp="1"/>
          </p:cNvSpPr>
          <p:nvPr>
            <p:ph type="subTitle" idx="5"/>
          </p:nvPr>
        </p:nvSpPr>
        <p:spPr>
          <a:xfrm>
            <a:off x="5754350" y="1628225"/>
            <a:ext cx="2336400" cy="484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66" name="Google Shape;566;p13"/>
          <p:cNvSpPr txBox="1">
            <a:spLocks noGrp="1"/>
          </p:cNvSpPr>
          <p:nvPr>
            <p:ph type="title" idx="6"/>
          </p:nvPr>
        </p:nvSpPr>
        <p:spPr>
          <a:xfrm>
            <a:off x="1950838" y="2398288"/>
            <a:ext cx="2336400" cy="408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b="1">
                <a:solidFill>
                  <a:schemeClr val="lt2"/>
                </a:solidFill>
                <a:latin typeface="Open Sans"/>
                <a:ea typeface="Open Sans"/>
                <a:cs typeface="Open Sans"/>
                <a:sym typeface="Open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67" name="Google Shape;567;p13"/>
          <p:cNvSpPr txBox="1">
            <a:spLocks noGrp="1"/>
          </p:cNvSpPr>
          <p:nvPr>
            <p:ph type="title" idx="7" hasCustomPrompt="1"/>
          </p:nvPr>
        </p:nvSpPr>
        <p:spPr>
          <a:xfrm>
            <a:off x="1053238" y="2552975"/>
            <a:ext cx="8976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2500" b="1">
                <a:solidFill>
                  <a:schemeClr val="dk1"/>
                </a:solidFill>
                <a:latin typeface="Open Sans"/>
                <a:ea typeface="Open Sans"/>
                <a:cs typeface="Open Sans"/>
                <a:sym typeface="Open San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r>
              <a:t>xx%</a:t>
            </a:r>
          </a:p>
        </p:txBody>
      </p:sp>
      <p:sp>
        <p:nvSpPr>
          <p:cNvPr id="568" name="Google Shape;568;p13"/>
          <p:cNvSpPr txBox="1">
            <a:spLocks noGrp="1"/>
          </p:cNvSpPr>
          <p:nvPr>
            <p:ph type="subTitle" idx="8"/>
          </p:nvPr>
        </p:nvSpPr>
        <p:spPr>
          <a:xfrm>
            <a:off x="1950838" y="2806588"/>
            <a:ext cx="2336400" cy="484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69" name="Google Shape;569;p13"/>
          <p:cNvSpPr txBox="1">
            <a:spLocks noGrp="1"/>
          </p:cNvSpPr>
          <p:nvPr>
            <p:ph type="title" idx="9"/>
          </p:nvPr>
        </p:nvSpPr>
        <p:spPr>
          <a:xfrm>
            <a:off x="5754350" y="2398288"/>
            <a:ext cx="2336400" cy="408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b="1">
                <a:solidFill>
                  <a:schemeClr val="lt2"/>
                </a:solidFill>
                <a:latin typeface="Open Sans"/>
                <a:ea typeface="Open Sans"/>
                <a:cs typeface="Open Sans"/>
                <a:sym typeface="Open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70" name="Google Shape;570;p13"/>
          <p:cNvSpPr txBox="1">
            <a:spLocks noGrp="1"/>
          </p:cNvSpPr>
          <p:nvPr>
            <p:ph type="title" idx="13" hasCustomPrompt="1"/>
          </p:nvPr>
        </p:nvSpPr>
        <p:spPr>
          <a:xfrm>
            <a:off x="4856738" y="2552975"/>
            <a:ext cx="8976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2500" b="1">
                <a:solidFill>
                  <a:schemeClr val="dk1"/>
                </a:solidFill>
                <a:latin typeface="Open Sans"/>
                <a:ea typeface="Open Sans"/>
                <a:cs typeface="Open Sans"/>
                <a:sym typeface="Open San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r>
              <a:t>xx%</a:t>
            </a:r>
          </a:p>
        </p:txBody>
      </p:sp>
      <p:sp>
        <p:nvSpPr>
          <p:cNvPr id="571" name="Google Shape;571;p13"/>
          <p:cNvSpPr txBox="1">
            <a:spLocks noGrp="1"/>
          </p:cNvSpPr>
          <p:nvPr>
            <p:ph type="subTitle" idx="14"/>
          </p:nvPr>
        </p:nvSpPr>
        <p:spPr>
          <a:xfrm>
            <a:off x="5754350" y="2806588"/>
            <a:ext cx="2336400" cy="484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72" name="Google Shape;572;p13"/>
          <p:cNvSpPr txBox="1">
            <a:spLocks noGrp="1"/>
          </p:cNvSpPr>
          <p:nvPr>
            <p:ph type="title" idx="15"/>
          </p:nvPr>
        </p:nvSpPr>
        <p:spPr>
          <a:xfrm>
            <a:off x="720000" y="540000"/>
            <a:ext cx="5034300" cy="47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73" name="Google Shape;573;p13"/>
          <p:cNvSpPr txBox="1">
            <a:spLocks noGrp="1"/>
          </p:cNvSpPr>
          <p:nvPr>
            <p:ph type="title" idx="16"/>
          </p:nvPr>
        </p:nvSpPr>
        <p:spPr>
          <a:xfrm>
            <a:off x="5754350" y="3608800"/>
            <a:ext cx="2336400" cy="408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b="1">
                <a:solidFill>
                  <a:schemeClr val="lt2"/>
                </a:solidFill>
                <a:latin typeface="Open Sans"/>
                <a:ea typeface="Open Sans"/>
                <a:cs typeface="Open Sans"/>
                <a:sym typeface="Open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74" name="Google Shape;574;p13"/>
          <p:cNvSpPr txBox="1">
            <a:spLocks noGrp="1"/>
          </p:cNvSpPr>
          <p:nvPr>
            <p:ph type="title" idx="17" hasCustomPrompt="1"/>
          </p:nvPr>
        </p:nvSpPr>
        <p:spPr>
          <a:xfrm>
            <a:off x="4856750" y="3744375"/>
            <a:ext cx="8976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2500" b="1">
                <a:solidFill>
                  <a:schemeClr val="dk1"/>
                </a:solidFill>
                <a:latin typeface="Open Sans"/>
                <a:ea typeface="Open Sans"/>
                <a:cs typeface="Open Sans"/>
                <a:sym typeface="Open San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r>
              <a:t>xx%</a:t>
            </a:r>
          </a:p>
        </p:txBody>
      </p:sp>
      <p:sp>
        <p:nvSpPr>
          <p:cNvPr id="575" name="Google Shape;575;p13"/>
          <p:cNvSpPr txBox="1">
            <a:spLocks noGrp="1"/>
          </p:cNvSpPr>
          <p:nvPr>
            <p:ph type="subTitle" idx="18"/>
          </p:nvPr>
        </p:nvSpPr>
        <p:spPr>
          <a:xfrm>
            <a:off x="5754350" y="4019275"/>
            <a:ext cx="2336400" cy="484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76" name="Google Shape;576;p13"/>
          <p:cNvSpPr txBox="1">
            <a:spLocks noGrp="1"/>
          </p:cNvSpPr>
          <p:nvPr>
            <p:ph type="title" idx="19"/>
          </p:nvPr>
        </p:nvSpPr>
        <p:spPr>
          <a:xfrm>
            <a:off x="1950850" y="3596100"/>
            <a:ext cx="2336400" cy="408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b="1">
                <a:solidFill>
                  <a:schemeClr val="lt2"/>
                </a:solidFill>
                <a:latin typeface="Open Sans"/>
                <a:ea typeface="Open Sans"/>
                <a:cs typeface="Open Sans"/>
                <a:sym typeface="Open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77" name="Google Shape;577;p13"/>
          <p:cNvSpPr txBox="1">
            <a:spLocks noGrp="1"/>
          </p:cNvSpPr>
          <p:nvPr>
            <p:ph type="title" idx="20" hasCustomPrompt="1"/>
          </p:nvPr>
        </p:nvSpPr>
        <p:spPr>
          <a:xfrm>
            <a:off x="1053400" y="3744375"/>
            <a:ext cx="8976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2500" b="1">
                <a:solidFill>
                  <a:schemeClr val="dk1"/>
                </a:solidFill>
                <a:latin typeface="Open Sans"/>
                <a:ea typeface="Open Sans"/>
                <a:cs typeface="Open Sans"/>
                <a:sym typeface="Open San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r>
              <a:t>xx%</a:t>
            </a:r>
          </a:p>
        </p:txBody>
      </p:sp>
      <p:sp>
        <p:nvSpPr>
          <p:cNvPr id="578" name="Google Shape;578;p13"/>
          <p:cNvSpPr txBox="1">
            <a:spLocks noGrp="1"/>
          </p:cNvSpPr>
          <p:nvPr>
            <p:ph type="subTitle" idx="21"/>
          </p:nvPr>
        </p:nvSpPr>
        <p:spPr>
          <a:xfrm>
            <a:off x="1950850" y="4006575"/>
            <a:ext cx="2336400" cy="484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1">
    <p:bg>
      <p:bgPr>
        <a:solidFill>
          <a:schemeClr val="dk1"/>
        </a:solidFill>
        <a:effectLst/>
      </p:bgPr>
    </p:bg>
    <p:spTree>
      <p:nvGrpSpPr>
        <p:cNvPr id="1" name="Shape 656"/>
        <p:cNvGrpSpPr/>
        <p:nvPr/>
      </p:nvGrpSpPr>
      <p:grpSpPr>
        <a:xfrm>
          <a:off x="0" y="0"/>
          <a:ext cx="0" cy="0"/>
          <a:chOff x="0" y="0"/>
          <a:chExt cx="0" cy="0"/>
        </a:xfrm>
      </p:grpSpPr>
      <p:sp>
        <p:nvSpPr>
          <p:cNvPr id="657" name="Google Shape;657;p15"/>
          <p:cNvSpPr/>
          <p:nvPr/>
        </p:nvSpPr>
        <p:spPr>
          <a:xfrm>
            <a:off x="439325" y="355925"/>
            <a:ext cx="8289300" cy="4403100"/>
          </a:xfrm>
          <a:prstGeom prst="roundRect">
            <a:avLst>
              <a:gd name="adj" fmla="val 661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8" name="Google Shape;658;p15"/>
          <p:cNvGrpSpPr/>
          <p:nvPr/>
        </p:nvGrpSpPr>
        <p:grpSpPr>
          <a:xfrm>
            <a:off x="166131" y="110373"/>
            <a:ext cx="8837213" cy="4929863"/>
            <a:chOff x="166131" y="110373"/>
            <a:chExt cx="8837213" cy="4929863"/>
          </a:xfrm>
        </p:grpSpPr>
        <p:grpSp>
          <p:nvGrpSpPr>
            <p:cNvPr id="659" name="Google Shape;659;p15"/>
            <p:cNvGrpSpPr/>
            <p:nvPr/>
          </p:nvGrpSpPr>
          <p:grpSpPr>
            <a:xfrm rot="10800000">
              <a:off x="8756443" y="4862848"/>
              <a:ext cx="167400" cy="167400"/>
              <a:chOff x="3216925" y="225750"/>
              <a:chExt cx="167400" cy="167400"/>
            </a:xfrm>
          </p:grpSpPr>
          <p:cxnSp>
            <p:nvCxnSpPr>
              <p:cNvPr id="660" name="Google Shape;660;p15"/>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661" name="Google Shape;661;p15"/>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662" name="Google Shape;662;p15"/>
            <p:cNvGrpSpPr/>
            <p:nvPr/>
          </p:nvGrpSpPr>
          <p:grpSpPr>
            <a:xfrm rot="10800000">
              <a:off x="4484643" y="4872835"/>
              <a:ext cx="167400" cy="167400"/>
              <a:chOff x="3216925" y="225750"/>
              <a:chExt cx="167400" cy="167400"/>
            </a:xfrm>
          </p:grpSpPr>
          <p:cxnSp>
            <p:nvCxnSpPr>
              <p:cNvPr id="663" name="Google Shape;663;p15"/>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664" name="Google Shape;664;p15"/>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665" name="Google Shape;665;p15"/>
            <p:cNvGrpSpPr/>
            <p:nvPr/>
          </p:nvGrpSpPr>
          <p:grpSpPr>
            <a:xfrm rot="10800000">
              <a:off x="8833968" y="2496885"/>
              <a:ext cx="167400" cy="167400"/>
              <a:chOff x="3216925" y="225750"/>
              <a:chExt cx="167400" cy="167400"/>
            </a:xfrm>
          </p:grpSpPr>
          <p:cxnSp>
            <p:nvCxnSpPr>
              <p:cNvPr id="666" name="Google Shape;666;p15"/>
              <p:cNvCxnSpPr/>
              <p:nvPr/>
            </p:nvCxnSpPr>
            <p:spPr>
              <a:xfrm>
                <a:off x="3300613" y="225750"/>
                <a:ext cx="0" cy="167400"/>
              </a:xfrm>
              <a:prstGeom prst="straightConnector1">
                <a:avLst/>
              </a:prstGeom>
              <a:noFill/>
              <a:ln w="19050" cap="flat" cmpd="sng">
                <a:solidFill>
                  <a:schemeClr val="accent6"/>
                </a:solidFill>
                <a:prstDash val="solid"/>
                <a:round/>
                <a:headEnd type="none" w="med" len="med"/>
                <a:tailEnd type="none" w="med" len="med"/>
              </a:ln>
            </p:spPr>
          </p:cxnSp>
          <p:cxnSp>
            <p:nvCxnSpPr>
              <p:cNvPr id="667" name="Google Shape;667;p15"/>
              <p:cNvCxnSpPr/>
              <p:nvPr/>
            </p:nvCxnSpPr>
            <p:spPr>
              <a:xfrm rot="10800000">
                <a:off x="3216925" y="309377"/>
                <a:ext cx="167400" cy="0"/>
              </a:xfrm>
              <a:prstGeom prst="straightConnector1">
                <a:avLst/>
              </a:prstGeom>
              <a:noFill/>
              <a:ln w="19050" cap="flat" cmpd="sng">
                <a:solidFill>
                  <a:schemeClr val="accent6"/>
                </a:solidFill>
                <a:prstDash val="solid"/>
                <a:round/>
                <a:headEnd type="none" w="med" len="med"/>
                <a:tailEnd type="none" w="med" len="med"/>
              </a:ln>
            </p:spPr>
          </p:cxnSp>
        </p:grpSp>
        <p:sp>
          <p:nvSpPr>
            <p:cNvPr id="668" name="Google Shape;668;p15"/>
            <p:cNvSpPr/>
            <p:nvPr/>
          </p:nvSpPr>
          <p:spPr>
            <a:xfrm rot="10800000">
              <a:off x="8829343" y="4333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5"/>
            <p:cNvSpPr/>
            <p:nvPr/>
          </p:nvSpPr>
          <p:spPr>
            <a:xfrm rot="10800000">
              <a:off x="8981743" y="3038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5"/>
            <p:cNvSpPr/>
            <p:nvPr/>
          </p:nvSpPr>
          <p:spPr>
            <a:xfrm rot="10800000">
              <a:off x="8981743" y="18190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5"/>
            <p:cNvSpPr/>
            <p:nvPr/>
          </p:nvSpPr>
          <p:spPr>
            <a:xfrm rot="10800000">
              <a:off x="8829343" y="6760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5"/>
            <p:cNvSpPr/>
            <p:nvPr/>
          </p:nvSpPr>
          <p:spPr>
            <a:xfrm rot="10800000">
              <a:off x="6238543" y="4943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5"/>
            <p:cNvSpPr/>
            <p:nvPr/>
          </p:nvSpPr>
          <p:spPr>
            <a:xfrm rot="10800000">
              <a:off x="5171743" y="44860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5"/>
            <p:cNvSpPr/>
            <p:nvPr/>
          </p:nvSpPr>
          <p:spPr>
            <a:xfrm rot="10800000">
              <a:off x="3876343" y="48670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5"/>
            <p:cNvSpPr/>
            <p:nvPr/>
          </p:nvSpPr>
          <p:spPr>
            <a:xfrm rot="10800000">
              <a:off x="3114343" y="4943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15"/>
            <p:cNvGrpSpPr/>
            <p:nvPr/>
          </p:nvGrpSpPr>
          <p:grpSpPr>
            <a:xfrm rot="10800000">
              <a:off x="166131" y="4872823"/>
              <a:ext cx="167400" cy="167400"/>
              <a:chOff x="3216925" y="225750"/>
              <a:chExt cx="167400" cy="167400"/>
            </a:xfrm>
          </p:grpSpPr>
          <p:cxnSp>
            <p:nvCxnSpPr>
              <p:cNvPr id="677" name="Google Shape;677;p15"/>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678" name="Google Shape;678;p15"/>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679" name="Google Shape;679;p15"/>
            <p:cNvSpPr/>
            <p:nvPr/>
          </p:nvSpPr>
          <p:spPr>
            <a:xfrm rot="10800000">
              <a:off x="1209343" y="4943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rot="10800000">
              <a:off x="218743" y="4333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1" name="Google Shape;681;p15"/>
            <p:cNvGrpSpPr/>
            <p:nvPr/>
          </p:nvGrpSpPr>
          <p:grpSpPr>
            <a:xfrm rot="10800000">
              <a:off x="166131" y="2484760"/>
              <a:ext cx="167400" cy="167400"/>
              <a:chOff x="3216925" y="225750"/>
              <a:chExt cx="167400" cy="167400"/>
            </a:xfrm>
          </p:grpSpPr>
          <p:cxnSp>
            <p:nvCxnSpPr>
              <p:cNvPr id="682" name="Google Shape;682;p15"/>
              <p:cNvCxnSpPr/>
              <p:nvPr/>
            </p:nvCxnSpPr>
            <p:spPr>
              <a:xfrm>
                <a:off x="3300613" y="225750"/>
                <a:ext cx="0" cy="167400"/>
              </a:xfrm>
              <a:prstGeom prst="straightConnector1">
                <a:avLst/>
              </a:prstGeom>
              <a:noFill/>
              <a:ln w="19050" cap="flat" cmpd="sng">
                <a:solidFill>
                  <a:schemeClr val="accent2"/>
                </a:solidFill>
                <a:prstDash val="solid"/>
                <a:round/>
                <a:headEnd type="none" w="med" len="med"/>
                <a:tailEnd type="none" w="med" len="med"/>
              </a:ln>
            </p:spPr>
          </p:cxnSp>
          <p:cxnSp>
            <p:nvCxnSpPr>
              <p:cNvPr id="683" name="Google Shape;683;p15"/>
              <p:cNvCxnSpPr/>
              <p:nvPr/>
            </p:nvCxnSpPr>
            <p:spPr>
              <a:xfrm rot="10800000">
                <a:off x="3216925" y="309377"/>
                <a:ext cx="167400" cy="0"/>
              </a:xfrm>
              <a:prstGeom prst="straightConnector1">
                <a:avLst/>
              </a:prstGeom>
              <a:noFill/>
              <a:ln w="19050" cap="flat" cmpd="sng">
                <a:solidFill>
                  <a:schemeClr val="accent2"/>
                </a:solidFill>
                <a:prstDash val="solid"/>
                <a:round/>
                <a:headEnd type="none" w="med" len="med"/>
                <a:tailEnd type="none" w="med" len="med"/>
              </a:ln>
            </p:spPr>
          </p:cxnSp>
        </p:grpSp>
        <p:sp>
          <p:nvSpPr>
            <p:cNvPr id="684" name="Google Shape;684;p15"/>
            <p:cNvSpPr/>
            <p:nvPr/>
          </p:nvSpPr>
          <p:spPr>
            <a:xfrm rot="10800000">
              <a:off x="218743" y="1285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rot="10800000">
              <a:off x="904543" y="2188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rot="10800000">
              <a:off x="3190543" y="142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rot="10800000">
              <a:off x="4943143" y="142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rot="10800000">
              <a:off x="7152943" y="2188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rot="10800000">
              <a:off x="6086143" y="142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0" name="Google Shape;690;p15"/>
            <p:cNvGrpSpPr/>
            <p:nvPr/>
          </p:nvGrpSpPr>
          <p:grpSpPr>
            <a:xfrm rot="10800000">
              <a:off x="8756443" y="110373"/>
              <a:ext cx="167400" cy="167400"/>
              <a:chOff x="3216925" y="225750"/>
              <a:chExt cx="167400" cy="167400"/>
            </a:xfrm>
          </p:grpSpPr>
          <p:cxnSp>
            <p:nvCxnSpPr>
              <p:cNvPr id="691" name="Google Shape;691;p15"/>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692" name="Google Shape;692;p15"/>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693" name="Google Shape;693;p15"/>
            <p:cNvGrpSpPr/>
            <p:nvPr/>
          </p:nvGrpSpPr>
          <p:grpSpPr>
            <a:xfrm rot="10800000">
              <a:off x="4484643" y="120360"/>
              <a:ext cx="167400" cy="167400"/>
              <a:chOff x="3216925" y="225750"/>
              <a:chExt cx="167400" cy="167400"/>
            </a:xfrm>
          </p:grpSpPr>
          <p:cxnSp>
            <p:nvCxnSpPr>
              <p:cNvPr id="694" name="Google Shape;694;p15"/>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695" name="Google Shape;695;p15"/>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696" name="Google Shape;696;p15"/>
            <p:cNvGrpSpPr/>
            <p:nvPr/>
          </p:nvGrpSpPr>
          <p:grpSpPr>
            <a:xfrm rot="10800000">
              <a:off x="166131" y="120348"/>
              <a:ext cx="167400" cy="167400"/>
              <a:chOff x="3216925" y="225750"/>
              <a:chExt cx="167400" cy="167400"/>
            </a:xfrm>
          </p:grpSpPr>
          <p:cxnSp>
            <p:nvCxnSpPr>
              <p:cNvPr id="697" name="Google Shape;697;p15"/>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698" name="Google Shape;698;p15"/>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699" name="Google Shape;699;p15"/>
            <p:cNvGrpSpPr/>
            <p:nvPr/>
          </p:nvGrpSpPr>
          <p:grpSpPr>
            <a:xfrm rot="10800000">
              <a:off x="2325387" y="120348"/>
              <a:ext cx="167400" cy="167400"/>
              <a:chOff x="3216925" y="225750"/>
              <a:chExt cx="167400" cy="167400"/>
            </a:xfrm>
          </p:grpSpPr>
          <p:cxnSp>
            <p:nvCxnSpPr>
              <p:cNvPr id="700" name="Google Shape;700;p15"/>
              <p:cNvCxnSpPr/>
              <p:nvPr/>
            </p:nvCxnSpPr>
            <p:spPr>
              <a:xfrm>
                <a:off x="3300613" y="225750"/>
                <a:ext cx="0" cy="167400"/>
              </a:xfrm>
              <a:prstGeom prst="straightConnector1">
                <a:avLst/>
              </a:prstGeom>
              <a:noFill/>
              <a:ln w="19050" cap="flat" cmpd="sng">
                <a:solidFill>
                  <a:schemeClr val="accent1"/>
                </a:solidFill>
                <a:prstDash val="solid"/>
                <a:round/>
                <a:headEnd type="none" w="med" len="med"/>
                <a:tailEnd type="none" w="med" len="med"/>
              </a:ln>
            </p:spPr>
          </p:cxnSp>
          <p:cxnSp>
            <p:nvCxnSpPr>
              <p:cNvPr id="701" name="Google Shape;701;p15"/>
              <p:cNvCxnSpPr/>
              <p:nvPr/>
            </p:nvCxnSpPr>
            <p:spPr>
              <a:xfrm rot="10800000">
                <a:off x="3216925" y="309377"/>
                <a:ext cx="167400" cy="0"/>
              </a:xfrm>
              <a:prstGeom prst="straightConnector1">
                <a:avLst/>
              </a:prstGeom>
              <a:noFill/>
              <a:ln w="19050" cap="flat" cmpd="sng">
                <a:solidFill>
                  <a:schemeClr val="accent1"/>
                </a:solidFill>
                <a:prstDash val="solid"/>
                <a:round/>
                <a:headEnd type="none" w="med" len="med"/>
                <a:tailEnd type="none" w="med" len="med"/>
              </a:ln>
            </p:spPr>
          </p:cxnSp>
        </p:grpSp>
        <p:grpSp>
          <p:nvGrpSpPr>
            <p:cNvPr id="702" name="Google Shape;702;p15"/>
            <p:cNvGrpSpPr/>
            <p:nvPr/>
          </p:nvGrpSpPr>
          <p:grpSpPr>
            <a:xfrm rot="10800000">
              <a:off x="2325387" y="4872823"/>
              <a:ext cx="167400" cy="167400"/>
              <a:chOff x="3216925" y="225750"/>
              <a:chExt cx="167400" cy="167400"/>
            </a:xfrm>
          </p:grpSpPr>
          <p:cxnSp>
            <p:nvCxnSpPr>
              <p:cNvPr id="703" name="Google Shape;703;p15"/>
              <p:cNvCxnSpPr/>
              <p:nvPr/>
            </p:nvCxnSpPr>
            <p:spPr>
              <a:xfrm>
                <a:off x="3300613" y="225750"/>
                <a:ext cx="0" cy="167400"/>
              </a:xfrm>
              <a:prstGeom prst="straightConnector1">
                <a:avLst/>
              </a:prstGeom>
              <a:noFill/>
              <a:ln w="19050" cap="flat" cmpd="sng">
                <a:solidFill>
                  <a:schemeClr val="lt2"/>
                </a:solidFill>
                <a:prstDash val="solid"/>
                <a:round/>
                <a:headEnd type="none" w="med" len="med"/>
                <a:tailEnd type="none" w="med" len="med"/>
              </a:ln>
            </p:spPr>
          </p:cxnSp>
          <p:cxnSp>
            <p:nvCxnSpPr>
              <p:cNvPr id="704" name="Google Shape;704;p15"/>
              <p:cNvCxnSpPr/>
              <p:nvPr/>
            </p:nvCxnSpPr>
            <p:spPr>
              <a:xfrm rot="10800000">
                <a:off x="3216925" y="309377"/>
                <a:ext cx="167400" cy="0"/>
              </a:xfrm>
              <a:prstGeom prst="straightConnector1">
                <a:avLst/>
              </a:prstGeom>
              <a:noFill/>
              <a:ln w="19050" cap="flat" cmpd="sng">
                <a:solidFill>
                  <a:schemeClr val="lt2"/>
                </a:solidFill>
                <a:prstDash val="solid"/>
                <a:round/>
                <a:headEnd type="none" w="med" len="med"/>
                <a:tailEnd type="none" w="med" len="med"/>
              </a:ln>
            </p:spPr>
          </p:cxnSp>
        </p:grpSp>
        <p:grpSp>
          <p:nvGrpSpPr>
            <p:cNvPr id="705" name="Google Shape;705;p15"/>
            <p:cNvGrpSpPr/>
            <p:nvPr/>
          </p:nvGrpSpPr>
          <p:grpSpPr>
            <a:xfrm rot="10800000">
              <a:off x="6620543" y="120348"/>
              <a:ext cx="167400" cy="167400"/>
              <a:chOff x="3216925" y="225750"/>
              <a:chExt cx="167400" cy="167400"/>
            </a:xfrm>
          </p:grpSpPr>
          <p:cxnSp>
            <p:nvCxnSpPr>
              <p:cNvPr id="706" name="Google Shape;706;p15"/>
              <p:cNvCxnSpPr/>
              <p:nvPr/>
            </p:nvCxnSpPr>
            <p:spPr>
              <a:xfrm>
                <a:off x="3300613" y="225750"/>
                <a:ext cx="0" cy="167400"/>
              </a:xfrm>
              <a:prstGeom prst="straightConnector1">
                <a:avLst/>
              </a:prstGeom>
              <a:noFill/>
              <a:ln w="19050" cap="flat" cmpd="sng">
                <a:solidFill>
                  <a:schemeClr val="accent5"/>
                </a:solidFill>
                <a:prstDash val="solid"/>
                <a:round/>
                <a:headEnd type="none" w="med" len="med"/>
                <a:tailEnd type="none" w="med" len="med"/>
              </a:ln>
            </p:spPr>
          </p:cxnSp>
          <p:cxnSp>
            <p:nvCxnSpPr>
              <p:cNvPr id="707" name="Google Shape;707;p15"/>
              <p:cNvCxnSpPr/>
              <p:nvPr/>
            </p:nvCxnSpPr>
            <p:spPr>
              <a:xfrm rot="10800000">
                <a:off x="3216925" y="309377"/>
                <a:ext cx="167400" cy="0"/>
              </a:xfrm>
              <a:prstGeom prst="straightConnector1">
                <a:avLst/>
              </a:prstGeom>
              <a:noFill/>
              <a:ln w="19050" cap="flat" cmpd="sng">
                <a:solidFill>
                  <a:schemeClr val="accent5"/>
                </a:solidFill>
                <a:prstDash val="solid"/>
                <a:round/>
                <a:headEnd type="none" w="med" len="med"/>
                <a:tailEnd type="none" w="med" len="med"/>
              </a:ln>
            </p:spPr>
          </p:cxnSp>
        </p:grpSp>
        <p:grpSp>
          <p:nvGrpSpPr>
            <p:cNvPr id="708" name="Google Shape;708;p15"/>
            <p:cNvGrpSpPr/>
            <p:nvPr/>
          </p:nvGrpSpPr>
          <p:grpSpPr>
            <a:xfrm rot="10800000">
              <a:off x="6620543" y="4872823"/>
              <a:ext cx="167400" cy="167400"/>
              <a:chOff x="3216925" y="225750"/>
              <a:chExt cx="167400" cy="167400"/>
            </a:xfrm>
          </p:grpSpPr>
          <p:cxnSp>
            <p:nvCxnSpPr>
              <p:cNvPr id="709" name="Google Shape;709;p15"/>
              <p:cNvCxnSpPr/>
              <p:nvPr/>
            </p:nvCxnSpPr>
            <p:spPr>
              <a:xfrm>
                <a:off x="3300613" y="225750"/>
                <a:ext cx="0" cy="167400"/>
              </a:xfrm>
              <a:prstGeom prst="straightConnector1">
                <a:avLst/>
              </a:prstGeom>
              <a:noFill/>
              <a:ln w="19050" cap="flat" cmpd="sng">
                <a:solidFill>
                  <a:schemeClr val="accent3"/>
                </a:solidFill>
                <a:prstDash val="solid"/>
                <a:round/>
                <a:headEnd type="none" w="med" len="med"/>
                <a:tailEnd type="none" w="med" len="med"/>
              </a:ln>
            </p:spPr>
          </p:cxnSp>
          <p:cxnSp>
            <p:nvCxnSpPr>
              <p:cNvPr id="710" name="Google Shape;710;p15"/>
              <p:cNvCxnSpPr/>
              <p:nvPr/>
            </p:nvCxnSpPr>
            <p:spPr>
              <a:xfrm rot="10800000">
                <a:off x="3216925" y="309377"/>
                <a:ext cx="167400" cy="0"/>
              </a:xfrm>
              <a:prstGeom prst="straightConnector1">
                <a:avLst/>
              </a:prstGeom>
              <a:noFill/>
              <a:ln w="19050" cap="flat" cmpd="sng">
                <a:solidFill>
                  <a:schemeClr val="accent3"/>
                </a:solidFill>
                <a:prstDash val="solid"/>
                <a:round/>
                <a:headEnd type="none" w="med" len="med"/>
                <a:tailEnd type="none" w="med" len="med"/>
              </a:ln>
            </p:spPr>
          </p:cxnSp>
        </p:grpSp>
        <p:sp>
          <p:nvSpPr>
            <p:cNvPr id="711" name="Google Shape;711;p15"/>
            <p:cNvSpPr/>
            <p:nvPr/>
          </p:nvSpPr>
          <p:spPr>
            <a:xfrm rot="10800000">
              <a:off x="7991143" y="4714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5"/>
            <p:cNvSpPr/>
            <p:nvPr/>
          </p:nvSpPr>
          <p:spPr>
            <a:xfrm rot="10800000">
              <a:off x="7229143" y="4562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5"/>
            <p:cNvSpPr/>
            <p:nvPr/>
          </p:nvSpPr>
          <p:spPr>
            <a:xfrm rot="10800000">
              <a:off x="2885743" y="752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5"/>
            <p:cNvSpPr/>
            <p:nvPr/>
          </p:nvSpPr>
          <p:spPr>
            <a:xfrm rot="10800000">
              <a:off x="4028743" y="5998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5"/>
            <p:cNvSpPr/>
            <p:nvPr/>
          </p:nvSpPr>
          <p:spPr>
            <a:xfrm rot="10800000">
              <a:off x="5628943" y="752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5"/>
            <p:cNvSpPr/>
            <p:nvPr/>
          </p:nvSpPr>
          <p:spPr>
            <a:xfrm rot="10800000">
              <a:off x="7838743" y="752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5"/>
            <p:cNvSpPr/>
            <p:nvPr/>
          </p:nvSpPr>
          <p:spPr>
            <a:xfrm rot="10800000">
              <a:off x="1895143" y="4333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5"/>
            <p:cNvSpPr/>
            <p:nvPr/>
          </p:nvSpPr>
          <p:spPr>
            <a:xfrm rot="10800000">
              <a:off x="2809543" y="44098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9" name="Google Shape;719;p15"/>
          <p:cNvSpPr/>
          <p:nvPr/>
        </p:nvSpPr>
        <p:spPr>
          <a:xfrm>
            <a:off x="6754627" y="3033539"/>
            <a:ext cx="3345172" cy="3309997"/>
          </a:xfrm>
          <a:custGeom>
            <a:avLst/>
            <a:gdLst/>
            <a:ahLst/>
            <a:cxnLst/>
            <a:rect l="l" t="t" r="r" b="b"/>
            <a:pathLst>
              <a:path w="155698" h="154025" extrusionOk="0">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720" name="Google Shape;720;p15"/>
          <p:cNvSpPr txBox="1">
            <a:spLocks noGrp="1"/>
          </p:cNvSpPr>
          <p:nvPr>
            <p:ph type="title"/>
          </p:nvPr>
        </p:nvSpPr>
        <p:spPr>
          <a:xfrm>
            <a:off x="2290050" y="2975550"/>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21" name="Google Shape;721;p15"/>
          <p:cNvSpPr txBox="1">
            <a:spLocks noGrp="1"/>
          </p:cNvSpPr>
          <p:nvPr>
            <p:ph type="subTitle" idx="1"/>
          </p:nvPr>
        </p:nvSpPr>
        <p:spPr>
          <a:xfrm>
            <a:off x="1458150" y="1636050"/>
            <a:ext cx="6227700" cy="13395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solidFill>
                  <a:schemeClr val="dk1"/>
                </a:solidFill>
                <a:latin typeface="Open Sans"/>
                <a:ea typeface="Open Sans"/>
                <a:cs typeface="Open Sans"/>
                <a:sym typeface="Open Sans"/>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2">
  <p:cSld name="CUSTOM_2_1_2">
    <p:bg>
      <p:bgPr>
        <a:solidFill>
          <a:schemeClr val="dk1"/>
        </a:solidFill>
        <a:effectLst/>
      </p:bgPr>
    </p:bg>
    <p:spTree>
      <p:nvGrpSpPr>
        <p:cNvPr id="1" name="Shape 796"/>
        <p:cNvGrpSpPr/>
        <p:nvPr/>
      </p:nvGrpSpPr>
      <p:grpSpPr>
        <a:xfrm>
          <a:off x="0" y="0"/>
          <a:ext cx="0" cy="0"/>
          <a:chOff x="0" y="0"/>
          <a:chExt cx="0" cy="0"/>
        </a:xfrm>
      </p:grpSpPr>
      <p:pic>
        <p:nvPicPr>
          <p:cNvPr id="797" name="Google Shape;797;p18"/>
          <p:cNvPicPr preferRelativeResize="0"/>
          <p:nvPr/>
        </p:nvPicPr>
        <p:blipFill>
          <a:blip r:embed="rId2">
            <a:alphaModFix/>
          </a:blip>
          <a:stretch>
            <a:fillRect/>
          </a:stretch>
        </p:blipFill>
        <p:spPr>
          <a:xfrm>
            <a:off x="12" y="2996562"/>
            <a:ext cx="2143799" cy="2146949"/>
          </a:xfrm>
          <a:prstGeom prst="rect">
            <a:avLst/>
          </a:prstGeom>
          <a:noFill/>
          <a:ln>
            <a:noFill/>
          </a:ln>
        </p:spPr>
      </p:pic>
      <p:sp>
        <p:nvSpPr>
          <p:cNvPr id="798" name="Google Shape;798;p18"/>
          <p:cNvSpPr/>
          <p:nvPr/>
        </p:nvSpPr>
        <p:spPr>
          <a:xfrm>
            <a:off x="4273800" y="370975"/>
            <a:ext cx="4448292" cy="4401649"/>
          </a:xfrm>
          <a:custGeom>
            <a:avLst/>
            <a:gdLst/>
            <a:ahLst/>
            <a:cxnLst/>
            <a:rect l="l" t="t" r="r" b="b"/>
            <a:pathLst>
              <a:path w="155698" h="154025" extrusionOk="0">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799" name="Google Shape;799;p18"/>
          <p:cNvPicPr preferRelativeResize="0"/>
          <p:nvPr/>
        </p:nvPicPr>
        <p:blipFill>
          <a:blip r:embed="rId2">
            <a:alphaModFix/>
          </a:blip>
          <a:stretch>
            <a:fillRect/>
          </a:stretch>
        </p:blipFill>
        <p:spPr>
          <a:xfrm>
            <a:off x="7000212" y="12"/>
            <a:ext cx="2143799" cy="2146949"/>
          </a:xfrm>
          <a:prstGeom prst="rect">
            <a:avLst/>
          </a:prstGeom>
          <a:noFill/>
          <a:ln>
            <a:noFill/>
          </a:ln>
        </p:spPr>
      </p:pic>
      <p:grpSp>
        <p:nvGrpSpPr>
          <p:cNvPr id="800" name="Google Shape;800;p18"/>
          <p:cNvGrpSpPr/>
          <p:nvPr/>
        </p:nvGrpSpPr>
        <p:grpSpPr>
          <a:xfrm>
            <a:off x="505975" y="456300"/>
            <a:ext cx="8237725" cy="4147200"/>
            <a:chOff x="505975" y="456300"/>
            <a:chExt cx="8237725" cy="4147200"/>
          </a:xfrm>
        </p:grpSpPr>
        <p:grpSp>
          <p:nvGrpSpPr>
            <p:cNvPr id="801" name="Google Shape;801;p18"/>
            <p:cNvGrpSpPr/>
            <p:nvPr/>
          </p:nvGrpSpPr>
          <p:grpSpPr>
            <a:xfrm>
              <a:off x="636300" y="456300"/>
              <a:ext cx="167400" cy="167400"/>
              <a:chOff x="3216925" y="225750"/>
              <a:chExt cx="167400" cy="167400"/>
            </a:xfrm>
          </p:grpSpPr>
          <p:cxnSp>
            <p:nvCxnSpPr>
              <p:cNvPr id="802" name="Google Shape;802;p18"/>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803" name="Google Shape;803;p18"/>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804" name="Google Shape;804;p18"/>
            <p:cNvSpPr/>
            <p:nvPr/>
          </p:nvSpPr>
          <p:spPr>
            <a:xfrm>
              <a:off x="505975" y="85996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5" name="Google Shape;805;p18"/>
            <p:cNvGrpSpPr/>
            <p:nvPr/>
          </p:nvGrpSpPr>
          <p:grpSpPr>
            <a:xfrm>
              <a:off x="8340300" y="4436100"/>
              <a:ext cx="167400" cy="167400"/>
              <a:chOff x="3216925" y="225750"/>
              <a:chExt cx="167400" cy="167400"/>
            </a:xfrm>
          </p:grpSpPr>
          <p:cxnSp>
            <p:nvCxnSpPr>
              <p:cNvPr id="806" name="Google Shape;806;p18"/>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807" name="Google Shape;807;p18"/>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808" name="Google Shape;808;p18"/>
            <p:cNvSpPr/>
            <p:nvPr/>
          </p:nvSpPr>
          <p:spPr>
            <a:xfrm>
              <a:off x="1191775" y="55516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8"/>
            <p:cNvSpPr/>
            <p:nvPr/>
          </p:nvSpPr>
          <p:spPr>
            <a:xfrm>
              <a:off x="4392175" y="55516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8"/>
            <p:cNvSpPr/>
            <p:nvPr/>
          </p:nvSpPr>
          <p:spPr>
            <a:xfrm>
              <a:off x="4544575" y="78376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8"/>
            <p:cNvSpPr/>
            <p:nvPr/>
          </p:nvSpPr>
          <p:spPr>
            <a:xfrm>
              <a:off x="8430775" y="398416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8"/>
            <p:cNvSpPr/>
            <p:nvPr/>
          </p:nvSpPr>
          <p:spPr>
            <a:xfrm>
              <a:off x="8722100" y="4313043"/>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8"/>
            <p:cNvSpPr/>
            <p:nvPr/>
          </p:nvSpPr>
          <p:spPr>
            <a:xfrm rot="-5400000">
              <a:off x="2563375" y="4436093"/>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8"/>
            <p:cNvSpPr/>
            <p:nvPr/>
          </p:nvSpPr>
          <p:spPr>
            <a:xfrm rot="-5400000">
              <a:off x="2296675" y="455566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5" name="Google Shape;815;p18"/>
          <p:cNvSpPr txBox="1">
            <a:spLocks noGrp="1"/>
          </p:cNvSpPr>
          <p:nvPr>
            <p:ph type="subTitle" idx="1"/>
          </p:nvPr>
        </p:nvSpPr>
        <p:spPr>
          <a:xfrm>
            <a:off x="720000" y="2916725"/>
            <a:ext cx="3280500" cy="1275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lt1"/>
                </a:solidFill>
                <a:latin typeface="Open Sans"/>
                <a:ea typeface="Open Sans"/>
                <a:cs typeface="Open Sans"/>
                <a:sym typeface="Open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6" name="Google Shape;816;p18"/>
          <p:cNvSpPr txBox="1">
            <a:spLocks noGrp="1"/>
          </p:cNvSpPr>
          <p:nvPr>
            <p:ph type="title"/>
          </p:nvPr>
        </p:nvSpPr>
        <p:spPr>
          <a:xfrm>
            <a:off x="720000" y="1051325"/>
            <a:ext cx="3280500" cy="18654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4000">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lt1"/>
              </a:buClr>
              <a:buSzPts val="3500"/>
              <a:buFont typeface="Open Sans ExtraBold"/>
              <a:buNone/>
              <a:defRPr sz="3500">
                <a:solidFill>
                  <a:schemeClr val="lt1"/>
                </a:solidFill>
                <a:latin typeface="Open Sans ExtraBold"/>
                <a:ea typeface="Open Sans ExtraBold"/>
                <a:cs typeface="Open Sans ExtraBold"/>
                <a:sym typeface="Open Sans ExtraBold"/>
              </a:defRPr>
            </a:lvl1pPr>
            <a:lvl2pPr lvl="1" rtl="0">
              <a:spcBef>
                <a:spcPts val="0"/>
              </a:spcBef>
              <a:spcAft>
                <a:spcPts val="0"/>
              </a:spcAft>
              <a:buClr>
                <a:schemeClr val="lt1"/>
              </a:buClr>
              <a:buSzPts val="3500"/>
              <a:buFont typeface="Open Sans ExtraBold"/>
              <a:buNone/>
              <a:defRPr sz="35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500"/>
              <a:buFont typeface="Open Sans ExtraBold"/>
              <a:buNone/>
              <a:defRPr sz="35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500"/>
              <a:buFont typeface="Open Sans ExtraBold"/>
              <a:buNone/>
              <a:defRPr sz="35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500"/>
              <a:buFont typeface="Open Sans ExtraBold"/>
              <a:buNone/>
              <a:defRPr sz="35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500"/>
              <a:buFont typeface="Open Sans ExtraBold"/>
              <a:buNone/>
              <a:defRPr sz="35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500"/>
              <a:buFont typeface="Open Sans ExtraBold"/>
              <a:buNone/>
              <a:defRPr sz="35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500"/>
              <a:buFont typeface="Open Sans ExtraBold"/>
              <a:buNone/>
              <a:defRPr sz="35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500"/>
              <a:buFont typeface="Open Sans ExtraBold"/>
              <a:buNone/>
              <a:defRPr sz="3500">
                <a:solidFill>
                  <a:schemeClr val="lt1"/>
                </a:solidFill>
                <a:latin typeface="Open Sans ExtraBold"/>
                <a:ea typeface="Open Sans ExtraBold"/>
                <a:cs typeface="Open Sans ExtraBold"/>
                <a:sym typeface="Open Sans ExtraBo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8" r:id="rId6"/>
    <p:sldLayoutId id="2147483659" r:id="rId7"/>
    <p:sldLayoutId id="2147483661" r:id="rId8"/>
    <p:sldLayoutId id="2147483664" r:id="rId9"/>
    <p:sldLayoutId id="2147483666" r:id="rId10"/>
    <p:sldLayoutId id="2147483667" r:id="rId11"/>
    <p:sldLayoutId id="2147483683" r:id="rId12"/>
    <p:sldLayoutId id="2147483685" r:id="rId13"/>
    <p:sldLayoutId id="2147483693" r:id="rId14"/>
    <p:sldLayoutId id="2147483694" r:id="rId15"/>
    <p:sldLayoutId id="2147483699" r:id="rId16"/>
    <p:sldLayoutId id="2147483700" r:id="rId17"/>
    <p:sldLayoutId id="2147483701" r:id="rId18"/>
    <p:sldLayoutId id="2147483702" r:id="rId19"/>
    <p:sldLayoutId id="2147483703"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orient="horz" pos="1620">
          <p15:clr>
            <a:srgbClr val="EA4335"/>
          </p15:clr>
        </p15:guide>
        <p15:guide id="3" pos="454">
          <p15:clr>
            <a:srgbClr val="EA4335"/>
          </p15:clr>
        </p15:guide>
        <p15:guide id="4" pos="5306">
          <p15:clr>
            <a:srgbClr val="EA4335"/>
          </p15:clr>
        </p15:guide>
        <p15:guide id="5" orient="horz" pos="2900">
          <p15:clr>
            <a:srgbClr val="EA4335"/>
          </p15:clr>
        </p15:guide>
        <p15:guide id="6" orient="horz" pos="34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docs.google.com/spreadsheets/d/1_C7HnAT_I2EZK46R_YaWi9_tG4qKrlk4s6zjMM7Citw/copy"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48"/>
        <p:cNvGrpSpPr/>
        <p:nvPr/>
      </p:nvGrpSpPr>
      <p:grpSpPr>
        <a:xfrm>
          <a:off x="0" y="0"/>
          <a:ext cx="0" cy="0"/>
          <a:chOff x="0" y="0"/>
          <a:chExt cx="0" cy="0"/>
        </a:xfrm>
      </p:grpSpPr>
      <p:pic>
        <p:nvPicPr>
          <p:cNvPr id="2949" name="Google Shape;2949;p63"/>
          <p:cNvPicPr preferRelativeResize="0"/>
          <p:nvPr/>
        </p:nvPicPr>
        <p:blipFill>
          <a:blip r:embed="rId3">
            <a:alphaModFix/>
          </a:blip>
          <a:stretch>
            <a:fillRect/>
          </a:stretch>
        </p:blipFill>
        <p:spPr>
          <a:xfrm>
            <a:off x="578650" y="821200"/>
            <a:ext cx="2143799" cy="2146949"/>
          </a:xfrm>
          <a:prstGeom prst="rect">
            <a:avLst/>
          </a:prstGeom>
          <a:noFill/>
          <a:ln>
            <a:noFill/>
          </a:ln>
        </p:spPr>
      </p:pic>
      <p:grpSp>
        <p:nvGrpSpPr>
          <p:cNvPr id="2950" name="Google Shape;2950;p63"/>
          <p:cNvGrpSpPr/>
          <p:nvPr/>
        </p:nvGrpSpPr>
        <p:grpSpPr>
          <a:xfrm>
            <a:off x="720003" y="1349752"/>
            <a:ext cx="2639320" cy="2415425"/>
            <a:chOff x="720003" y="1349752"/>
            <a:chExt cx="2639320" cy="2415425"/>
          </a:xfrm>
        </p:grpSpPr>
        <p:sp>
          <p:nvSpPr>
            <p:cNvPr id="2951" name="Google Shape;2951;p63"/>
            <p:cNvSpPr/>
            <p:nvPr/>
          </p:nvSpPr>
          <p:spPr>
            <a:xfrm>
              <a:off x="1530718" y="3735282"/>
              <a:ext cx="2638" cy="400"/>
            </a:xfrm>
            <a:custGeom>
              <a:avLst/>
              <a:gdLst/>
              <a:ahLst/>
              <a:cxnLst/>
              <a:rect l="l" t="t" r="r" b="b"/>
              <a:pathLst>
                <a:path w="33" h="5" extrusionOk="0">
                  <a:moveTo>
                    <a:pt x="5" y="0"/>
                  </a:moveTo>
                  <a:lnTo>
                    <a:pt x="0" y="5"/>
                  </a:lnTo>
                  <a:lnTo>
                    <a:pt x="5" y="0"/>
                  </a:lnTo>
                  <a:close/>
                  <a:moveTo>
                    <a:pt x="9" y="0"/>
                  </a:moveTo>
                  <a:lnTo>
                    <a:pt x="9" y="0"/>
                  </a:lnTo>
                  <a:lnTo>
                    <a:pt x="9" y="0"/>
                  </a:lnTo>
                  <a:close/>
                  <a:moveTo>
                    <a:pt x="24" y="0"/>
                  </a:moveTo>
                  <a:lnTo>
                    <a:pt x="18" y="0"/>
                  </a:lnTo>
                  <a:lnTo>
                    <a:pt x="24" y="0"/>
                  </a:lnTo>
                  <a:close/>
                  <a:moveTo>
                    <a:pt x="33" y="0"/>
                  </a:moveTo>
                  <a:lnTo>
                    <a:pt x="33" y="0"/>
                  </a:lnTo>
                  <a:close/>
                </a:path>
              </a:pathLst>
            </a:custGeom>
            <a:solidFill>
              <a:srgbClr val="F870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63"/>
            <p:cNvSpPr/>
            <p:nvPr/>
          </p:nvSpPr>
          <p:spPr>
            <a:xfrm>
              <a:off x="1854300" y="2487001"/>
              <a:ext cx="80" cy="349156"/>
            </a:xfrm>
            <a:custGeom>
              <a:avLst/>
              <a:gdLst/>
              <a:ahLst/>
              <a:cxnLst/>
              <a:rect l="l" t="t" r="r" b="b"/>
              <a:pathLst>
                <a:path w="1" h="4368" extrusionOk="0">
                  <a:moveTo>
                    <a:pt x="0" y="1"/>
                  </a:moveTo>
                  <a:lnTo>
                    <a:pt x="0" y="1"/>
                  </a:lnTo>
                  <a:lnTo>
                    <a:pt x="0" y="4367"/>
                  </a:lnTo>
                  <a:lnTo>
                    <a:pt x="0" y="4367"/>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63"/>
            <p:cNvSpPr/>
            <p:nvPr/>
          </p:nvSpPr>
          <p:spPr>
            <a:xfrm>
              <a:off x="1849104" y="2487001"/>
              <a:ext cx="5276" cy="349156"/>
            </a:xfrm>
            <a:custGeom>
              <a:avLst/>
              <a:gdLst/>
              <a:ahLst/>
              <a:cxnLst/>
              <a:rect l="l" t="t" r="r" b="b"/>
              <a:pathLst>
                <a:path w="66" h="4368" extrusionOk="0">
                  <a:moveTo>
                    <a:pt x="65" y="1"/>
                  </a:moveTo>
                  <a:cubicBezTo>
                    <a:pt x="56" y="5"/>
                    <a:pt x="42" y="5"/>
                    <a:pt x="28" y="5"/>
                  </a:cubicBezTo>
                  <a:cubicBezTo>
                    <a:pt x="24" y="5"/>
                    <a:pt x="14" y="5"/>
                    <a:pt x="0" y="11"/>
                  </a:cubicBezTo>
                  <a:lnTo>
                    <a:pt x="0" y="4348"/>
                  </a:lnTo>
                  <a:cubicBezTo>
                    <a:pt x="24" y="4354"/>
                    <a:pt x="47" y="4358"/>
                    <a:pt x="65" y="4367"/>
                  </a:cubicBezTo>
                  <a:lnTo>
                    <a:pt x="65" y="1"/>
                  </a:lnTo>
                  <a:close/>
                </a:path>
              </a:pathLst>
            </a:custGeom>
            <a:solidFill>
              <a:srgbClr val="FF9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63"/>
            <p:cNvSpPr/>
            <p:nvPr/>
          </p:nvSpPr>
          <p:spPr>
            <a:xfrm>
              <a:off x="1854300" y="2867017"/>
              <a:ext cx="80" cy="327094"/>
            </a:xfrm>
            <a:custGeom>
              <a:avLst/>
              <a:gdLst/>
              <a:ahLst/>
              <a:cxnLst/>
              <a:rect l="l" t="t" r="r" b="b"/>
              <a:pathLst>
                <a:path w="1" h="4092" extrusionOk="0">
                  <a:moveTo>
                    <a:pt x="0" y="1"/>
                  </a:moveTo>
                  <a:lnTo>
                    <a:pt x="0" y="1"/>
                  </a:lnTo>
                  <a:lnTo>
                    <a:pt x="0" y="4091"/>
                  </a:lnTo>
                  <a:lnTo>
                    <a:pt x="0" y="401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63"/>
            <p:cNvSpPr/>
            <p:nvPr/>
          </p:nvSpPr>
          <p:spPr>
            <a:xfrm>
              <a:off x="868525" y="2867017"/>
              <a:ext cx="985839" cy="648433"/>
            </a:xfrm>
            <a:custGeom>
              <a:avLst/>
              <a:gdLst/>
              <a:ahLst/>
              <a:cxnLst/>
              <a:rect l="l" t="t" r="r" b="b"/>
              <a:pathLst>
                <a:path w="12333" h="8112" extrusionOk="0">
                  <a:moveTo>
                    <a:pt x="89" y="1074"/>
                  </a:moveTo>
                  <a:cubicBezTo>
                    <a:pt x="24" y="1803"/>
                    <a:pt x="0" y="2536"/>
                    <a:pt x="5" y="3270"/>
                  </a:cubicBezTo>
                  <a:cubicBezTo>
                    <a:pt x="15" y="2541"/>
                    <a:pt x="65" y="1813"/>
                    <a:pt x="155" y="1089"/>
                  </a:cubicBezTo>
                  <a:cubicBezTo>
                    <a:pt x="132" y="1084"/>
                    <a:pt x="108" y="1079"/>
                    <a:pt x="89" y="1074"/>
                  </a:cubicBezTo>
                  <a:close/>
                  <a:moveTo>
                    <a:pt x="12332" y="1"/>
                  </a:moveTo>
                  <a:cubicBezTo>
                    <a:pt x="12314" y="14"/>
                    <a:pt x="12295" y="29"/>
                    <a:pt x="12267" y="48"/>
                  </a:cubicBezTo>
                  <a:lnTo>
                    <a:pt x="12267" y="4380"/>
                  </a:lnTo>
                  <a:cubicBezTo>
                    <a:pt x="12272" y="4576"/>
                    <a:pt x="12253" y="4773"/>
                    <a:pt x="12220" y="4960"/>
                  </a:cubicBezTo>
                  <a:cubicBezTo>
                    <a:pt x="12291" y="4684"/>
                    <a:pt x="12328" y="4390"/>
                    <a:pt x="12332" y="4091"/>
                  </a:cubicBezTo>
                  <a:lnTo>
                    <a:pt x="12332" y="1"/>
                  </a:lnTo>
                  <a:close/>
                  <a:moveTo>
                    <a:pt x="3946" y="8098"/>
                  </a:moveTo>
                  <a:lnTo>
                    <a:pt x="3834" y="8102"/>
                  </a:lnTo>
                  <a:cubicBezTo>
                    <a:pt x="3759" y="8107"/>
                    <a:pt x="3690" y="8111"/>
                    <a:pt x="3615" y="8111"/>
                  </a:cubicBezTo>
                  <a:lnTo>
                    <a:pt x="3619" y="8111"/>
                  </a:lnTo>
                  <a:cubicBezTo>
                    <a:pt x="3699" y="8111"/>
                    <a:pt x="3778" y="8107"/>
                    <a:pt x="3858" y="8102"/>
                  </a:cubicBezTo>
                  <a:lnTo>
                    <a:pt x="3946" y="8098"/>
                  </a:lnTo>
                  <a:close/>
                </a:path>
              </a:pathLst>
            </a:custGeom>
            <a:solidFill>
              <a:srgbClr val="FF9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63"/>
            <p:cNvSpPr/>
            <p:nvPr/>
          </p:nvSpPr>
          <p:spPr>
            <a:xfrm>
              <a:off x="1029756" y="2239999"/>
              <a:ext cx="28457" cy="34692"/>
            </a:xfrm>
            <a:custGeom>
              <a:avLst/>
              <a:gdLst/>
              <a:ahLst/>
              <a:cxnLst/>
              <a:rect l="l" t="t" r="r" b="b"/>
              <a:pathLst>
                <a:path w="356" h="434" extrusionOk="0">
                  <a:moveTo>
                    <a:pt x="239" y="0"/>
                  </a:moveTo>
                  <a:cubicBezTo>
                    <a:pt x="173" y="0"/>
                    <a:pt x="113" y="28"/>
                    <a:pt x="71" y="84"/>
                  </a:cubicBezTo>
                  <a:cubicBezTo>
                    <a:pt x="1" y="173"/>
                    <a:pt x="20" y="308"/>
                    <a:pt x="108" y="378"/>
                  </a:cubicBezTo>
                  <a:cubicBezTo>
                    <a:pt x="136" y="397"/>
                    <a:pt x="160" y="416"/>
                    <a:pt x="183" y="434"/>
                  </a:cubicBezTo>
                  <a:cubicBezTo>
                    <a:pt x="239" y="299"/>
                    <a:pt x="295" y="168"/>
                    <a:pt x="356" y="37"/>
                  </a:cubicBezTo>
                  <a:cubicBezTo>
                    <a:pt x="318" y="14"/>
                    <a:pt x="276" y="0"/>
                    <a:pt x="239" y="0"/>
                  </a:cubicBezTo>
                  <a:close/>
                </a:path>
              </a:pathLst>
            </a:custGeom>
            <a:solidFill>
              <a:srgbClr val="FF78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63"/>
            <p:cNvSpPr/>
            <p:nvPr/>
          </p:nvSpPr>
          <p:spPr>
            <a:xfrm>
              <a:off x="1854300" y="2454627"/>
              <a:ext cx="13509" cy="32454"/>
            </a:xfrm>
            <a:custGeom>
              <a:avLst/>
              <a:gdLst/>
              <a:ahLst/>
              <a:cxnLst/>
              <a:rect l="l" t="t" r="r" b="b"/>
              <a:pathLst>
                <a:path w="169" h="406" extrusionOk="0">
                  <a:moveTo>
                    <a:pt x="0" y="0"/>
                  </a:moveTo>
                  <a:lnTo>
                    <a:pt x="0" y="406"/>
                  </a:lnTo>
                  <a:cubicBezTo>
                    <a:pt x="99" y="388"/>
                    <a:pt x="168" y="298"/>
                    <a:pt x="164" y="192"/>
                  </a:cubicBezTo>
                  <a:cubicBezTo>
                    <a:pt x="159" y="98"/>
                    <a:pt x="89" y="18"/>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63"/>
            <p:cNvSpPr/>
            <p:nvPr/>
          </p:nvSpPr>
          <p:spPr>
            <a:xfrm>
              <a:off x="1854300" y="2454627"/>
              <a:ext cx="80" cy="32454"/>
            </a:xfrm>
            <a:custGeom>
              <a:avLst/>
              <a:gdLst/>
              <a:ahLst/>
              <a:cxnLst/>
              <a:rect l="l" t="t" r="r" b="b"/>
              <a:pathLst>
                <a:path w="1" h="406" extrusionOk="0">
                  <a:moveTo>
                    <a:pt x="0" y="0"/>
                  </a:moveTo>
                  <a:lnTo>
                    <a:pt x="0" y="406"/>
                  </a:lnTo>
                  <a:lnTo>
                    <a:pt x="0" y="406"/>
                  </a:lnTo>
                  <a:lnTo>
                    <a:pt x="0" y="0"/>
                  </a:lnTo>
                  <a:close/>
                </a:path>
              </a:pathLst>
            </a:custGeom>
            <a:solidFill>
              <a:srgbClr val="FFA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63"/>
            <p:cNvSpPr/>
            <p:nvPr/>
          </p:nvSpPr>
          <p:spPr>
            <a:xfrm>
              <a:off x="1849104" y="2453828"/>
              <a:ext cx="5276" cy="34132"/>
            </a:xfrm>
            <a:custGeom>
              <a:avLst/>
              <a:gdLst/>
              <a:ahLst/>
              <a:cxnLst/>
              <a:rect l="l" t="t" r="r" b="b"/>
              <a:pathLst>
                <a:path w="66" h="427" extrusionOk="0">
                  <a:moveTo>
                    <a:pt x="0" y="0"/>
                  </a:moveTo>
                  <a:lnTo>
                    <a:pt x="0" y="426"/>
                  </a:lnTo>
                  <a:cubicBezTo>
                    <a:pt x="14" y="420"/>
                    <a:pt x="24" y="420"/>
                    <a:pt x="28" y="420"/>
                  </a:cubicBezTo>
                  <a:cubicBezTo>
                    <a:pt x="42" y="420"/>
                    <a:pt x="56" y="420"/>
                    <a:pt x="65" y="416"/>
                  </a:cubicBezTo>
                  <a:lnTo>
                    <a:pt x="65" y="10"/>
                  </a:lnTo>
                  <a:cubicBezTo>
                    <a:pt x="52" y="6"/>
                    <a:pt x="37" y="0"/>
                    <a:pt x="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63"/>
            <p:cNvSpPr/>
            <p:nvPr/>
          </p:nvSpPr>
          <p:spPr>
            <a:xfrm>
              <a:off x="1854300" y="2836082"/>
              <a:ext cx="11591" cy="31015"/>
            </a:xfrm>
            <a:custGeom>
              <a:avLst/>
              <a:gdLst/>
              <a:ahLst/>
              <a:cxnLst/>
              <a:rect l="l" t="t" r="r" b="b"/>
              <a:pathLst>
                <a:path w="145" h="388" extrusionOk="0">
                  <a:moveTo>
                    <a:pt x="0" y="0"/>
                  </a:moveTo>
                  <a:lnTo>
                    <a:pt x="0" y="388"/>
                  </a:lnTo>
                  <a:cubicBezTo>
                    <a:pt x="24" y="369"/>
                    <a:pt x="38" y="355"/>
                    <a:pt x="47" y="351"/>
                  </a:cubicBezTo>
                  <a:cubicBezTo>
                    <a:pt x="136" y="276"/>
                    <a:pt x="145" y="145"/>
                    <a:pt x="71" y="56"/>
                  </a:cubicBezTo>
                  <a:cubicBezTo>
                    <a:pt x="52" y="33"/>
                    <a:pt x="28" y="15"/>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63"/>
            <p:cNvSpPr/>
            <p:nvPr/>
          </p:nvSpPr>
          <p:spPr>
            <a:xfrm>
              <a:off x="1854300" y="2836082"/>
              <a:ext cx="80" cy="31015"/>
            </a:xfrm>
            <a:custGeom>
              <a:avLst/>
              <a:gdLst/>
              <a:ahLst/>
              <a:cxnLst/>
              <a:rect l="l" t="t" r="r" b="b"/>
              <a:pathLst>
                <a:path w="1" h="388" extrusionOk="0">
                  <a:moveTo>
                    <a:pt x="0" y="0"/>
                  </a:moveTo>
                  <a:lnTo>
                    <a:pt x="0" y="388"/>
                  </a:lnTo>
                  <a:lnTo>
                    <a:pt x="0" y="388"/>
                  </a:lnTo>
                  <a:lnTo>
                    <a:pt x="0" y="0"/>
                  </a:lnTo>
                  <a:close/>
                </a:path>
              </a:pathLst>
            </a:custGeom>
            <a:solidFill>
              <a:srgbClr val="FFA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63"/>
            <p:cNvSpPr/>
            <p:nvPr/>
          </p:nvSpPr>
          <p:spPr>
            <a:xfrm>
              <a:off x="875559" y="2834563"/>
              <a:ext cx="978804" cy="119503"/>
            </a:xfrm>
            <a:custGeom>
              <a:avLst/>
              <a:gdLst/>
              <a:ahLst/>
              <a:cxnLst/>
              <a:rect l="l" t="t" r="r" b="b"/>
              <a:pathLst>
                <a:path w="12245" h="1495" extrusionOk="0">
                  <a:moveTo>
                    <a:pt x="12179" y="0"/>
                  </a:moveTo>
                  <a:lnTo>
                    <a:pt x="12179" y="454"/>
                  </a:lnTo>
                  <a:cubicBezTo>
                    <a:pt x="12207" y="435"/>
                    <a:pt x="12226" y="420"/>
                    <a:pt x="12244" y="407"/>
                  </a:cubicBezTo>
                  <a:lnTo>
                    <a:pt x="12244" y="19"/>
                  </a:lnTo>
                  <a:cubicBezTo>
                    <a:pt x="12226" y="10"/>
                    <a:pt x="12203" y="6"/>
                    <a:pt x="12179" y="0"/>
                  </a:cubicBezTo>
                  <a:close/>
                  <a:moveTo>
                    <a:pt x="39" y="1065"/>
                  </a:moveTo>
                  <a:cubicBezTo>
                    <a:pt x="24" y="1200"/>
                    <a:pt x="11" y="1340"/>
                    <a:pt x="1" y="1480"/>
                  </a:cubicBezTo>
                  <a:cubicBezTo>
                    <a:pt x="20" y="1485"/>
                    <a:pt x="44" y="1490"/>
                    <a:pt x="67" y="1495"/>
                  </a:cubicBezTo>
                  <a:cubicBezTo>
                    <a:pt x="81" y="1355"/>
                    <a:pt x="100" y="1215"/>
                    <a:pt x="123" y="1079"/>
                  </a:cubicBezTo>
                  <a:cubicBezTo>
                    <a:pt x="100" y="1075"/>
                    <a:pt x="76" y="1070"/>
                    <a:pt x="52" y="106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63"/>
            <p:cNvSpPr/>
            <p:nvPr/>
          </p:nvSpPr>
          <p:spPr>
            <a:xfrm>
              <a:off x="2548148" y="3735282"/>
              <a:ext cx="480" cy="400"/>
            </a:xfrm>
            <a:custGeom>
              <a:avLst/>
              <a:gdLst/>
              <a:ahLst/>
              <a:cxnLst/>
              <a:rect l="l" t="t" r="r" b="b"/>
              <a:pathLst>
                <a:path w="6" h="5" extrusionOk="0">
                  <a:moveTo>
                    <a:pt x="1" y="0"/>
                  </a:moveTo>
                  <a:cubicBezTo>
                    <a:pt x="1" y="5"/>
                    <a:pt x="1" y="5"/>
                    <a:pt x="5" y="5"/>
                  </a:cubicBezTo>
                  <a:cubicBezTo>
                    <a:pt x="5" y="5"/>
                    <a:pt x="1" y="5"/>
                    <a:pt x="1" y="0"/>
                  </a:cubicBezTo>
                  <a:close/>
                </a:path>
              </a:pathLst>
            </a:custGeom>
            <a:solidFill>
              <a:srgbClr val="F870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63"/>
            <p:cNvSpPr/>
            <p:nvPr/>
          </p:nvSpPr>
          <p:spPr>
            <a:xfrm>
              <a:off x="2211536" y="2454627"/>
              <a:ext cx="13509" cy="32454"/>
            </a:xfrm>
            <a:custGeom>
              <a:avLst/>
              <a:gdLst/>
              <a:ahLst/>
              <a:cxnLst/>
              <a:rect l="l" t="t" r="r" b="b"/>
              <a:pathLst>
                <a:path w="169" h="406" extrusionOk="0">
                  <a:moveTo>
                    <a:pt x="169" y="0"/>
                  </a:moveTo>
                  <a:cubicBezTo>
                    <a:pt x="74" y="18"/>
                    <a:pt x="9" y="98"/>
                    <a:pt x="5" y="192"/>
                  </a:cubicBezTo>
                  <a:cubicBezTo>
                    <a:pt x="0" y="298"/>
                    <a:pt x="70" y="388"/>
                    <a:pt x="169" y="406"/>
                  </a:cubicBezTo>
                  <a:lnTo>
                    <a:pt x="1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63"/>
            <p:cNvSpPr/>
            <p:nvPr/>
          </p:nvSpPr>
          <p:spPr>
            <a:xfrm>
              <a:off x="3021051" y="2239999"/>
              <a:ext cx="28537" cy="34692"/>
            </a:xfrm>
            <a:custGeom>
              <a:avLst/>
              <a:gdLst/>
              <a:ahLst/>
              <a:cxnLst/>
              <a:rect l="l" t="t" r="r" b="b"/>
              <a:pathLst>
                <a:path w="357" h="434" extrusionOk="0">
                  <a:moveTo>
                    <a:pt x="117" y="0"/>
                  </a:moveTo>
                  <a:cubicBezTo>
                    <a:pt x="76" y="0"/>
                    <a:pt x="39" y="14"/>
                    <a:pt x="1" y="37"/>
                  </a:cubicBezTo>
                  <a:cubicBezTo>
                    <a:pt x="61" y="168"/>
                    <a:pt x="117" y="299"/>
                    <a:pt x="174" y="434"/>
                  </a:cubicBezTo>
                  <a:cubicBezTo>
                    <a:pt x="197" y="416"/>
                    <a:pt x="221" y="397"/>
                    <a:pt x="244" y="378"/>
                  </a:cubicBezTo>
                  <a:cubicBezTo>
                    <a:pt x="337" y="308"/>
                    <a:pt x="356" y="173"/>
                    <a:pt x="286" y="84"/>
                  </a:cubicBezTo>
                  <a:cubicBezTo>
                    <a:pt x="244" y="28"/>
                    <a:pt x="179" y="0"/>
                    <a:pt x="117" y="0"/>
                  </a:cubicBezTo>
                  <a:close/>
                </a:path>
              </a:pathLst>
            </a:custGeom>
            <a:solidFill>
              <a:srgbClr val="FF78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63"/>
            <p:cNvSpPr/>
            <p:nvPr/>
          </p:nvSpPr>
          <p:spPr>
            <a:xfrm>
              <a:off x="2224965" y="2454627"/>
              <a:ext cx="80" cy="32454"/>
            </a:xfrm>
            <a:custGeom>
              <a:avLst/>
              <a:gdLst/>
              <a:ahLst/>
              <a:cxnLst/>
              <a:rect l="l" t="t" r="r" b="b"/>
              <a:pathLst>
                <a:path w="1" h="406" extrusionOk="0">
                  <a:moveTo>
                    <a:pt x="1" y="0"/>
                  </a:moveTo>
                  <a:lnTo>
                    <a:pt x="1" y="0"/>
                  </a:lnTo>
                  <a:lnTo>
                    <a:pt x="1" y="406"/>
                  </a:lnTo>
                  <a:lnTo>
                    <a:pt x="1" y="406"/>
                  </a:lnTo>
                  <a:close/>
                </a:path>
              </a:pathLst>
            </a:custGeom>
            <a:solidFill>
              <a:srgbClr val="FFA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63"/>
            <p:cNvSpPr/>
            <p:nvPr/>
          </p:nvSpPr>
          <p:spPr>
            <a:xfrm>
              <a:off x="2212974" y="2836082"/>
              <a:ext cx="12070" cy="31015"/>
            </a:xfrm>
            <a:custGeom>
              <a:avLst/>
              <a:gdLst/>
              <a:ahLst/>
              <a:cxnLst/>
              <a:rect l="l" t="t" r="r" b="b"/>
              <a:pathLst>
                <a:path w="151" h="388" extrusionOk="0">
                  <a:moveTo>
                    <a:pt x="151" y="0"/>
                  </a:moveTo>
                  <a:cubicBezTo>
                    <a:pt x="123" y="15"/>
                    <a:pt x="99" y="33"/>
                    <a:pt x="75" y="56"/>
                  </a:cubicBezTo>
                  <a:cubicBezTo>
                    <a:pt x="0" y="145"/>
                    <a:pt x="15" y="276"/>
                    <a:pt x="103" y="351"/>
                  </a:cubicBezTo>
                  <a:cubicBezTo>
                    <a:pt x="108" y="355"/>
                    <a:pt x="127" y="369"/>
                    <a:pt x="151" y="388"/>
                  </a:cubicBezTo>
                  <a:lnTo>
                    <a:pt x="1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63"/>
            <p:cNvSpPr/>
            <p:nvPr/>
          </p:nvSpPr>
          <p:spPr>
            <a:xfrm>
              <a:off x="3200588" y="2919295"/>
              <a:ext cx="19904" cy="33653"/>
            </a:xfrm>
            <a:custGeom>
              <a:avLst/>
              <a:gdLst/>
              <a:ahLst/>
              <a:cxnLst/>
              <a:rect l="l" t="t" r="r" b="b"/>
              <a:pathLst>
                <a:path w="249" h="421" extrusionOk="0">
                  <a:moveTo>
                    <a:pt x="24" y="0"/>
                  </a:moveTo>
                  <a:cubicBezTo>
                    <a:pt x="15" y="0"/>
                    <a:pt x="11" y="0"/>
                    <a:pt x="1" y="5"/>
                  </a:cubicBezTo>
                  <a:cubicBezTo>
                    <a:pt x="15" y="140"/>
                    <a:pt x="29" y="280"/>
                    <a:pt x="39" y="420"/>
                  </a:cubicBezTo>
                  <a:lnTo>
                    <a:pt x="57" y="420"/>
                  </a:lnTo>
                  <a:cubicBezTo>
                    <a:pt x="174" y="397"/>
                    <a:pt x="248" y="290"/>
                    <a:pt x="230" y="178"/>
                  </a:cubicBezTo>
                  <a:cubicBezTo>
                    <a:pt x="211" y="75"/>
                    <a:pt x="123" y="0"/>
                    <a:pt x="24" y="0"/>
                  </a:cubicBezTo>
                  <a:close/>
                </a:path>
              </a:pathLst>
            </a:custGeom>
            <a:solidFill>
              <a:srgbClr val="FF78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63"/>
            <p:cNvSpPr/>
            <p:nvPr/>
          </p:nvSpPr>
          <p:spPr>
            <a:xfrm>
              <a:off x="2224965" y="2836082"/>
              <a:ext cx="80" cy="31015"/>
            </a:xfrm>
            <a:custGeom>
              <a:avLst/>
              <a:gdLst/>
              <a:ahLst/>
              <a:cxnLst/>
              <a:rect l="l" t="t" r="r" b="b"/>
              <a:pathLst>
                <a:path w="1" h="388" extrusionOk="0">
                  <a:moveTo>
                    <a:pt x="1" y="0"/>
                  </a:moveTo>
                  <a:lnTo>
                    <a:pt x="1" y="0"/>
                  </a:lnTo>
                  <a:lnTo>
                    <a:pt x="1" y="388"/>
                  </a:lnTo>
                  <a:lnTo>
                    <a:pt x="1" y="388"/>
                  </a:lnTo>
                  <a:close/>
                </a:path>
              </a:pathLst>
            </a:custGeom>
            <a:solidFill>
              <a:srgbClr val="FFA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63"/>
            <p:cNvSpPr/>
            <p:nvPr/>
          </p:nvSpPr>
          <p:spPr>
            <a:xfrm>
              <a:off x="2224965" y="2834563"/>
              <a:ext cx="978724" cy="119503"/>
            </a:xfrm>
            <a:custGeom>
              <a:avLst/>
              <a:gdLst/>
              <a:ahLst/>
              <a:cxnLst/>
              <a:rect l="l" t="t" r="r" b="b"/>
              <a:pathLst>
                <a:path w="12244" h="1495" extrusionOk="0">
                  <a:moveTo>
                    <a:pt x="66" y="0"/>
                  </a:moveTo>
                  <a:cubicBezTo>
                    <a:pt x="42" y="0"/>
                    <a:pt x="18" y="10"/>
                    <a:pt x="1" y="19"/>
                  </a:cubicBezTo>
                  <a:lnTo>
                    <a:pt x="1" y="407"/>
                  </a:lnTo>
                  <a:cubicBezTo>
                    <a:pt x="14" y="420"/>
                    <a:pt x="38" y="435"/>
                    <a:pt x="66" y="454"/>
                  </a:cubicBezTo>
                  <a:lnTo>
                    <a:pt x="66" y="0"/>
                  </a:lnTo>
                  <a:close/>
                  <a:moveTo>
                    <a:pt x="12192" y="1065"/>
                  </a:moveTo>
                  <a:cubicBezTo>
                    <a:pt x="12169" y="1070"/>
                    <a:pt x="12145" y="1075"/>
                    <a:pt x="12122" y="1079"/>
                  </a:cubicBezTo>
                  <a:cubicBezTo>
                    <a:pt x="12141" y="1215"/>
                    <a:pt x="12160" y="1355"/>
                    <a:pt x="12178" y="1495"/>
                  </a:cubicBezTo>
                  <a:cubicBezTo>
                    <a:pt x="12201" y="1490"/>
                    <a:pt x="12225" y="1485"/>
                    <a:pt x="12244" y="1480"/>
                  </a:cubicBezTo>
                  <a:cubicBezTo>
                    <a:pt x="12234" y="1340"/>
                    <a:pt x="12220" y="1200"/>
                    <a:pt x="12206" y="106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1" name="Google Shape;2971;p63"/>
            <p:cNvGrpSpPr/>
            <p:nvPr/>
          </p:nvGrpSpPr>
          <p:grpSpPr>
            <a:xfrm>
              <a:off x="720003" y="1690759"/>
              <a:ext cx="2639320" cy="2074418"/>
              <a:chOff x="720003" y="1690759"/>
              <a:chExt cx="2639320" cy="2074418"/>
            </a:xfrm>
          </p:grpSpPr>
          <p:sp>
            <p:nvSpPr>
              <p:cNvPr id="2972" name="Google Shape;2972;p63"/>
              <p:cNvSpPr/>
              <p:nvPr/>
            </p:nvSpPr>
            <p:spPr>
              <a:xfrm>
                <a:off x="720003" y="1690759"/>
                <a:ext cx="1136196" cy="2074394"/>
              </a:xfrm>
              <a:custGeom>
                <a:avLst/>
                <a:gdLst/>
                <a:ahLst/>
                <a:cxnLst/>
                <a:rect l="l" t="t" r="r" b="b"/>
                <a:pathLst>
                  <a:path w="14214" h="25951" extrusionOk="0">
                    <a:moveTo>
                      <a:pt x="11109" y="0"/>
                    </a:moveTo>
                    <a:cubicBezTo>
                      <a:pt x="10753" y="0"/>
                      <a:pt x="10387" y="62"/>
                      <a:pt x="10026" y="194"/>
                    </a:cubicBezTo>
                    <a:cubicBezTo>
                      <a:pt x="6238" y="2160"/>
                      <a:pt x="3399" y="5522"/>
                      <a:pt x="2139" y="9537"/>
                    </a:cubicBezTo>
                    <a:lnTo>
                      <a:pt x="1285" y="12246"/>
                    </a:lnTo>
                    <a:cubicBezTo>
                      <a:pt x="411" y="15028"/>
                      <a:pt x="0" y="17933"/>
                      <a:pt x="74" y="20847"/>
                    </a:cubicBezTo>
                    <a:lnTo>
                      <a:pt x="102" y="22019"/>
                    </a:lnTo>
                    <a:cubicBezTo>
                      <a:pt x="162" y="24217"/>
                      <a:pt x="1995" y="25950"/>
                      <a:pt x="4207" y="25950"/>
                    </a:cubicBezTo>
                    <a:cubicBezTo>
                      <a:pt x="4297" y="25950"/>
                      <a:pt x="4387" y="25947"/>
                      <a:pt x="4479" y="25941"/>
                    </a:cubicBezTo>
                    <a:lnTo>
                      <a:pt x="10132" y="25582"/>
                    </a:lnTo>
                    <a:cubicBezTo>
                      <a:pt x="12435" y="25432"/>
                      <a:pt x="14214" y="23550"/>
                      <a:pt x="14190" y="21291"/>
                    </a:cubicBezTo>
                    <a:lnTo>
                      <a:pt x="14190" y="3033"/>
                    </a:lnTo>
                    <a:cubicBezTo>
                      <a:pt x="14190" y="1296"/>
                      <a:pt x="12743" y="0"/>
                      <a:pt x="111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63"/>
              <p:cNvSpPr/>
              <p:nvPr/>
            </p:nvSpPr>
            <p:spPr>
              <a:xfrm>
                <a:off x="927918" y="3613540"/>
                <a:ext cx="779446" cy="151637"/>
              </a:xfrm>
              <a:custGeom>
                <a:avLst/>
                <a:gdLst/>
                <a:ahLst/>
                <a:cxnLst/>
                <a:rect l="l" t="t" r="r" b="b"/>
                <a:pathLst>
                  <a:path w="9751" h="1897" extrusionOk="0">
                    <a:moveTo>
                      <a:pt x="5725" y="0"/>
                    </a:moveTo>
                    <a:cubicBezTo>
                      <a:pt x="4179" y="0"/>
                      <a:pt x="2376" y="327"/>
                      <a:pt x="453" y="1313"/>
                    </a:cubicBezTo>
                    <a:lnTo>
                      <a:pt x="0" y="1574"/>
                    </a:lnTo>
                    <a:cubicBezTo>
                      <a:pt x="495" y="1780"/>
                      <a:pt x="1037" y="1896"/>
                      <a:pt x="1606" y="1896"/>
                    </a:cubicBezTo>
                    <a:cubicBezTo>
                      <a:pt x="1695" y="1896"/>
                      <a:pt x="1788" y="1892"/>
                      <a:pt x="1878" y="1887"/>
                    </a:cubicBezTo>
                    <a:lnTo>
                      <a:pt x="7531" y="1528"/>
                    </a:lnTo>
                    <a:lnTo>
                      <a:pt x="7541" y="1528"/>
                    </a:lnTo>
                    <a:lnTo>
                      <a:pt x="7546" y="1523"/>
                    </a:lnTo>
                    <a:lnTo>
                      <a:pt x="7574" y="1523"/>
                    </a:lnTo>
                    <a:cubicBezTo>
                      <a:pt x="8382" y="1467"/>
                      <a:pt x="9124" y="1192"/>
                      <a:pt x="9750" y="757"/>
                    </a:cubicBezTo>
                    <a:cubicBezTo>
                      <a:pt x="8872" y="416"/>
                      <a:pt x="7462" y="0"/>
                      <a:pt x="57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63"/>
              <p:cNvSpPr/>
              <p:nvPr/>
            </p:nvSpPr>
            <p:spPr>
              <a:xfrm>
                <a:off x="878677" y="1691318"/>
                <a:ext cx="975687" cy="1229560"/>
              </a:xfrm>
              <a:custGeom>
                <a:avLst/>
                <a:gdLst/>
                <a:ahLst/>
                <a:cxnLst/>
                <a:rect l="l" t="t" r="r" b="b"/>
                <a:pathLst>
                  <a:path w="12206" h="15382" extrusionOk="0">
                    <a:moveTo>
                      <a:pt x="9324" y="0"/>
                    </a:moveTo>
                    <a:cubicBezTo>
                      <a:pt x="9077" y="19"/>
                      <a:pt x="8820" y="70"/>
                      <a:pt x="8568" y="164"/>
                    </a:cubicBezTo>
                    <a:cubicBezTo>
                      <a:pt x="5738" y="1649"/>
                      <a:pt x="3516" y="4026"/>
                      <a:pt x="2246" y="6901"/>
                    </a:cubicBezTo>
                    <a:lnTo>
                      <a:pt x="2255" y="6911"/>
                    </a:lnTo>
                    <a:cubicBezTo>
                      <a:pt x="2432" y="7041"/>
                      <a:pt x="2615" y="7172"/>
                      <a:pt x="2796" y="7293"/>
                    </a:cubicBezTo>
                    <a:cubicBezTo>
                      <a:pt x="4108" y="5146"/>
                      <a:pt x="6089" y="3371"/>
                      <a:pt x="8522" y="2205"/>
                    </a:cubicBezTo>
                    <a:cubicBezTo>
                      <a:pt x="8839" y="2101"/>
                      <a:pt x="9156" y="2050"/>
                      <a:pt x="9464" y="2050"/>
                    </a:cubicBezTo>
                    <a:cubicBezTo>
                      <a:pt x="10884" y="2050"/>
                      <a:pt x="12140" y="3086"/>
                      <a:pt x="12140" y="4474"/>
                    </a:cubicBezTo>
                    <a:lnTo>
                      <a:pt x="12140" y="9539"/>
                    </a:lnTo>
                    <a:lnTo>
                      <a:pt x="12159" y="9539"/>
                    </a:lnTo>
                    <a:cubicBezTo>
                      <a:pt x="12177" y="9539"/>
                      <a:pt x="12192" y="9545"/>
                      <a:pt x="12205" y="9549"/>
                    </a:cubicBezTo>
                    <a:lnTo>
                      <a:pt x="12205" y="3026"/>
                    </a:lnTo>
                    <a:cubicBezTo>
                      <a:pt x="12205" y="1364"/>
                      <a:pt x="10875" y="103"/>
                      <a:pt x="9324" y="0"/>
                    </a:cubicBezTo>
                    <a:close/>
                    <a:moveTo>
                      <a:pt x="2073" y="7298"/>
                    </a:moveTo>
                    <a:cubicBezTo>
                      <a:pt x="1933" y="7653"/>
                      <a:pt x="1802" y="8013"/>
                      <a:pt x="1686" y="8382"/>
                    </a:cubicBezTo>
                    <a:lnTo>
                      <a:pt x="943" y="10763"/>
                    </a:lnTo>
                    <a:cubicBezTo>
                      <a:pt x="471" y="12267"/>
                      <a:pt x="158" y="13808"/>
                      <a:pt x="0" y="15367"/>
                    </a:cubicBezTo>
                    <a:lnTo>
                      <a:pt x="13" y="15367"/>
                    </a:lnTo>
                    <a:cubicBezTo>
                      <a:pt x="37" y="15372"/>
                      <a:pt x="61" y="15377"/>
                      <a:pt x="84" y="15381"/>
                    </a:cubicBezTo>
                    <a:cubicBezTo>
                      <a:pt x="257" y="14185"/>
                      <a:pt x="541" y="13004"/>
                      <a:pt x="938" y="11851"/>
                    </a:cubicBezTo>
                    <a:lnTo>
                      <a:pt x="1675" y="9679"/>
                    </a:lnTo>
                    <a:cubicBezTo>
                      <a:pt x="1914" y="8979"/>
                      <a:pt x="2222" y="8302"/>
                      <a:pt x="2587" y="7658"/>
                    </a:cubicBezTo>
                    <a:cubicBezTo>
                      <a:pt x="2409" y="7541"/>
                      <a:pt x="2241" y="7425"/>
                      <a:pt x="2073" y="729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63"/>
              <p:cNvSpPr/>
              <p:nvPr/>
            </p:nvSpPr>
            <p:spPr>
              <a:xfrm>
                <a:off x="864368" y="1855187"/>
                <a:ext cx="986638" cy="1660091"/>
              </a:xfrm>
              <a:custGeom>
                <a:avLst/>
                <a:gdLst/>
                <a:ahLst/>
                <a:cxnLst/>
                <a:rect l="l" t="t" r="r" b="b"/>
                <a:pathLst>
                  <a:path w="12343" h="20768" extrusionOk="0">
                    <a:moveTo>
                      <a:pt x="9641" y="0"/>
                    </a:moveTo>
                    <a:cubicBezTo>
                      <a:pt x="9332" y="0"/>
                      <a:pt x="9014" y="49"/>
                      <a:pt x="8701" y="155"/>
                    </a:cubicBezTo>
                    <a:cubicBezTo>
                      <a:pt x="5413" y="1728"/>
                      <a:pt x="2953" y="4417"/>
                      <a:pt x="1854" y="7629"/>
                    </a:cubicBezTo>
                    <a:lnTo>
                      <a:pt x="1117" y="9801"/>
                    </a:lnTo>
                    <a:cubicBezTo>
                      <a:pt x="356" y="12028"/>
                      <a:pt x="1" y="14353"/>
                      <a:pt x="67" y="16684"/>
                    </a:cubicBezTo>
                    <a:lnTo>
                      <a:pt x="89" y="17622"/>
                    </a:lnTo>
                    <a:cubicBezTo>
                      <a:pt x="139" y="19380"/>
                      <a:pt x="1731" y="20767"/>
                      <a:pt x="3647" y="20767"/>
                    </a:cubicBezTo>
                    <a:cubicBezTo>
                      <a:pt x="3726" y="20767"/>
                      <a:pt x="3806" y="20765"/>
                      <a:pt x="3886" y="20760"/>
                    </a:cubicBezTo>
                    <a:lnTo>
                      <a:pt x="8798" y="20471"/>
                    </a:lnTo>
                    <a:cubicBezTo>
                      <a:pt x="10792" y="20354"/>
                      <a:pt x="12343" y="18846"/>
                      <a:pt x="12319" y="17038"/>
                    </a:cubicBezTo>
                    <a:lnTo>
                      <a:pt x="12319" y="2424"/>
                    </a:lnTo>
                    <a:cubicBezTo>
                      <a:pt x="12319" y="1035"/>
                      <a:pt x="11063" y="0"/>
                      <a:pt x="96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63"/>
              <p:cNvSpPr/>
              <p:nvPr/>
            </p:nvSpPr>
            <p:spPr>
              <a:xfrm>
                <a:off x="1044385" y="2242957"/>
                <a:ext cx="57873" cy="60511"/>
              </a:xfrm>
              <a:custGeom>
                <a:avLst/>
                <a:gdLst/>
                <a:ahLst/>
                <a:cxnLst/>
                <a:rect l="l" t="t" r="r" b="b"/>
                <a:pathLst>
                  <a:path w="724" h="757" extrusionOk="0">
                    <a:moveTo>
                      <a:pt x="173" y="0"/>
                    </a:moveTo>
                    <a:cubicBezTo>
                      <a:pt x="112" y="131"/>
                      <a:pt x="56" y="262"/>
                      <a:pt x="0" y="397"/>
                    </a:cubicBezTo>
                    <a:cubicBezTo>
                      <a:pt x="168" y="524"/>
                      <a:pt x="336" y="640"/>
                      <a:pt x="514" y="757"/>
                    </a:cubicBezTo>
                    <a:cubicBezTo>
                      <a:pt x="583" y="636"/>
                      <a:pt x="654" y="515"/>
                      <a:pt x="723" y="392"/>
                    </a:cubicBezTo>
                    <a:cubicBezTo>
                      <a:pt x="542" y="271"/>
                      <a:pt x="359" y="140"/>
                      <a:pt x="182" y="10"/>
                    </a:cubicBezTo>
                    <a:lnTo>
                      <a:pt x="1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63"/>
              <p:cNvSpPr/>
              <p:nvPr/>
            </p:nvSpPr>
            <p:spPr>
              <a:xfrm>
                <a:off x="1085392" y="2274292"/>
                <a:ext cx="763779" cy="213986"/>
              </a:xfrm>
              <a:custGeom>
                <a:avLst/>
                <a:gdLst/>
                <a:ahLst/>
                <a:cxnLst/>
                <a:rect l="l" t="t" r="r" b="b"/>
                <a:pathLst>
                  <a:path w="9555" h="2677" extrusionOk="0">
                    <a:moveTo>
                      <a:pt x="210" y="0"/>
                    </a:moveTo>
                    <a:cubicBezTo>
                      <a:pt x="141" y="123"/>
                      <a:pt x="70" y="244"/>
                      <a:pt x="1" y="365"/>
                    </a:cubicBezTo>
                    <a:cubicBezTo>
                      <a:pt x="3242" y="2489"/>
                      <a:pt x="7645" y="2677"/>
                      <a:pt x="9101" y="2677"/>
                    </a:cubicBezTo>
                    <a:cubicBezTo>
                      <a:pt x="9330" y="2677"/>
                      <a:pt x="9489" y="2672"/>
                      <a:pt x="9554" y="2672"/>
                    </a:cubicBezTo>
                    <a:lnTo>
                      <a:pt x="9554" y="2246"/>
                    </a:lnTo>
                    <a:cubicBezTo>
                      <a:pt x="9522" y="2252"/>
                      <a:pt x="9395" y="2256"/>
                      <a:pt x="9194" y="2256"/>
                    </a:cubicBezTo>
                    <a:cubicBezTo>
                      <a:pt x="7887" y="2256"/>
                      <a:pt x="3400" y="2093"/>
                      <a:pt x="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63"/>
              <p:cNvSpPr/>
              <p:nvPr/>
            </p:nvSpPr>
            <p:spPr>
              <a:xfrm>
                <a:off x="858853" y="2919295"/>
                <a:ext cx="19904" cy="33653"/>
              </a:xfrm>
              <a:custGeom>
                <a:avLst/>
                <a:gdLst/>
                <a:ahLst/>
                <a:cxnLst/>
                <a:rect l="l" t="t" r="r" b="b"/>
                <a:pathLst>
                  <a:path w="249" h="421" extrusionOk="0">
                    <a:moveTo>
                      <a:pt x="225" y="0"/>
                    </a:moveTo>
                    <a:cubicBezTo>
                      <a:pt x="121" y="0"/>
                      <a:pt x="37" y="75"/>
                      <a:pt x="18" y="178"/>
                    </a:cubicBezTo>
                    <a:cubicBezTo>
                      <a:pt x="0" y="290"/>
                      <a:pt x="74" y="397"/>
                      <a:pt x="192" y="420"/>
                    </a:cubicBezTo>
                    <a:lnTo>
                      <a:pt x="210" y="420"/>
                    </a:lnTo>
                    <a:cubicBezTo>
                      <a:pt x="220" y="280"/>
                      <a:pt x="233" y="140"/>
                      <a:pt x="248" y="5"/>
                    </a:cubicBezTo>
                    <a:cubicBezTo>
                      <a:pt x="238" y="0"/>
                      <a:pt x="229" y="0"/>
                      <a:pt x="225" y="0"/>
                    </a:cubicBezTo>
                    <a:close/>
                  </a:path>
                </a:pathLst>
              </a:custGeom>
              <a:solidFill>
                <a:srgbClr val="FF78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63"/>
              <p:cNvSpPr/>
              <p:nvPr/>
            </p:nvSpPr>
            <p:spPr>
              <a:xfrm>
                <a:off x="880915" y="2834563"/>
                <a:ext cx="968253" cy="158351"/>
              </a:xfrm>
              <a:custGeom>
                <a:avLst/>
                <a:gdLst/>
                <a:ahLst/>
                <a:cxnLst/>
                <a:rect l="l" t="t" r="r" b="b"/>
                <a:pathLst>
                  <a:path w="12113" h="1981" extrusionOk="0">
                    <a:moveTo>
                      <a:pt x="12089" y="0"/>
                    </a:moveTo>
                    <a:cubicBezTo>
                      <a:pt x="12042" y="0"/>
                      <a:pt x="11991" y="15"/>
                      <a:pt x="11953" y="47"/>
                    </a:cubicBezTo>
                    <a:cubicBezTo>
                      <a:pt x="11930" y="66"/>
                      <a:pt x="10071" y="1551"/>
                      <a:pt x="5225" y="1551"/>
                    </a:cubicBezTo>
                    <a:cubicBezTo>
                      <a:pt x="3777" y="1551"/>
                      <a:pt x="2063" y="1420"/>
                      <a:pt x="56" y="1079"/>
                    </a:cubicBezTo>
                    <a:cubicBezTo>
                      <a:pt x="33" y="1215"/>
                      <a:pt x="14" y="1355"/>
                      <a:pt x="0" y="1495"/>
                    </a:cubicBezTo>
                    <a:cubicBezTo>
                      <a:pt x="2054" y="1845"/>
                      <a:pt x="3805" y="1980"/>
                      <a:pt x="5285" y="1980"/>
                    </a:cubicBezTo>
                    <a:cubicBezTo>
                      <a:pt x="9656" y="1980"/>
                      <a:pt x="11640" y="790"/>
                      <a:pt x="12112" y="454"/>
                    </a:cubicBezTo>
                    <a:lnTo>
                      <a:pt x="12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63"/>
              <p:cNvSpPr/>
              <p:nvPr/>
            </p:nvSpPr>
            <p:spPr>
              <a:xfrm>
                <a:off x="2223126" y="1690759"/>
                <a:ext cx="1136196" cy="2074394"/>
              </a:xfrm>
              <a:custGeom>
                <a:avLst/>
                <a:gdLst/>
                <a:ahLst/>
                <a:cxnLst/>
                <a:rect l="l" t="t" r="r" b="b"/>
                <a:pathLst>
                  <a:path w="14214" h="25951" extrusionOk="0">
                    <a:moveTo>
                      <a:pt x="3105" y="0"/>
                    </a:moveTo>
                    <a:cubicBezTo>
                      <a:pt x="1470" y="0"/>
                      <a:pt x="24" y="1296"/>
                      <a:pt x="24" y="3033"/>
                    </a:cubicBezTo>
                    <a:lnTo>
                      <a:pt x="24" y="21291"/>
                    </a:lnTo>
                    <a:cubicBezTo>
                      <a:pt x="0" y="23550"/>
                      <a:pt x="1779" y="25432"/>
                      <a:pt x="4081" y="25582"/>
                    </a:cubicBezTo>
                    <a:lnTo>
                      <a:pt x="9735" y="25941"/>
                    </a:lnTo>
                    <a:cubicBezTo>
                      <a:pt x="9826" y="25947"/>
                      <a:pt x="9917" y="25950"/>
                      <a:pt x="10006" y="25950"/>
                    </a:cubicBezTo>
                    <a:cubicBezTo>
                      <a:pt x="12213" y="25950"/>
                      <a:pt x="14052" y="24217"/>
                      <a:pt x="14106" y="22019"/>
                    </a:cubicBezTo>
                    <a:lnTo>
                      <a:pt x="14139" y="20847"/>
                    </a:lnTo>
                    <a:cubicBezTo>
                      <a:pt x="14213" y="17933"/>
                      <a:pt x="13803" y="15028"/>
                      <a:pt x="12929" y="12246"/>
                    </a:cubicBezTo>
                    <a:lnTo>
                      <a:pt x="12075" y="9537"/>
                    </a:lnTo>
                    <a:cubicBezTo>
                      <a:pt x="10810" y="5522"/>
                      <a:pt x="7976" y="2160"/>
                      <a:pt x="4188" y="194"/>
                    </a:cubicBezTo>
                    <a:cubicBezTo>
                      <a:pt x="3827" y="62"/>
                      <a:pt x="3461" y="0"/>
                      <a:pt x="31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63"/>
              <p:cNvSpPr/>
              <p:nvPr/>
            </p:nvSpPr>
            <p:spPr>
              <a:xfrm>
                <a:off x="2371968" y="3613540"/>
                <a:ext cx="779446" cy="151637"/>
              </a:xfrm>
              <a:custGeom>
                <a:avLst/>
                <a:gdLst/>
                <a:ahLst/>
                <a:cxnLst/>
                <a:rect l="l" t="t" r="r" b="b"/>
                <a:pathLst>
                  <a:path w="9751" h="1897" extrusionOk="0">
                    <a:moveTo>
                      <a:pt x="4026" y="0"/>
                    </a:moveTo>
                    <a:cubicBezTo>
                      <a:pt x="2284" y="0"/>
                      <a:pt x="875" y="416"/>
                      <a:pt x="1" y="757"/>
                    </a:cubicBezTo>
                    <a:cubicBezTo>
                      <a:pt x="623" y="1192"/>
                      <a:pt x="1369" y="1467"/>
                      <a:pt x="2177" y="1523"/>
                    </a:cubicBezTo>
                    <a:lnTo>
                      <a:pt x="2205" y="1523"/>
                    </a:lnTo>
                    <a:cubicBezTo>
                      <a:pt x="2205" y="1528"/>
                      <a:pt x="2209" y="1528"/>
                      <a:pt x="2209" y="1528"/>
                    </a:cubicBezTo>
                    <a:lnTo>
                      <a:pt x="2219" y="1528"/>
                    </a:lnTo>
                    <a:lnTo>
                      <a:pt x="7873" y="1887"/>
                    </a:lnTo>
                    <a:cubicBezTo>
                      <a:pt x="7963" y="1892"/>
                      <a:pt x="8051" y="1896"/>
                      <a:pt x="8144" y="1896"/>
                    </a:cubicBezTo>
                    <a:cubicBezTo>
                      <a:pt x="8709" y="1896"/>
                      <a:pt x="9256" y="1780"/>
                      <a:pt x="9750" y="1574"/>
                    </a:cubicBezTo>
                    <a:lnTo>
                      <a:pt x="9293" y="1313"/>
                    </a:lnTo>
                    <a:cubicBezTo>
                      <a:pt x="7375" y="327"/>
                      <a:pt x="5571" y="0"/>
                      <a:pt x="40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63"/>
              <p:cNvSpPr/>
              <p:nvPr/>
            </p:nvSpPr>
            <p:spPr>
              <a:xfrm>
                <a:off x="2224965" y="1691318"/>
                <a:ext cx="985839" cy="1824117"/>
              </a:xfrm>
              <a:custGeom>
                <a:avLst/>
                <a:gdLst/>
                <a:ahLst/>
                <a:cxnLst/>
                <a:rect l="l" t="t" r="r" b="b"/>
                <a:pathLst>
                  <a:path w="12333" h="22820" extrusionOk="0">
                    <a:moveTo>
                      <a:pt x="2876" y="0"/>
                    </a:moveTo>
                    <a:cubicBezTo>
                      <a:pt x="1331" y="103"/>
                      <a:pt x="1" y="1364"/>
                      <a:pt x="1" y="3026"/>
                    </a:cubicBezTo>
                    <a:lnTo>
                      <a:pt x="1" y="9549"/>
                    </a:lnTo>
                    <a:cubicBezTo>
                      <a:pt x="14" y="9545"/>
                      <a:pt x="29" y="9539"/>
                      <a:pt x="46" y="9539"/>
                    </a:cubicBezTo>
                    <a:lnTo>
                      <a:pt x="66" y="9539"/>
                    </a:lnTo>
                    <a:lnTo>
                      <a:pt x="66" y="4474"/>
                    </a:lnTo>
                    <a:cubicBezTo>
                      <a:pt x="66" y="3086"/>
                      <a:pt x="1322" y="2050"/>
                      <a:pt x="2742" y="2050"/>
                    </a:cubicBezTo>
                    <a:cubicBezTo>
                      <a:pt x="3050" y="2050"/>
                      <a:pt x="3367" y="2101"/>
                      <a:pt x="3680" y="2205"/>
                    </a:cubicBezTo>
                    <a:cubicBezTo>
                      <a:pt x="6113" y="3371"/>
                      <a:pt x="8097" y="5146"/>
                      <a:pt x="9404" y="7293"/>
                    </a:cubicBezTo>
                    <a:cubicBezTo>
                      <a:pt x="9591" y="7172"/>
                      <a:pt x="9774" y="7041"/>
                      <a:pt x="9951" y="6911"/>
                    </a:cubicBezTo>
                    <a:cubicBezTo>
                      <a:pt x="9951" y="6906"/>
                      <a:pt x="9955" y="6901"/>
                      <a:pt x="9960" y="6901"/>
                    </a:cubicBezTo>
                    <a:cubicBezTo>
                      <a:pt x="8690" y="4026"/>
                      <a:pt x="6468" y="1649"/>
                      <a:pt x="3638" y="164"/>
                    </a:cubicBezTo>
                    <a:cubicBezTo>
                      <a:pt x="3386" y="70"/>
                      <a:pt x="3128" y="19"/>
                      <a:pt x="2876" y="0"/>
                    </a:cubicBezTo>
                    <a:close/>
                    <a:moveTo>
                      <a:pt x="1" y="9955"/>
                    </a:moveTo>
                    <a:lnTo>
                      <a:pt x="1" y="14321"/>
                    </a:lnTo>
                    <a:cubicBezTo>
                      <a:pt x="18" y="14312"/>
                      <a:pt x="42" y="14302"/>
                      <a:pt x="66" y="14302"/>
                    </a:cubicBezTo>
                    <a:lnTo>
                      <a:pt x="66" y="9965"/>
                    </a:lnTo>
                    <a:cubicBezTo>
                      <a:pt x="52" y="9959"/>
                      <a:pt x="42" y="9959"/>
                      <a:pt x="38" y="9959"/>
                    </a:cubicBezTo>
                    <a:cubicBezTo>
                      <a:pt x="24" y="9959"/>
                      <a:pt x="10" y="9959"/>
                      <a:pt x="1" y="9955"/>
                    </a:cubicBezTo>
                    <a:close/>
                    <a:moveTo>
                      <a:pt x="10133" y="7298"/>
                    </a:moveTo>
                    <a:cubicBezTo>
                      <a:pt x="9964" y="7425"/>
                      <a:pt x="9792" y="7541"/>
                      <a:pt x="9619" y="7658"/>
                    </a:cubicBezTo>
                    <a:cubicBezTo>
                      <a:pt x="9983" y="8302"/>
                      <a:pt x="10287" y="8979"/>
                      <a:pt x="10530" y="9679"/>
                    </a:cubicBezTo>
                    <a:lnTo>
                      <a:pt x="11268" y="11851"/>
                    </a:lnTo>
                    <a:cubicBezTo>
                      <a:pt x="11664" y="13004"/>
                      <a:pt x="11949" y="14185"/>
                      <a:pt x="12122" y="15381"/>
                    </a:cubicBezTo>
                    <a:cubicBezTo>
                      <a:pt x="12145" y="15377"/>
                      <a:pt x="12169" y="15372"/>
                      <a:pt x="12192" y="15367"/>
                    </a:cubicBezTo>
                    <a:lnTo>
                      <a:pt x="12206" y="15367"/>
                    </a:lnTo>
                    <a:cubicBezTo>
                      <a:pt x="12048" y="13808"/>
                      <a:pt x="11729" y="12267"/>
                      <a:pt x="11263" y="10763"/>
                    </a:cubicBezTo>
                    <a:lnTo>
                      <a:pt x="10520" y="8382"/>
                    </a:lnTo>
                    <a:cubicBezTo>
                      <a:pt x="10404" y="8013"/>
                      <a:pt x="10273" y="7653"/>
                      <a:pt x="10133" y="7298"/>
                    </a:cubicBezTo>
                    <a:close/>
                    <a:moveTo>
                      <a:pt x="12244" y="15782"/>
                    </a:moveTo>
                    <a:cubicBezTo>
                      <a:pt x="12225" y="15787"/>
                      <a:pt x="12201" y="15792"/>
                      <a:pt x="12178" y="15797"/>
                    </a:cubicBezTo>
                    <a:cubicBezTo>
                      <a:pt x="12267" y="16521"/>
                      <a:pt x="12318" y="17249"/>
                      <a:pt x="12328" y="17978"/>
                    </a:cubicBezTo>
                    <a:cubicBezTo>
                      <a:pt x="12332" y="17244"/>
                      <a:pt x="12304" y="16511"/>
                      <a:pt x="12244" y="15782"/>
                    </a:cubicBezTo>
                    <a:close/>
                    <a:moveTo>
                      <a:pt x="1" y="14709"/>
                    </a:moveTo>
                    <a:lnTo>
                      <a:pt x="1" y="18799"/>
                    </a:lnTo>
                    <a:cubicBezTo>
                      <a:pt x="1" y="19098"/>
                      <a:pt x="42" y="19392"/>
                      <a:pt x="113" y="19668"/>
                    </a:cubicBezTo>
                    <a:cubicBezTo>
                      <a:pt x="80" y="19481"/>
                      <a:pt x="61" y="19284"/>
                      <a:pt x="66" y="19088"/>
                    </a:cubicBezTo>
                    <a:lnTo>
                      <a:pt x="66" y="14756"/>
                    </a:lnTo>
                    <a:cubicBezTo>
                      <a:pt x="38" y="14737"/>
                      <a:pt x="14" y="14722"/>
                      <a:pt x="1" y="14709"/>
                    </a:cubicBezTo>
                    <a:close/>
                    <a:moveTo>
                      <a:pt x="8382" y="22806"/>
                    </a:moveTo>
                    <a:lnTo>
                      <a:pt x="8475" y="22810"/>
                    </a:lnTo>
                    <a:cubicBezTo>
                      <a:pt x="8555" y="22815"/>
                      <a:pt x="8634" y="22819"/>
                      <a:pt x="8714" y="22819"/>
                    </a:cubicBezTo>
                    <a:lnTo>
                      <a:pt x="8718" y="22819"/>
                    </a:lnTo>
                    <a:cubicBezTo>
                      <a:pt x="8643" y="22819"/>
                      <a:pt x="8569" y="22815"/>
                      <a:pt x="8494" y="22810"/>
                    </a:cubicBezTo>
                    <a:lnTo>
                      <a:pt x="8382" y="2280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63"/>
              <p:cNvSpPr/>
              <p:nvPr/>
            </p:nvSpPr>
            <p:spPr>
              <a:xfrm>
                <a:off x="2228322" y="1855187"/>
                <a:ext cx="986558" cy="1660091"/>
              </a:xfrm>
              <a:custGeom>
                <a:avLst/>
                <a:gdLst/>
                <a:ahLst/>
                <a:cxnLst/>
                <a:rect l="l" t="t" r="r" b="b"/>
                <a:pathLst>
                  <a:path w="12342" h="20768" extrusionOk="0">
                    <a:moveTo>
                      <a:pt x="2699" y="0"/>
                    </a:moveTo>
                    <a:cubicBezTo>
                      <a:pt x="1280" y="0"/>
                      <a:pt x="24" y="1035"/>
                      <a:pt x="24" y="2424"/>
                    </a:cubicBezTo>
                    <a:lnTo>
                      <a:pt x="24" y="17038"/>
                    </a:lnTo>
                    <a:cubicBezTo>
                      <a:pt x="0" y="18846"/>
                      <a:pt x="1545" y="20354"/>
                      <a:pt x="3545" y="20471"/>
                    </a:cubicBezTo>
                    <a:lnTo>
                      <a:pt x="8452" y="20760"/>
                    </a:lnTo>
                    <a:cubicBezTo>
                      <a:pt x="8532" y="20765"/>
                      <a:pt x="8612" y="20767"/>
                      <a:pt x="8691" y="20767"/>
                    </a:cubicBezTo>
                    <a:cubicBezTo>
                      <a:pt x="10608" y="20767"/>
                      <a:pt x="12204" y="19380"/>
                      <a:pt x="12253" y="17622"/>
                    </a:cubicBezTo>
                    <a:lnTo>
                      <a:pt x="12276" y="16684"/>
                    </a:lnTo>
                    <a:cubicBezTo>
                      <a:pt x="12342" y="14353"/>
                      <a:pt x="11987" y="12028"/>
                      <a:pt x="11226" y="9801"/>
                    </a:cubicBezTo>
                    <a:lnTo>
                      <a:pt x="10488" y="7629"/>
                    </a:lnTo>
                    <a:cubicBezTo>
                      <a:pt x="9390" y="4417"/>
                      <a:pt x="6925" y="1728"/>
                      <a:pt x="3638" y="155"/>
                    </a:cubicBezTo>
                    <a:cubicBezTo>
                      <a:pt x="3325" y="49"/>
                      <a:pt x="3008" y="0"/>
                      <a:pt x="26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63"/>
              <p:cNvSpPr/>
              <p:nvPr/>
            </p:nvSpPr>
            <p:spPr>
              <a:xfrm>
                <a:off x="2224965" y="2242957"/>
                <a:ext cx="809982" cy="245001"/>
              </a:xfrm>
              <a:custGeom>
                <a:avLst/>
                <a:gdLst/>
                <a:ahLst/>
                <a:cxnLst/>
                <a:rect l="l" t="t" r="r" b="b"/>
                <a:pathLst>
                  <a:path w="10133" h="3065" extrusionOk="0">
                    <a:moveTo>
                      <a:pt x="9960" y="0"/>
                    </a:moveTo>
                    <a:cubicBezTo>
                      <a:pt x="9955" y="0"/>
                      <a:pt x="9951" y="5"/>
                      <a:pt x="9951" y="10"/>
                    </a:cubicBezTo>
                    <a:cubicBezTo>
                      <a:pt x="9774" y="140"/>
                      <a:pt x="9591" y="271"/>
                      <a:pt x="9404" y="392"/>
                    </a:cubicBezTo>
                    <a:cubicBezTo>
                      <a:pt x="9479" y="515"/>
                      <a:pt x="9550" y="636"/>
                      <a:pt x="9619" y="757"/>
                    </a:cubicBezTo>
                    <a:cubicBezTo>
                      <a:pt x="9792" y="640"/>
                      <a:pt x="9964" y="524"/>
                      <a:pt x="10133" y="397"/>
                    </a:cubicBezTo>
                    <a:cubicBezTo>
                      <a:pt x="10076" y="262"/>
                      <a:pt x="10020" y="131"/>
                      <a:pt x="9960" y="0"/>
                    </a:cubicBezTo>
                    <a:close/>
                    <a:moveTo>
                      <a:pt x="46" y="2638"/>
                    </a:moveTo>
                    <a:cubicBezTo>
                      <a:pt x="29" y="2638"/>
                      <a:pt x="14" y="2644"/>
                      <a:pt x="1" y="2648"/>
                    </a:cubicBezTo>
                    <a:lnTo>
                      <a:pt x="1" y="3054"/>
                    </a:lnTo>
                    <a:cubicBezTo>
                      <a:pt x="10" y="3058"/>
                      <a:pt x="24" y="3058"/>
                      <a:pt x="38" y="3058"/>
                    </a:cubicBezTo>
                    <a:cubicBezTo>
                      <a:pt x="42" y="3058"/>
                      <a:pt x="52" y="3058"/>
                      <a:pt x="66" y="3064"/>
                    </a:cubicBezTo>
                    <a:lnTo>
                      <a:pt x="66" y="263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63"/>
              <p:cNvSpPr/>
              <p:nvPr/>
            </p:nvSpPr>
            <p:spPr>
              <a:xfrm>
                <a:off x="2230161" y="2274292"/>
                <a:ext cx="763779" cy="213986"/>
              </a:xfrm>
              <a:custGeom>
                <a:avLst/>
                <a:gdLst/>
                <a:ahLst/>
                <a:cxnLst/>
                <a:rect l="l" t="t" r="r" b="b"/>
                <a:pathLst>
                  <a:path w="9555" h="2677" extrusionOk="0">
                    <a:moveTo>
                      <a:pt x="9339" y="0"/>
                    </a:moveTo>
                    <a:cubicBezTo>
                      <a:pt x="6151" y="2093"/>
                      <a:pt x="1662" y="2256"/>
                      <a:pt x="360" y="2256"/>
                    </a:cubicBezTo>
                    <a:cubicBezTo>
                      <a:pt x="160" y="2256"/>
                      <a:pt x="33" y="2252"/>
                      <a:pt x="1" y="2246"/>
                    </a:cubicBezTo>
                    <a:lnTo>
                      <a:pt x="1" y="2672"/>
                    </a:lnTo>
                    <a:cubicBezTo>
                      <a:pt x="66" y="2672"/>
                      <a:pt x="220" y="2677"/>
                      <a:pt x="453" y="2677"/>
                    </a:cubicBezTo>
                    <a:cubicBezTo>
                      <a:pt x="1910" y="2677"/>
                      <a:pt x="6309" y="2489"/>
                      <a:pt x="9554" y="365"/>
                    </a:cubicBezTo>
                    <a:cubicBezTo>
                      <a:pt x="9485" y="244"/>
                      <a:pt x="9414" y="123"/>
                      <a:pt x="93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63"/>
              <p:cNvSpPr/>
              <p:nvPr/>
            </p:nvSpPr>
            <p:spPr>
              <a:xfrm>
                <a:off x="2230161" y="2834563"/>
                <a:ext cx="968253" cy="158351"/>
              </a:xfrm>
              <a:custGeom>
                <a:avLst/>
                <a:gdLst/>
                <a:ahLst/>
                <a:cxnLst/>
                <a:rect l="l" t="t" r="r" b="b"/>
                <a:pathLst>
                  <a:path w="12113" h="1981" extrusionOk="0">
                    <a:moveTo>
                      <a:pt x="1" y="0"/>
                    </a:moveTo>
                    <a:lnTo>
                      <a:pt x="1" y="454"/>
                    </a:lnTo>
                    <a:cubicBezTo>
                      <a:pt x="472" y="790"/>
                      <a:pt x="2457" y="1980"/>
                      <a:pt x="6828" y="1980"/>
                    </a:cubicBezTo>
                    <a:cubicBezTo>
                      <a:pt x="8308" y="1980"/>
                      <a:pt x="10059" y="1845"/>
                      <a:pt x="12113" y="1495"/>
                    </a:cubicBezTo>
                    <a:cubicBezTo>
                      <a:pt x="12095" y="1355"/>
                      <a:pt x="12076" y="1215"/>
                      <a:pt x="12057" y="1079"/>
                    </a:cubicBezTo>
                    <a:cubicBezTo>
                      <a:pt x="10050" y="1420"/>
                      <a:pt x="8336" y="1551"/>
                      <a:pt x="6888" y="1551"/>
                    </a:cubicBezTo>
                    <a:cubicBezTo>
                      <a:pt x="2050" y="1551"/>
                      <a:pt x="188" y="71"/>
                      <a:pt x="160" y="47"/>
                    </a:cubicBezTo>
                    <a:cubicBezTo>
                      <a:pt x="117" y="15"/>
                      <a:pt x="71" y="0"/>
                      <a:pt x="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7" name="Google Shape;2987;p63"/>
            <p:cNvGrpSpPr/>
            <p:nvPr/>
          </p:nvGrpSpPr>
          <p:grpSpPr>
            <a:xfrm>
              <a:off x="1134313" y="1349752"/>
              <a:ext cx="1808075" cy="1636446"/>
              <a:chOff x="1134313" y="1349752"/>
              <a:chExt cx="1808075" cy="1636446"/>
            </a:xfrm>
          </p:grpSpPr>
          <p:sp>
            <p:nvSpPr>
              <p:cNvPr id="2988" name="Google Shape;2988;p63"/>
              <p:cNvSpPr/>
              <p:nvPr/>
            </p:nvSpPr>
            <p:spPr>
              <a:xfrm>
                <a:off x="1134313" y="2621374"/>
                <a:ext cx="330691" cy="353952"/>
              </a:xfrm>
              <a:custGeom>
                <a:avLst/>
                <a:gdLst/>
                <a:ahLst/>
                <a:cxnLst/>
                <a:rect l="l" t="t" r="r" b="b"/>
                <a:pathLst>
                  <a:path w="4137" h="4428" extrusionOk="0">
                    <a:moveTo>
                      <a:pt x="3876" y="1"/>
                    </a:moveTo>
                    <a:cubicBezTo>
                      <a:pt x="3727" y="1"/>
                      <a:pt x="3610" y="118"/>
                      <a:pt x="3610" y="263"/>
                    </a:cubicBezTo>
                    <a:cubicBezTo>
                      <a:pt x="3610" y="1309"/>
                      <a:pt x="2760" y="2158"/>
                      <a:pt x="1718" y="2158"/>
                    </a:cubicBezTo>
                    <a:lnTo>
                      <a:pt x="1677" y="2158"/>
                    </a:lnTo>
                    <a:cubicBezTo>
                      <a:pt x="752" y="2158"/>
                      <a:pt x="0" y="2910"/>
                      <a:pt x="0" y="3830"/>
                    </a:cubicBezTo>
                    <a:lnTo>
                      <a:pt x="0" y="4166"/>
                    </a:lnTo>
                    <a:cubicBezTo>
                      <a:pt x="0" y="4311"/>
                      <a:pt x="121" y="4428"/>
                      <a:pt x="266" y="4428"/>
                    </a:cubicBezTo>
                    <a:cubicBezTo>
                      <a:pt x="411" y="4428"/>
                      <a:pt x="528" y="4311"/>
                      <a:pt x="528" y="4166"/>
                    </a:cubicBezTo>
                    <a:lnTo>
                      <a:pt x="528" y="3830"/>
                    </a:lnTo>
                    <a:cubicBezTo>
                      <a:pt x="528" y="3199"/>
                      <a:pt x="1042" y="2686"/>
                      <a:pt x="1677" y="2686"/>
                    </a:cubicBezTo>
                    <a:lnTo>
                      <a:pt x="1718" y="2686"/>
                    </a:lnTo>
                    <a:cubicBezTo>
                      <a:pt x="3050" y="2686"/>
                      <a:pt x="4137" y="1598"/>
                      <a:pt x="4137" y="263"/>
                    </a:cubicBezTo>
                    <a:cubicBezTo>
                      <a:pt x="4137" y="118"/>
                      <a:pt x="4020" y="1"/>
                      <a:pt x="3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63"/>
              <p:cNvSpPr/>
              <p:nvPr/>
            </p:nvSpPr>
            <p:spPr>
              <a:xfrm>
                <a:off x="1504179" y="2402749"/>
                <a:ext cx="146361" cy="245960"/>
              </a:xfrm>
              <a:custGeom>
                <a:avLst/>
                <a:gdLst/>
                <a:ahLst/>
                <a:cxnLst/>
                <a:rect l="l" t="t" r="r" b="b"/>
                <a:pathLst>
                  <a:path w="1831" h="3077" extrusionOk="0">
                    <a:moveTo>
                      <a:pt x="262" y="0"/>
                    </a:moveTo>
                    <a:cubicBezTo>
                      <a:pt x="117" y="0"/>
                      <a:pt x="1" y="117"/>
                      <a:pt x="1" y="262"/>
                    </a:cubicBezTo>
                    <a:lnTo>
                      <a:pt x="1" y="831"/>
                    </a:lnTo>
                    <a:cubicBezTo>
                      <a:pt x="1" y="1279"/>
                      <a:pt x="365" y="1643"/>
                      <a:pt x="813" y="1643"/>
                    </a:cubicBezTo>
                    <a:cubicBezTo>
                      <a:pt x="1084" y="1643"/>
                      <a:pt x="1308" y="1867"/>
                      <a:pt x="1308" y="2139"/>
                    </a:cubicBezTo>
                    <a:lnTo>
                      <a:pt x="1308" y="2811"/>
                    </a:lnTo>
                    <a:cubicBezTo>
                      <a:pt x="1308" y="2960"/>
                      <a:pt x="1425" y="3077"/>
                      <a:pt x="1570" y="3077"/>
                    </a:cubicBezTo>
                    <a:cubicBezTo>
                      <a:pt x="1714" y="3077"/>
                      <a:pt x="1831" y="2960"/>
                      <a:pt x="1831" y="2811"/>
                    </a:cubicBezTo>
                    <a:lnTo>
                      <a:pt x="1831" y="2139"/>
                    </a:lnTo>
                    <a:cubicBezTo>
                      <a:pt x="1831" y="1578"/>
                      <a:pt x="1373" y="1121"/>
                      <a:pt x="813" y="1121"/>
                    </a:cubicBezTo>
                    <a:cubicBezTo>
                      <a:pt x="654" y="1121"/>
                      <a:pt x="524" y="990"/>
                      <a:pt x="524" y="831"/>
                    </a:cubicBezTo>
                    <a:lnTo>
                      <a:pt x="524" y="262"/>
                    </a:lnTo>
                    <a:cubicBezTo>
                      <a:pt x="524" y="117"/>
                      <a:pt x="406" y="0"/>
                      <a:pt x="2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63"/>
              <p:cNvSpPr/>
              <p:nvPr/>
            </p:nvSpPr>
            <p:spPr>
              <a:xfrm>
                <a:off x="1522484" y="2624811"/>
                <a:ext cx="169222" cy="361386"/>
              </a:xfrm>
              <a:custGeom>
                <a:avLst/>
                <a:gdLst/>
                <a:ahLst/>
                <a:cxnLst/>
                <a:rect l="l" t="t" r="r" b="b"/>
                <a:pathLst>
                  <a:path w="2117" h="4521" extrusionOk="0">
                    <a:moveTo>
                      <a:pt x="261" y="1"/>
                    </a:moveTo>
                    <a:cubicBezTo>
                      <a:pt x="117" y="1"/>
                      <a:pt x="0" y="117"/>
                      <a:pt x="0" y="262"/>
                    </a:cubicBezTo>
                    <a:lnTo>
                      <a:pt x="0" y="1457"/>
                    </a:lnTo>
                    <a:cubicBezTo>
                      <a:pt x="0" y="2018"/>
                      <a:pt x="453" y="2475"/>
                      <a:pt x="1013" y="2475"/>
                    </a:cubicBezTo>
                    <a:cubicBezTo>
                      <a:pt x="1332" y="2475"/>
                      <a:pt x="1588" y="2732"/>
                      <a:pt x="1588" y="3050"/>
                    </a:cubicBezTo>
                    <a:lnTo>
                      <a:pt x="1588" y="4259"/>
                    </a:lnTo>
                    <a:cubicBezTo>
                      <a:pt x="1588" y="4404"/>
                      <a:pt x="1709" y="4520"/>
                      <a:pt x="1854" y="4520"/>
                    </a:cubicBezTo>
                    <a:cubicBezTo>
                      <a:pt x="1998" y="4520"/>
                      <a:pt x="2116" y="4404"/>
                      <a:pt x="2116" y="4259"/>
                    </a:cubicBezTo>
                    <a:lnTo>
                      <a:pt x="2116" y="3050"/>
                    </a:lnTo>
                    <a:cubicBezTo>
                      <a:pt x="2116" y="2442"/>
                      <a:pt x="1621" y="1952"/>
                      <a:pt x="1013" y="1952"/>
                    </a:cubicBezTo>
                    <a:cubicBezTo>
                      <a:pt x="743" y="1952"/>
                      <a:pt x="524" y="1727"/>
                      <a:pt x="524" y="1457"/>
                    </a:cubicBezTo>
                    <a:lnTo>
                      <a:pt x="524" y="262"/>
                    </a:lnTo>
                    <a:cubicBezTo>
                      <a:pt x="524" y="117"/>
                      <a:pt x="407" y="1"/>
                      <a:pt x="2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63"/>
              <p:cNvSpPr/>
              <p:nvPr/>
            </p:nvSpPr>
            <p:spPr>
              <a:xfrm>
                <a:off x="2611617" y="2621374"/>
                <a:ext cx="330771" cy="353952"/>
              </a:xfrm>
              <a:custGeom>
                <a:avLst/>
                <a:gdLst/>
                <a:ahLst/>
                <a:cxnLst/>
                <a:rect l="l" t="t" r="r" b="b"/>
                <a:pathLst>
                  <a:path w="4138" h="4428" extrusionOk="0">
                    <a:moveTo>
                      <a:pt x="263" y="1"/>
                    </a:moveTo>
                    <a:cubicBezTo>
                      <a:pt x="118" y="1"/>
                      <a:pt x="0" y="118"/>
                      <a:pt x="0" y="263"/>
                    </a:cubicBezTo>
                    <a:cubicBezTo>
                      <a:pt x="0" y="1598"/>
                      <a:pt x="1089" y="2686"/>
                      <a:pt x="2420" y="2686"/>
                    </a:cubicBezTo>
                    <a:lnTo>
                      <a:pt x="2461" y="2686"/>
                    </a:lnTo>
                    <a:cubicBezTo>
                      <a:pt x="3097" y="2686"/>
                      <a:pt x="3610" y="3199"/>
                      <a:pt x="3610" y="3830"/>
                    </a:cubicBezTo>
                    <a:lnTo>
                      <a:pt x="3610" y="4166"/>
                    </a:lnTo>
                    <a:cubicBezTo>
                      <a:pt x="3610" y="4311"/>
                      <a:pt x="3727" y="4428"/>
                      <a:pt x="3872" y="4428"/>
                    </a:cubicBezTo>
                    <a:cubicBezTo>
                      <a:pt x="4017" y="4428"/>
                      <a:pt x="4138" y="4311"/>
                      <a:pt x="4138" y="4166"/>
                    </a:cubicBezTo>
                    <a:lnTo>
                      <a:pt x="4138" y="3830"/>
                    </a:lnTo>
                    <a:cubicBezTo>
                      <a:pt x="4138" y="2910"/>
                      <a:pt x="3386" y="2158"/>
                      <a:pt x="2461" y="2158"/>
                    </a:cubicBezTo>
                    <a:lnTo>
                      <a:pt x="2420" y="2158"/>
                    </a:lnTo>
                    <a:cubicBezTo>
                      <a:pt x="1379" y="2158"/>
                      <a:pt x="528" y="1309"/>
                      <a:pt x="528" y="263"/>
                    </a:cubicBezTo>
                    <a:cubicBezTo>
                      <a:pt x="528" y="118"/>
                      <a:pt x="407" y="1"/>
                      <a:pt x="2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63"/>
              <p:cNvSpPr/>
              <p:nvPr/>
            </p:nvSpPr>
            <p:spPr>
              <a:xfrm>
                <a:off x="2426165" y="2402749"/>
                <a:ext cx="146361" cy="245960"/>
              </a:xfrm>
              <a:custGeom>
                <a:avLst/>
                <a:gdLst/>
                <a:ahLst/>
                <a:cxnLst/>
                <a:rect l="l" t="t" r="r" b="b"/>
                <a:pathLst>
                  <a:path w="1831" h="3077" extrusionOk="0">
                    <a:moveTo>
                      <a:pt x="1570" y="0"/>
                    </a:moveTo>
                    <a:cubicBezTo>
                      <a:pt x="1424" y="0"/>
                      <a:pt x="1307" y="117"/>
                      <a:pt x="1307" y="262"/>
                    </a:cubicBezTo>
                    <a:lnTo>
                      <a:pt x="1307" y="831"/>
                    </a:lnTo>
                    <a:cubicBezTo>
                      <a:pt x="1307" y="990"/>
                      <a:pt x="1177" y="1121"/>
                      <a:pt x="1018" y="1121"/>
                    </a:cubicBezTo>
                    <a:cubicBezTo>
                      <a:pt x="458" y="1121"/>
                      <a:pt x="1" y="1578"/>
                      <a:pt x="1" y="2139"/>
                    </a:cubicBezTo>
                    <a:lnTo>
                      <a:pt x="1" y="2811"/>
                    </a:lnTo>
                    <a:cubicBezTo>
                      <a:pt x="1" y="2960"/>
                      <a:pt x="117" y="3077"/>
                      <a:pt x="262" y="3077"/>
                    </a:cubicBezTo>
                    <a:cubicBezTo>
                      <a:pt x="406" y="3077"/>
                      <a:pt x="523" y="2960"/>
                      <a:pt x="523" y="2811"/>
                    </a:cubicBezTo>
                    <a:lnTo>
                      <a:pt x="523" y="2139"/>
                    </a:lnTo>
                    <a:cubicBezTo>
                      <a:pt x="523" y="1867"/>
                      <a:pt x="747" y="1643"/>
                      <a:pt x="1018" y="1643"/>
                    </a:cubicBezTo>
                    <a:cubicBezTo>
                      <a:pt x="1466" y="1643"/>
                      <a:pt x="1831" y="1279"/>
                      <a:pt x="1831" y="831"/>
                    </a:cubicBezTo>
                    <a:lnTo>
                      <a:pt x="1831" y="262"/>
                    </a:lnTo>
                    <a:cubicBezTo>
                      <a:pt x="1831" y="117"/>
                      <a:pt x="1714" y="0"/>
                      <a:pt x="1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63"/>
              <p:cNvSpPr/>
              <p:nvPr/>
            </p:nvSpPr>
            <p:spPr>
              <a:xfrm>
                <a:off x="2385077" y="2624811"/>
                <a:ext cx="169143" cy="361386"/>
              </a:xfrm>
              <a:custGeom>
                <a:avLst/>
                <a:gdLst/>
                <a:ahLst/>
                <a:cxnLst/>
                <a:rect l="l" t="t" r="r" b="b"/>
                <a:pathLst>
                  <a:path w="2116" h="4521" extrusionOk="0">
                    <a:moveTo>
                      <a:pt x="1854" y="1"/>
                    </a:moveTo>
                    <a:cubicBezTo>
                      <a:pt x="1709" y="1"/>
                      <a:pt x="1593" y="117"/>
                      <a:pt x="1593" y="262"/>
                    </a:cubicBezTo>
                    <a:lnTo>
                      <a:pt x="1593" y="1457"/>
                    </a:lnTo>
                    <a:cubicBezTo>
                      <a:pt x="1593" y="1727"/>
                      <a:pt x="1369" y="1952"/>
                      <a:pt x="1103" y="1952"/>
                    </a:cubicBezTo>
                    <a:cubicBezTo>
                      <a:pt x="496" y="1952"/>
                      <a:pt x="0" y="2442"/>
                      <a:pt x="0" y="3050"/>
                    </a:cubicBezTo>
                    <a:lnTo>
                      <a:pt x="0" y="4259"/>
                    </a:lnTo>
                    <a:cubicBezTo>
                      <a:pt x="0" y="4404"/>
                      <a:pt x="117" y="4520"/>
                      <a:pt x="262" y="4520"/>
                    </a:cubicBezTo>
                    <a:cubicBezTo>
                      <a:pt x="407" y="4520"/>
                      <a:pt x="528" y="4404"/>
                      <a:pt x="528" y="4259"/>
                    </a:cubicBezTo>
                    <a:lnTo>
                      <a:pt x="528" y="3050"/>
                    </a:lnTo>
                    <a:cubicBezTo>
                      <a:pt x="528" y="2732"/>
                      <a:pt x="785" y="2475"/>
                      <a:pt x="1103" y="2475"/>
                    </a:cubicBezTo>
                    <a:cubicBezTo>
                      <a:pt x="1663" y="2475"/>
                      <a:pt x="2116" y="2018"/>
                      <a:pt x="2116" y="1457"/>
                    </a:cubicBezTo>
                    <a:lnTo>
                      <a:pt x="2116" y="262"/>
                    </a:lnTo>
                    <a:cubicBezTo>
                      <a:pt x="2116" y="117"/>
                      <a:pt x="1999" y="1"/>
                      <a:pt x="18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63"/>
              <p:cNvSpPr/>
              <p:nvPr/>
            </p:nvSpPr>
            <p:spPr>
              <a:xfrm>
                <a:off x="1232075" y="1349752"/>
                <a:ext cx="1612529" cy="1318608"/>
              </a:xfrm>
              <a:custGeom>
                <a:avLst/>
                <a:gdLst/>
                <a:ahLst/>
                <a:cxnLst/>
                <a:rect l="l" t="t" r="r" b="b"/>
                <a:pathLst>
                  <a:path w="20173" h="16496" extrusionOk="0">
                    <a:moveTo>
                      <a:pt x="10077" y="0"/>
                    </a:moveTo>
                    <a:cubicBezTo>
                      <a:pt x="9872" y="0"/>
                      <a:pt x="9708" y="164"/>
                      <a:pt x="9708" y="370"/>
                    </a:cubicBezTo>
                    <a:lnTo>
                      <a:pt x="9708" y="486"/>
                    </a:lnTo>
                    <a:cubicBezTo>
                      <a:pt x="9699" y="495"/>
                      <a:pt x="9694" y="500"/>
                      <a:pt x="9694" y="500"/>
                    </a:cubicBezTo>
                    <a:cubicBezTo>
                      <a:pt x="9694" y="500"/>
                      <a:pt x="9493" y="8807"/>
                      <a:pt x="9269" y="12551"/>
                    </a:cubicBezTo>
                    <a:cubicBezTo>
                      <a:pt x="9111" y="15256"/>
                      <a:pt x="8513" y="15368"/>
                      <a:pt x="7775" y="15671"/>
                    </a:cubicBezTo>
                    <a:cubicBezTo>
                      <a:pt x="7775" y="15671"/>
                      <a:pt x="7784" y="15689"/>
                      <a:pt x="7808" y="15723"/>
                    </a:cubicBezTo>
                    <a:lnTo>
                      <a:pt x="2092" y="15723"/>
                    </a:lnTo>
                    <a:cubicBezTo>
                      <a:pt x="1345" y="15723"/>
                      <a:pt x="739" y="15116"/>
                      <a:pt x="739" y="14368"/>
                    </a:cubicBezTo>
                    <a:lnTo>
                      <a:pt x="739" y="13435"/>
                    </a:lnTo>
                    <a:cubicBezTo>
                      <a:pt x="739" y="13234"/>
                      <a:pt x="570" y="13066"/>
                      <a:pt x="370" y="13066"/>
                    </a:cubicBezTo>
                    <a:cubicBezTo>
                      <a:pt x="164" y="13066"/>
                      <a:pt x="0" y="13234"/>
                      <a:pt x="0" y="13435"/>
                    </a:cubicBezTo>
                    <a:lnTo>
                      <a:pt x="0" y="14368"/>
                    </a:lnTo>
                    <a:cubicBezTo>
                      <a:pt x="0" y="15521"/>
                      <a:pt x="939" y="16456"/>
                      <a:pt x="2092" y="16456"/>
                    </a:cubicBezTo>
                    <a:lnTo>
                      <a:pt x="7896" y="16456"/>
                    </a:lnTo>
                    <a:cubicBezTo>
                      <a:pt x="8340" y="16456"/>
                      <a:pt x="8760" y="16344"/>
                      <a:pt x="9125" y="16143"/>
                    </a:cubicBezTo>
                    <a:cubicBezTo>
                      <a:pt x="9391" y="16026"/>
                      <a:pt x="9699" y="15797"/>
                      <a:pt x="10045" y="15396"/>
                    </a:cubicBezTo>
                    <a:cubicBezTo>
                      <a:pt x="10045" y="15396"/>
                      <a:pt x="10942" y="16495"/>
                      <a:pt x="12405" y="16495"/>
                    </a:cubicBezTo>
                    <a:cubicBezTo>
                      <a:pt x="12559" y="16495"/>
                      <a:pt x="12721" y="16483"/>
                      <a:pt x="12888" y="16456"/>
                    </a:cubicBezTo>
                    <a:lnTo>
                      <a:pt x="18081" y="16456"/>
                    </a:lnTo>
                    <a:cubicBezTo>
                      <a:pt x="19234" y="16456"/>
                      <a:pt x="20172" y="15521"/>
                      <a:pt x="20172" y="14368"/>
                    </a:cubicBezTo>
                    <a:lnTo>
                      <a:pt x="20172" y="13435"/>
                    </a:lnTo>
                    <a:cubicBezTo>
                      <a:pt x="20172" y="13234"/>
                      <a:pt x="20010" y="13066"/>
                      <a:pt x="19803" y="13066"/>
                    </a:cubicBezTo>
                    <a:cubicBezTo>
                      <a:pt x="19603" y="13066"/>
                      <a:pt x="19435" y="13234"/>
                      <a:pt x="19435" y="13435"/>
                    </a:cubicBezTo>
                    <a:lnTo>
                      <a:pt x="19435" y="14368"/>
                    </a:lnTo>
                    <a:cubicBezTo>
                      <a:pt x="19435" y="15116"/>
                      <a:pt x="18827" y="15723"/>
                      <a:pt x="18081" y="15723"/>
                    </a:cubicBezTo>
                    <a:lnTo>
                      <a:pt x="12809" y="15723"/>
                    </a:lnTo>
                    <a:cubicBezTo>
                      <a:pt x="11935" y="15419"/>
                      <a:pt x="10955" y="14695"/>
                      <a:pt x="10806" y="13000"/>
                    </a:cubicBezTo>
                    <a:cubicBezTo>
                      <a:pt x="10596" y="10661"/>
                      <a:pt x="10693" y="6281"/>
                      <a:pt x="10465" y="1103"/>
                    </a:cubicBezTo>
                    <a:lnTo>
                      <a:pt x="10465" y="370"/>
                    </a:lnTo>
                    <a:cubicBezTo>
                      <a:pt x="10465" y="164"/>
                      <a:pt x="10301" y="0"/>
                      <a:pt x="100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63"/>
              <p:cNvSpPr/>
              <p:nvPr/>
            </p:nvSpPr>
            <p:spPr>
              <a:xfrm>
                <a:off x="1945348" y="1845115"/>
                <a:ext cx="183371" cy="25419"/>
              </a:xfrm>
              <a:custGeom>
                <a:avLst/>
                <a:gdLst/>
                <a:ahLst/>
                <a:cxnLst/>
                <a:rect l="l" t="t" r="r" b="b"/>
                <a:pathLst>
                  <a:path w="2294" h="318" extrusionOk="0">
                    <a:moveTo>
                      <a:pt x="1" y="0"/>
                    </a:moveTo>
                    <a:lnTo>
                      <a:pt x="1" y="317"/>
                    </a:lnTo>
                    <a:lnTo>
                      <a:pt x="2294" y="317"/>
                    </a:lnTo>
                    <a:lnTo>
                      <a:pt x="22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63"/>
              <p:cNvSpPr/>
              <p:nvPr/>
            </p:nvSpPr>
            <p:spPr>
              <a:xfrm>
                <a:off x="1945348" y="1669576"/>
                <a:ext cx="183371" cy="25579"/>
              </a:xfrm>
              <a:custGeom>
                <a:avLst/>
                <a:gdLst/>
                <a:ahLst/>
                <a:cxnLst/>
                <a:rect l="l" t="t" r="r" b="b"/>
                <a:pathLst>
                  <a:path w="2294" h="320" extrusionOk="0">
                    <a:moveTo>
                      <a:pt x="1" y="1"/>
                    </a:moveTo>
                    <a:lnTo>
                      <a:pt x="1" y="319"/>
                    </a:lnTo>
                    <a:lnTo>
                      <a:pt x="2294" y="319"/>
                    </a:lnTo>
                    <a:lnTo>
                      <a:pt x="22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63"/>
              <p:cNvSpPr/>
              <p:nvPr/>
            </p:nvSpPr>
            <p:spPr>
              <a:xfrm>
                <a:off x="1945348" y="1500911"/>
                <a:ext cx="183371" cy="25419"/>
              </a:xfrm>
              <a:custGeom>
                <a:avLst/>
                <a:gdLst/>
                <a:ahLst/>
                <a:cxnLst/>
                <a:rect l="l" t="t" r="r" b="b"/>
                <a:pathLst>
                  <a:path w="2294" h="318" extrusionOk="0">
                    <a:moveTo>
                      <a:pt x="1" y="1"/>
                    </a:moveTo>
                    <a:lnTo>
                      <a:pt x="1" y="318"/>
                    </a:lnTo>
                    <a:lnTo>
                      <a:pt x="2294" y="318"/>
                    </a:lnTo>
                    <a:lnTo>
                      <a:pt x="22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63"/>
              <p:cNvSpPr/>
              <p:nvPr/>
            </p:nvSpPr>
            <p:spPr>
              <a:xfrm>
                <a:off x="1945348" y="2333684"/>
                <a:ext cx="183371" cy="25419"/>
              </a:xfrm>
              <a:custGeom>
                <a:avLst/>
                <a:gdLst/>
                <a:ahLst/>
                <a:cxnLst/>
                <a:rect l="l" t="t" r="r" b="b"/>
                <a:pathLst>
                  <a:path w="2294" h="318" extrusionOk="0">
                    <a:moveTo>
                      <a:pt x="1" y="0"/>
                    </a:moveTo>
                    <a:lnTo>
                      <a:pt x="1" y="318"/>
                    </a:lnTo>
                    <a:lnTo>
                      <a:pt x="2294" y="318"/>
                    </a:lnTo>
                    <a:lnTo>
                      <a:pt x="22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63"/>
              <p:cNvSpPr/>
              <p:nvPr/>
            </p:nvSpPr>
            <p:spPr>
              <a:xfrm>
                <a:off x="1945348" y="2158225"/>
                <a:ext cx="183371" cy="25499"/>
              </a:xfrm>
              <a:custGeom>
                <a:avLst/>
                <a:gdLst/>
                <a:ahLst/>
                <a:cxnLst/>
                <a:rect l="l" t="t" r="r" b="b"/>
                <a:pathLst>
                  <a:path w="2294" h="319" extrusionOk="0">
                    <a:moveTo>
                      <a:pt x="1" y="0"/>
                    </a:moveTo>
                    <a:lnTo>
                      <a:pt x="1" y="318"/>
                    </a:lnTo>
                    <a:lnTo>
                      <a:pt x="2294" y="318"/>
                    </a:lnTo>
                    <a:lnTo>
                      <a:pt x="22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63"/>
              <p:cNvSpPr/>
              <p:nvPr/>
            </p:nvSpPr>
            <p:spPr>
              <a:xfrm>
                <a:off x="1945348" y="1989480"/>
                <a:ext cx="183371" cy="25419"/>
              </a:xfrm>
              <a:custGeom>
                <a:avLst/>
                <a:gdLst/>
                <a:ahLst/>
                <a:cxnLst/>
                <a:rect l="l" t="t" r="r" b="b"/>
                <a:pathLst>
                  <a:path w="2294" h="318" extrusionOk="0">
                    <a:moveTo>
                      <a:pt x="1" y="1"/>
                    </a:moveTo>
                    <a:lnTo>
                      <a:pt x="1" y="318"/>
                    </a:lnTo>
                    <a:lnTo>
                      <a:pt x="2294" y="318"/>
                    </a:lnTo>
                    <a:lnTo>
                      <a:pt x="22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01" name="Google Shape;3001;p63"/>
          <p:cNvSpPr txBox="1">
            <a:spLocks noGrp="1"/>
          </p:cNvSpPr>
          <p:nvPr>
            <p:ph type="ctrTitle"/>
          </p:nvPr>
        </p:nvSpPr>
        <p:spPr>
          <a:xfrm>
            <a:off x="3220492" y="146756"/>
            <a:ext cx="5833197" cy="2957688"/>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4000" b="1" dirty="0">
                <a:solidFill>
                  <a:schemeClr val="lt2"/>
                </a:solidFill>
              </a:rPr>
              <a:t>PROJECT B.A.B.A.U</a:t>
            </a:r>
            <a:br>
              <a:rPr lang="en" sz="3200" dirty="0">
                <a:solidFill>
                  <a:schemeClr val="lt2"/>
                </a:solidFill>
              </a:rPr>
            </a:br>
            <a:r>
              <a:rPr lang="pt-PT" sz="1200" b="1" dirty="0">
                <a:effectLst/>
                <a:latin typeface="Arial" panose="020B0604020202020204" pitchFamily="34" charset="0"/>
                <a:ea typeface="Arial" panose="020B0604020202020204" pitchFamily="34" charset="0"/>
              </a:rPr>
              <a:t>(Bioinformatics Algorithms for Better Analysis and Utilization)</a:t>
            </a:r>
            <a:endParaRPr sz="1200" b="1" dirty="0">
              <a:solidFill>
                <a:schemeClr val="lt1"/>
              </a:solidFill>
            </a:endParaRPr>
          </a:p>
        </p:txBody>
      </p:sp>
      <p:sp>
        <p:nvSpPr>
          <p:cNvPr id="3002" name="Google Shape;3002;p63"/>
          <p:cNvSpPr txBox="1">
            <a:spLocks noGrp="1"/>
          </p:cNvSpPr>
          <p:nvPr>
            <p:ph type="subTitle" idx="1"/>
          </p:nvPr>
        </p:nvSpPr>
        <p:spPr>
          <a:xfrm>
            <a:off x="6724052" y="3246578"/>
            <a:ext cx="2796363" cy="2631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 b="1" dirty="0"/>
              <a:t>Project made by Marco Azevedo at</a:t>
            </a:r>
            <a:endParaRPr sz="800" b="1" dirty="0"/>
          </a:p>
        </p:txBody>
      </p:sp>
      <p:pic>
        <p:nvPicPr>
          <p:cNvPr id="3" name="Picture 2" descr="A blue hexagon with white text&#10;&#10;Description automatically generated">
            <a:extLst>
              <a:ext uri="{FF2B5EF4-FFF2-40B4-BE49-F238E27FC236}">
                <a16:creationId xmlns:a16="http://schemas.microsoft.com/office/drawing/2014/main" id="{073611EF-58BF-328C-5DA1-611B61067A96}"/>
              </a:ext>
            </a:extLst>
          </p:cNvPr>
          <p:cNvPicPr>
            <a:picLocks noChangeAspect="1"/>
          </p:cNvPicPr>
          <p:nvPr/>
        </p:nvPicPr>
        <p:blipFill>
          <a:blip r:embed="rId4"/>
          <a:stretch>
            <a:fillRect/>
          </a:stretch>
        </p:blipFill>
        <p:spPr>
          <a:xfrm>
            <a:off x="7487051" y="3515278"/>
            <a:ext cx="1270367" cy="13756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06"/>
        <p:cNvGrpSpPr/>
        <p:nvPr/>
      </p:nvGrpSpPr>
      <p:grpSpPr>
        <a:xfrm>
          <a:off x="0" y="0"/>
          <a:ext cx="0" cy="0"/>
          <a:chOff x="0" y="0"/>
          <a:chExt cx="0" cy="0"/>
        </a:xfrm>
      </p:grpSpPr>
      <p:sp>
        <p:nvSpPr>
          <p:cNvPr id="5208" name="Google Shape;5208;p100"/>
          <p:cNvSpPr txBox="1">
            <a:spLocks noGrp="1"/>
          </p:cNvSpPr>
          <p:nvPr>
            <p:ph type="title"/>
          </p:nvPr>
        </p:nvSpPr>
        <p:spPr>
          <a:xfrm>
            <a:off x="1081311" y="1051325"/>
            <a:ext cx="3280500" cy="186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TIME TO EVALUATE</a:t>
            </a:r>
            <a:endParaRPr dirty="0">
              <a:solidFill>
                <a:schemeClr val="lt1"/>
              </a:solidFill>
            </a:endParaRPr>
          </a:p>
        </p:txBody>
      </p:sp>
      <p:sp>
        <p:nvSpPr>
          <p:cNvPr id="5209" name="Google Shape;5209;p100"/>
          <p:cNvSpPr txBox="1">
            <a:spLocks noGrp="1"/>
          </p:cNvSpPr>
          <p:nvPr>
            <p:ph type="subTitle" idx="1"/>
          </p:nvPr>
        </p:nvSpPr>
        <p:spPr>
          <a:xfrm>
            <a:off x="1120023" y="2167923"/>
            <a:ext cx="3280500" cy="127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Lets analyse our flaws and see where we can improve </a:t>
            </a:r>
            <a:endParaRPr dirty="0"/>
          </a:p>
        </p:txBody>
      </p:sp>
      <p:grpSp>
        <p:nvGrpSpPr>
          <p:cNvPr id="5210" name="Google Shape;5210;p100"/>
          <p:cNvGrpSpPr/>
          <p:nvPr/>
        </p:nvGrpSpPr>
        <p:grpSpPr>
          <a:xfrm>
            <a:off x="4723122" y="1111343"/>
            <a:ext cx="3553224" cy="2956087"/>
            <a:chOff x="1986025" y="2475800"/>
            <a:chExt cx="3647325" cy="3034374"/>
          </a:xfrm>
        </p:grpSpPr>
        <p:sp>
          <p:nvSpPr>
            <p:cNvPr id="5211" name="Google Shape;5211;p100"/>
            <p:cNvSpPr/>
            <p:nvPr/>
          </p:nvSpPr>
          <p:spPr>
            <a:xfrm>
              <a:off x="3265250" y="5013549"/>
              <a:ext cx="1094200" cy="496625"/>
            </a:xfrm>
            <a:custGeom>
              <a:avLst/>
              <a:gdLst/>
              <a:ahLst/>
              <a:cxnLst/>
              <a:rect l="l" t="t" r="r" b="b"/>
              <a:pathLst>
                <a:path w="43768" h="19865" extrusionOk="0">
                  <a:moveTo>
                    <a:pt x="7572" y="0"/>
                  </a:moveTo>
                  <a:lnTo>
                    <a:pt x="6147" y="13617"/>
                  </a:lnTo>
                  <a:cubicBezTo>
                    <a:pt x="6147" y="13617"/>
                    <a:pt x="6046" y="15444"/>
                    <a:pt x="4423" y="16461"/>
                  </a:cubicBezTo>
                  <a:cubicBezTo>
                    <a:pt x="2795" y="17474"/>
                    <a:pt x="968" y="18390"/>
                    <a:pt x="968" y="18390"/>
                  </a:cubicBezTo>
                  <a:cubicBezTo>
                    <a:pt x="968" y="18390"/>
                    <a:pt x="1" y="19254"/>
                    <a:pt x="968" y="19865"/>
                  </a:cubicBezTo>
                  <a:lnTo>
                    <a:pt x="42800" y="19865"/>
                  </a:lnTo>
                  <a:cubicBezTo>
                    <a:pt x="43767" y="19254"/>
                    <a:pt x="42800" y="18390"/>
                    <a:pt x="42800" y="18390"/>
                  </a:cubicBezTo>
                  <a:cubicBezTo>
                    <a:pt x="42800" y="18390"/>
                    <a:pt x="40973" y="17474"/>
                    <a:pt x="39350" y="16461"/>
                  </a:cubicBezTo>
                  <a:cubicBezTo>
                    <a:pt x="37722" y="15444"/>
                    <a:pt x="37620" y="13617"/>
                    <a:pt x="37620" y="13617"/>
                  </a:cubicBezTo>
                  <a:lnTo>
                    <a:pt x="36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2" name="Google Shape;5212;p100"/>
            <p:cNvSpPr/>
            <p:nvPr/>
          </p:nvSpPr>
          <p:spPr>
            <a:xfrm>
              <a:off x="1986025" y="2475800"/>
              <a:ext cx="3647325" cy="2504325"/>
            </a:xfrm>
            <a:custGeom>
              <a:avLst/>
              <a:gdLst/>
              <a:ahLst/>
              <a:cxnLst/>
              <a:rect l="l" t="t" r="r" b="b"/>
              <a:pathLst>
                <a:path w="145893" h="100173" extrusionOk="0">
                  <a:moveTo>
                    <a:pt x="139847" y="5536"/>
                  </a:moveTo>
                  <a:cubicBezTo>
                    <a:pt x="140015" y="5536"/>
                    <a:pt x="140153" y="5674"/>
                    <a:pt x="140153" y="5841"/>
                  </a:cubicBezTo>
                  <a:lnTo>
                    <a:pt x="140153" y="80515"/>
                  </a:lnTo>
                  <a:cubicBezTo>
                    <a:pt x="140153" y="80682"/>
                    <a:pt x="140015" y="80820"/>
                    <a:pt x="139847" y="80820"/>
                  </a:cubicBezTo>
                  <a:lnTo>
                    <a:pt x="6045" y="80820"/>
                  </a:lnTo>
                  <a:cubicBezTo>
                    <a:pt x="5878" y="80820"/>
                    <a:pt x="5740" y="80682"/>
                    <a:pt x="5740" y="80515"/>
                  </a:cubicBezTo>
                  <a:lnTo>
                    <a:pt x="5740" y="5841"/>
                  </a:lnTo>
                  <a:cubicBezTo>
                    <a:pt x="5740" y="5674"/>
                    <a:pt x="5878" y="5536"/>
                    <a:pt x="6045" y="5536"/>
                  </a:cubicBezTo>
                  <a:close/>
                  <a:moveTo>
                    <a:pt x="72943" y="90452"/>
                  </a:moveTo>
                  <a:cubicBezTo>
                    <a:pt x="74455" y="90452"/>
                    <a:pt x="75681" y="91680"/>
                    <a:pt x="75681" y="93186"/>
                  </a:cubicBezTo>
                  <a:cubicBezTo>
                    <a:pt x="75681" y="94691"/>
                    <a:pt x="74455" y="95913"/>
                    <a:pt x="72943" y="95913"/>
                  </a:cubicBezTo>
                  <a:cubicBezTo>
                    <a:pt x="71433" y="95913"/>
                    <a:pt x="70206" y="94691"/>
                    <a:pt x="70206" y="93186"/>
                  </a:cubicBezTo>
                  <a:cubicBezTo>
                    <a:pt x="70206" y="91680"/>
                    <a:pt x="71433" y="90452"/>
                    <a:pt x="72943" y="90452"/>
                  </a:cubicBezTo>
                  <a:close/>
                  <a:moveTo>
                    <a:pt x="2438" y="0"/>
                  </a:moveTo>
                  <a:cubicBezTo>
                    <a:pt x="1094" y="0"/>
                    <a:pt x="0" y="1094"/>
                    <a:pt x="0" y="2438"/>
                  </a:cubicBezTo>
                  <a:lnTo>
                    <a:pt x="0" y="97735"/>
                  </a:lnTo>
                  <a:cubicBezTo>
                    <a:pt x="0" y="99083"/>
                    <a:pt x="1094" y="100172"/>
                    <a:pt x="2438" y="100172"/>
                  </a:cubicBezTo>
                  <a:lnTo>
                    <a:pt x="143450" y="100172"/>
                  </a:lnTo>
                  <a:cubicBezTo>
                    <a:pt x="144798" y="100172"/>
                    <a:pt x="145893" y="99083"/>
                    <a:pt x="145893" y="97735"/>
                  </a:cubicBezTo>
                  <a:lnTo>
                    <a:pt x="145893" y="2438"/>
                  </a:lnTo>
                  <a:cubicBezTo>
                    <a:pt x="145893" y="1094"/>
                    <a:pt x="144798" y="0"/>
                    <a:pt x="1434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3" name="Google Shape;5213;p100"/>
            <p:cNvSpPr/>
            <p:nvPr/>
          </p:nvSpPr>
          <p:spPr>
            <a:xfrm>
              <a:off x="1986025" y="2475800"/>
              <a:ext cx="3647325" cy="2169125"/>
            </a:xfrm>
            <a:custGeom>
              <a:avLst/>
              <a:gdLst/>
              <a:ahLst/>
              <a:cxnLst/>
              <a:rect l="l" t="t" r="r" b="b"/>
              <a:pathLst>
                <a:path w="145893" h="86765" extrusionOk="0">
                  <a:moveTo>
                    <a:pt x="139847" y="5536"/>
                  </a:moveTo>
                  <a:cubicBezTo>
                    <a:pt x="140015" y="5536"/>
                    <a:pt x="140153" y="5674"/>
                    <a:pt x="140153" y="5841"/>
                  </a:cubicBezTo>
                  <a:lnTo>
                    <a:pt x="140153" y="80515"/>
                  </a:lnTo>
                  <a:cubicBezTo>
                    <a:pt x="140153" y="80682"/>
                    <a:pt x="140015" y="80820"/>
                    <a:pt x="139847" y="80820"/>
                  </a:cubicBezTo>
                  <a:lnTo>
                    <a:pt x="6045" y="80820"/>
                  </a:lnTo>
                  <a:cubicBezTo>
                    <a:pt x="5878" y="80820"/>
                    <a:pt x="5740" y="80682"/>
                    <a:pt x="5740" y="80515"/>
                  </a:cubicBezTo>
                  <a:lnTo>
                    <a:pt x="5740" y="5841"/>
                  </a:lnTo>
                  <a:cubicBezTo>
                    <a:pt x="5740" y="5674"/>
                    <a:pt x="5878" y="5536"/>
                    <a:pt x="6045" y="5536"/>
                  </a:cubicBezTo>
                  <a:close/>
                  <a:moveTo>
                    <a:pt x="2438" y="0"/>
                  </a:moveTo>
                  <a:cubicBezTo>
                    <a:pt x="1094" y="0"/>
                    <a:pt x="0" y="1094"/>
                    <a:pt x="0" y="2438"/>
                  </a:cubicBezTo>
                  <a:lnTo>
                    <a:pt x="0" y="86764"/>
                  </a:lnTo>
                  <a:lnTo>
                    <a:pt x="145893" y="86764"/>
                  </a:lnTo>
                  <a:lnTo>
                    <a:pt x="145893" y="2438"/>
                  </a:lnTo>
                  <a:cubicBezTo>
                    <a:pt x="145893" y="1094"/>
                    <a:pt x="144798" y="0"/>
                    <a:pt x="1434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Google Shape;5695;p114" title="Gráfico">
            <a:hlinkClick r:id="rId3"/>
            <a:extLst>
              <a:ext uri="{FF2B5EF4-FFF2-40B4-BE49-F238E27FC236}">
                <a16:creationId xmlns:a16="http://schemas.microsoft.com/office/drawing/2014/main" id="{44993680-1498-A826-1F7F-068C916EDAE1}"/>
              </a:ext>
            </a:extLst>
          </p:cNvPr>
          <p:cNvPicPr preferRelativeResize="0"/>
          <p:nvPr/>
        </p:nvPicPr>
        <p:blipFill>
          <a:blip r:embed="rId4">
            <a:alphaModFix/>
          </a:blip>
          <a:stretch>
            <a:fillRect/>
          </a:stretch>
        </p:blipFill>
        <p:spPr>
          <a:xfrm>
            <a:off x="5278272" y="1354813"/>
            <a:ext cx="2442923" cy="1626220"/>
          </a:xfrm>
          <a:prstGeom prst="rect">
            <a:avLst/>
          </a:prstGeom>
          <a:noFill/>
          <a:ln>
            <a:noFill/>
          </a:ln>
        </p:spPr>
      </p:pic>
      <p:sp>
        <p:nvSpPr>
          <p:cNvPr id="3" name="Rectangle 2">
            <a:extLst>
              <a:ext uri="{FF2B5EF4-FFF2-40B4-BE49-F238E27FC236}">
                <a16:creationId xmlns:a16="http://schemas.microsoft.com/office/drawing/2014/main" id="{FC316F61-09E9-9724-4723-FC8E61055F49}"/>
              </a:ext>
            </a:extLst>
          </p:cNvPr>
          <p:cNvSpPr/>
          <p:nvPr/>
        </p:nvSpPr>
        <p:spPr>
          <a:xfrm>
            <a:off x="4812942" y="1205345"/>
            <a:ext cx="3373582" cy="20517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PT"/>
          </a:p>
        </p:txBody>
      </p:sp>
      <p:pic>
        <p:nvPicPr>
          <p:cNvPr id="4" name="Google Shape;5695;p114" title="Gráfico">
            <a:hlinkClick r:id="rId3"/>
            <a:extLst>
              <a:ext uri="{FF2B5EF4-FFF2-40B4-BE49-F238E27FC236}">
                <a16:creationId xmlns:a16="http://schemas.microsoft.com/office/drawing/2014/main" id="{B28B8E29-C07F-83A7-46A6-54E3A84F831D}"/>
              </a:ext>
            </a:extLst>
          </p:cNvPr>
          <p:cNvPicPr preferRelativeResize="0"/>
          <p:nvPr/>
        </p:nvPicPr>
        <p:blipFill>
          <a:blip r:embed="rId4">
            <a:alphaModFix/>
          </a:blip>
          <a:stretch>
            <a:fillRect/>
          </a:stretch>
        </p:blipFill>
        <p:spPr>
          <a:xfrm>
            <a:off x="4948780" y="1339055"/>
            <a:ext cx="3101906" cy="1918011"/>
          </a:xfrm>
          <a:prstGeom prst="rect">
            <a:avLst/>
          </a:prstGeom>
          <a:noFill/>
          <a:ln>
            <a:noFill/>
          </a:ln>
        </p:spPr>
      </p:pic>
      <p:sp>
        <p:nvSpPr>
          <p:cNvPr id="9" name="Google Shape;3491;p75">
            <a:extLst>
              <a:ext uri="{FF2B5EF4-FFF2-40B4-BE49-F238E27FC236}">
                <a16:creationId xmlns:a16="http://schemas.microsoft.com/office/drawing/2014/main" id="{6BF5F38C-9108-1D80-10D2-815C41D9859C}"/>
              </a:ext>
            </a:extLst>
          </p:cNvPr>
          <p:cNvSpPr/>
          <p:nvPr/>
        </p:nvSpPr>
        <p:spPr>
          <a:xfrm>
            <a:off x="142954" y="1564392"/>
            <a:ext cx="905843" cy="905843"/>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a:extLst>
              <a:ext uri="{FF2B5EF4-FFF2-40B4-BE49-F238E27FC236}">
                <a16:creationId xmlns:a16="http://schemas.microsoft.com/office/drawing/2014/main" id="{1CB42FFD-D64F-4655-081E-4CA14E1EBD8C}"/>
              </a:ext>
            </a:extLst>
          </p:cNvPr>
          <p:cNvSpPr txBox="1"/>
          <p:nvPr/>
        </p:nvSpPr>
        <p:spPr>
          <a:xfrm>
            <a:off x="244335" y="1709976"/>
            <a:ext cx="914400" cy="861774"/>
          </a:xfrm>
          <a:prstGeom prst="rect">
            <a:avLst/>
          </a:prstGeom>
          <a:noFill/>
        </p:spPr>
        <p:txBody>
          <a:bodyPr wrap="square" rtlCol="0">
            <a:spAutoFit/>
          </a:bodyPr>
          <a:lstStyle/>
          <a:p>
            <a:r>
              <a:rPr lang="en" sz="360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04</a:t>
            </a:r>
          </a:p>
          <a:p>
            <a:endParaRPr lang="pt-PT"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48"/>
        <p:cNvGrpSpPr/>
        <p:nvPr/>
      </p:nvGrpSpPr>
      <p:grpSpPr>
        <a:xfrm>
          <a:off x="0" y="0"/>
          <a:ext cx="0" cy="0"/>
          <a:chOff x="0" y="0"/>
          <a:chExt cx="0" cy="0"/>
        </a:xfrm>
      </p:grpSpPr>
      <p:sp>
        <p:nvSpPr>
          <p:cNvPr id="3150" name="Google Shape;3150;p67"/>
          <p:cNvSpPr txBox="1">
            <a:spLocks noGrp="1"/>
          </p:cNvSpPr>
          <p:nvPr>
            <p:ph type="subTitle" idx="1"/>
          </p:nvPr>
        </p:nvSpPr>
        <p:spPr>
          <a:xfrm>
            <a:off x="1950838" y="1618450"/>
            <a:ext cx="6410366"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This was one of the original issues, </a:t>
            </a:r>
            <a:r>
              <a:rPr lang="pt-PT" dirty="0"/>
              <a:t>I</a:t>
            </a:r>
            <a:r>
              <a:rPr lang="en" dirty="0"/>
              <a:t> always knew that the data set was somewhat too small, so </a:t>
            </a:r>
            <a:r>
              <a:rPr lang="en" b="1" dirty="0">
                <a:solidFill>
                  <a:schemeClr val="tx2"/>
                </a:solidFill>
              </a:rPr>
              <a:t>data augmentation </a:t>
            </a:r>
            <a:r>
              <a:rPr lang="en" dirty="0"/>
              <a:t>might be a good solution.</a:t>
            </a:r>
            <a:endParaRPr dirty="0"/>
          </a:p>
        </p:txBody>
      </p:sp>
      <p:sp>
        <p:nvSpPr>
          <p:cNvPr id="3151" name="Google Shape;3151;p67"/>
          <p:cNvSpPr/>
          <p:nvPr/>
        </p:nvSpPr>
        <p:spPr>
          <a:xfrm>
            <a:off x="1110838" y="1267075"/>
            <a:ext cx="782400" cy="7824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67"/>
          <p:cNvSpPr txBox="1">
            <a:spLocks noGrp="1"/>
          </p:cNvSpPr>
          <p:nvPr>
            <p:ph type="title"/>
          </p:nvPr>
        </p:nvSpPr>
        <p:spPr>
          <a:xfrm>
            <a:off x="1950837" y="1213275"/>
            <a:ext cx="6410365" cy="40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Small data Set</a:t>
            </a:r>
            <a:endParaRPr dirty="0"/>
          </a:p>
        </p:txBody>
      </p:sp>
      <p:sp>
        <p:nvSpPr>
          <p:cNvPr id="3153" name="Google Shape;3153;p67"/>
          <p:cNvSpPr txBox="1">
            <a:spLocks noGrp="1"/>
          </p:cNvSpPr>
          <p:nvPr>
            <p:ph type="title" idx="2"/>
          </p:nvPr>
        </p:nvSpPr>
        <p:spPr>
          <a:xfrm>
            <a:off x="1053238" y="1361575"/>
            <a:ext cx="8976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157" name="Google Shape;3157;p67"/>
          <p:cNvSpPr/>
          <p:nvPr/>
        </p:nvSpPr>
        <p:spPr>
          <a:xfrm>
            <a:off x="1110838" y="2458475"/>
            <a:ext cx="782400" cy="7824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67"/>
          <p:cNvSpPr txBox="1">
            <a:spLocks noGrp="1"/>
          </p:cNvSpPr>
          <p:nvPr>
            <p:ph type="title" idx="6"/>
          </p:nvPr>
        </p:nvSpPr>
        <p:spPr>
          <a:xfrm>
            <a:off x="1950837" y="2398288"/>
            <a:ext cx="6410367" cy="40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is too simple</a:t>
            </a:r>
            <a:endParaRPr dirty="0"/>
          </a:p>
        </p:txBody>
      </p:sp>
      <p:sp>
        <p:nvSpPr>
          <p:cNvPr id="3160" name="Google Shape;3160;p67"/>
          <p:cNvSpPr txBox="1">
            <a:spLocks noGrp="1"/>
          </p:cNvSpPr>
          <p:nvPr>
            <p:ph type="title" idx="7"/>
          </p:nvPr>
        </p:nvSpPr>
        <p:spPr>
          <a:xfrm>
            <a:off x="1053238" y="2552975"/>
            <a:ext cx="8976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161" name="Google Shape;3161;p67"/>
          <p:cNvSpPr txBox="1">
            <a:spLocks noGrp="1"/>
          </p:cNvSpPr>
          <p:nvPr>
            <p:ph type="subTitle" idx="8"/>
          </p:nvPr>
        </p:nvSpPr>
        <p:spPr>
          <a:xfrm>
            <a:off x="1950837" y="2806588"/>
            <a:ext cx="6410368" cy="484800"/>
          </a:xfrm>
          <a:prstGeom prst="rect">
            <a:avLst/>
          </a:prstGeom>
        </p:spPr>
        <p:txBody>
          <a:bodyPr spcFirstLastPara="1" wrap="square" lIns="91425" tIns="91425" rIns="91425" bIns="91425" anchor="ctr" anchorCtr="0">
            <a:noAutofit/>
          </a:bodyPr>
          <a:lstStyle/>
          <a:p>
            <a:pPr marL="0" lvl="0" indent="0"/>
            <a:r>
              <a:rPr lang="pt-PT" dirty="0"/>
              <a:t>By being too simple the model would not reflect correctly the validation data set, i will try to tweek the model and increase the epochs </a:t>
            </a:r>
            <a:endParaRPr dirty="0">
              <a:solidFill>
                <a:schemeClr val="tx1"/>
              </a:solidFill>
            </a:endParaRPr>
          </a:p>
        </p:txBody>
      </p:sp>
      <p:sp>
        <p:nvSpPr>
          <p:cNvPr id="3166" name="Google Shape;3166;p67"/>
          <p:cNvSpPr/>
          <p:nvPr/>
        </p:nvSpPr>
        <p:spPr>
          <a:xfrm>
            <a:off x="1110838" y="3649875"/>
            <a:ext cx="782400" cy="7824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67"/>
          <p:cNvSpPr txBox="1">
            <a:spLocks noGrp="1"/>
          </p:cNvSpPr>
          <p:nvPr>
            <p:ph type="title" idx="15"/>
          </p:nvPr>
        </p:nvSpPr>
        <p:spPr>
          <a:xfrm>
            <a:off x="720000" y="540000"/>
            <a:ext cx="7641202"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What can we do to improve our model?</a:t>
            </a:r>
            <a:endParaRPr sz="2800" dirty="0"/>
          </a:p>
        </p:txBody>
      </p:sp>
      <p:sp>
        <p:nvSpPr>
          <p:cNvPr id="3171" name="Google Shape;3171;p67"/>
          <p:cNvSpPr txBox="1">
            <a:spLocks noGrp="1"/>
          </p:cNvSpPr>
          <p:nvPr>
            <p:ph type="title" idx="19"/>
          </p:nvPr>
        </p:nvSpPr>
        <p:spPr>
          <a:xfrm>
            <a:off x="1950850" y="3596100"/>
            <a:ext cx="6410368" cy="40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Who to evaluate each class?</a:t>
            </a:r>
            <a:endParaRPr dirty="0"/>
          </a:p>
        </p:txBody>
      </p:sp>
      <p:sp>
        <p:nvSpPr>
          <p:cNvPr id="3172" name="Google Shape;3172;p67"/>
          <p:cNvSpPr txBox="1">
            <a:spLocks noGrp="1"/>
          </p:cNvSpPr>
          <p:nvPr>
            <p:ph type="title" idx="20"/>
          </p:nvPr>
        </p:nvSpPr>
        <p:spPr>
          <a:xfrm>
            <a:off x="1053400" y="3744375"/>
            <a:ext cx="8976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173" name="Google Shape;3173;p67"/>
          <p:cNvSpPr txBox="1">
            <a:spLocks noGrp="1"/>
          </p:cNvSpPr>
          <p:nvPr>
            <p:ph type="subTitle" idx="21"/>
          </p:nvPr>
        </p:nvSpPr>
        <p:spPr>
          <a:xfrm>
            <a:off x="1950850" y="4006575"/>
            <a:ext cx="6410368"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 need something to check between each class, to see how the model is performing. </a:t>
            </a:r>
            <a:r>
              <a:rPr lang="en" b="1" dirty="0">
                <a:solidFill>
                  <a:schemeClr val="tx2"/>
                </a:solidFill>
              </a:rPr>
              <a:t>AUC ROC Curve </a:t>
            </a:r>
            <a:r>
              <a:rPr lang="en" dirty="0"/>
              <a:t>should do the job perfectly fine.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50"/>
                                        </p:tgtEl>
                                        <p:attrNameLst>
                                          <p:attrName>style.visibility</p:attrName>
                                        </p:attrNameLst>
                                      </p:cBhvr>
                                      <p:to>
                                        <p:strVal val="visible"/>
                                      </p:to>
                                    </p:set>
                                    <p:animEffect transition="in" filter="fade">
                                      <p:cBhvr>
                                        <p:cTn id="7" dur="1000"/>
                                        <p:tgtEl>
                                          <p:spTgt spid="3150"/>
                                        </p:tgtEl>
                                      </p:cBhvr>
                                    </p:animEffect>
                                  </p:childTnLst>
                                </p:cTn>
                              </p:par>
                              <p:par>
                                <p:cTn id="8" presetID="10" presetClass="entr" presetSubtype="0" fill="hold" nodeType="withEffect">
                                  <p:stCondLst>
                                    <p:cond delay="0"/>
                                  </p:stCondLst>
                                  <p:childTnLst>
                                    <p:set>
                                      <p:cBhvr>
                                        <p:cTn id="9" dur="1" fill="hold">
                                          <p:stCondLst>
                                            <p:cond delay="0"/>
                                          </p:stCondLst>
                                        </p:cTn>
                                        <p:tgtEl>
                                          <p:spTgt spid="3151"/>
                                        </p:tgtEl>
                                        <p:attrNameLst>
                                          <p:attrName>style.visibility</p:attrName>
                                        </p:attrNameLst>
                                      </p:cBhvr>
                                      <p:to>
                                        <p:strVal val="visible"/>
                                      </p:to>
                                    </p:set>
                                    <p:animEffect transition="in" filter="fade">
                                      <p:cBhvr>
                                        <p:cTn id="10" dur="1000"/>
                                        <p:tgtEl>
                                          <p:spTgt spid="3151"/>
                                        </p:tgtEl>
                                      </p:cBhvr>
                                    </p:animEffect>
                                  </p:childTnLst>
                                </p:cTn>
                              </p:par>
                              <p:par>
                                <p:cTn id="11" presetID="10" presetClass="entr" presetSubtype="0" fill="hold" nodeType="withEffect">
                                  <p:stCondLst>
                                    <p:cond delay="0"/>
                                  </p:stCondLst>
                                  <p:childTnLst>
                                    <p:set>
                                      <p:cBhvr>
                                        <p:cTn id="12" dur="1" fill="hold">
                                          <p:stCondLst>
                                            <p:cond delay="0"/>
                                          </p:stCondLst>
                                        </p:cTn>
                                        <p:tgtEl>
                                          <p:spTgt spid="3152"/>
                                        </p:tgtEl>
                                        <p:attrNameLst>
                                          <p:attrName>style.visibility</p:attrName>
                                        </p:attrNameLst>
                                      </p:cBhvr>
                                      <p:to>
                                        <p:strVal val="visible"/>
                                      </p:to>
                                    </p:set>
                                    <p:animEffect transition="in" filter="fade">
                                      <p:cBhvr>
                                        <p:cTn id="13" dur="1000"/>
                                        <p:tgtEl>
                                          <p:spTgt spid="3152"/>
                                        </p:tgtEl>
                                      </p:cBhvr>
                                    </p:animEffect>
                                  </p:childTnLst>
                                </p:cTn>
                              </p:par>
                              <p:par>
                                <p:cTn id="14" presetID="10" presetClass="entr" presetSubtype="0" fill="hold" nodeType="withEffect">
                                  <p:stCondLst>
                                    <p:cond delay="0"/>
                                  </p:stCondLst>
                                  <p:childTnLst>
                                    <p:set>
                                      <p:cBhvr>
                                        <p:cTn id="15" dur="1" fill="hold">
                                          <p:stCondLst>
                                            <p:cond delay="0"/>
                                          </p:stCondLst>
                                        </p:cTn>
                                        <p:tgtEl>
                                          <p:spTgt spid="3153"/>
                                        </p:tgtEl>
                                        <p:attrNameLst>
                                          <p:attrName>style.visibility</p:attrName>
                                        </p:attrNameLst>
                                      </p:cBhvr>
                                      <p:to>
                                        <p:strVal val="visible"/>
                                      </p:to>
                                    </p:set>
                                    <p:animEffect transition="in" filter="fade">
                                      <p:cBhvr>
                                        <p:cTn id="16" dur="1000"/>
                                        <p:tgtEl>
                                          <p:spTgt spid="315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157"/>
                                        </p:tgtEl>
                                        <p:attrNameLst>
                                          <p:attrName>style.visibility</p:attrName>
                                        </p:attrNameLst>
                                      </p:cBhvr>
                                      <p:to>
                                        <p:strVal val="visible"/>
                                      </p:to>
                                    </p:set>
                                    <p:animEffect transition="in" filter="fade">
                                      <p:cBhvr>
                                        <p:cTn id="21" dur="1000"/>
                                        <p:tgtEl>
                                          <p:spTgt spid="3157"/>
                                        </p:tgtEl>
                                      </p:cBhvr>
                                    </p:animEffect>
                                  </p:childTnLst>
                                </p:cTn>
                              </p:par>
                              <p:par>
                                <p:cTn id="22" presetID="10" presetClass="entr" presetSubtype="0" fill="hold" nodeType="withEffect">
                                  <p:stCondLst>
                                    <p:cond delay="0"/>
                                  </p:stCondLst>
                                  <p:childTnLst>
                                    <p:set>
                                      <p:cBhvr>
                                        <p:cTn id="23" dur="1" fill="hold">
                                          <p:stCondLst>
                                            <p:cond delay="0"/>
                                          </p:stCondLst>
                                        </p:cTn>
                                        <p:tgtEl>
                                          <p:spTgt spid="3159"/>
                                        </p:tgtEl>
                                        <p:attrNameLst>
                                          <p:attrName>style.visibility</p:attrName>
                                        </p:attrNameLst>
                                      </p:cBhvr>
                                      <p:to>
                                        <p:strVal val="visible"/>
                                      </p:to>
                                    </p:set>
                                    <p:animEffect transition="in" filter="fade">
                                      <p:cBhvr>
                                        <p:cTn id="24" dur="1000"/>
                                        <p:tgtEl>
                                          <p:spTgt spid="3159"/>
                                        </p:tgtEl>
                                      </p:cBhvr>
                                    </p:animEffect>
                                  </p:childTnLst>
                                </p:cTn>
                              </p:par>
                              <p:par>
                                <p:cTn id="25" presetID="10" presetClass="entr" presetSubtype="0" fill="hold" nodeType="withEffect">
                                  <p:stCondLst>
                                    <p:cond delay="0"/>
                                  </p:stCondLst>
                                  <p:childTnLst>
                                    <p:set>
                                      <p:cBhvr>
                                        <p:cTn id="26" dur="1" fill="hold">
                                          <p:stCondLst>
                                            <p:cond delay="0"/>
                                          </p:stCondLst>
                                        </p:cTn>
                                        <p:tgtEl>
                                          <p:spTgt spid="3160"/>
                                        </p:tgtEl>
                                        <p:attrNameLst>
                                          <p:attrName>style.visibility</p:attrName>
                                        </p:attrNameLst>
                                      </p:cBhvr>
                                      <p:to>
                                        <p:strVal val="visible"/>
                                      </p:to>
                                    </p:set>
                                    <p:animEffect transition="in" filter="fade">
                                      <p:cBhvr>
                                        <p:cTn id="27" dur="1000"/>
                                        <p:tgtEl>
                                          <p:spTgt spid="3160"/>
                                        </p:tgtEl>
                                      </p:cBhvr>
                                    </p:animEffect>
                                  </p:childTnLst>
                                </p:cTn>
                              </p:par>
                              <p:par>
                                <p:cTn id="28" presetID="10" presetClass="entr" presetSubtype="0" fill="hold" nodeType="withEffect">
                                  <p:stCondLst>
                                    <p:cond delay="0"/>
                                  </p:stCondLst>
                                  <p:childTnLst>
                                    <p:set>
                                      <p:cBhvr>
                                        <p:cTn id="29" dur="1" fill="hold">
                                          <p:stCondLst>
                                            <p:cond delay="0"/>
                                          </p:stCondLst>
                                        </p:cTn>
                                        <p:tgtEl>
                                          <p:spTgt spid="3161"/>
                                        </p:tgtEl>
                                        <p:attrNameLst>
                                          <p:attrName>style.visibility</p:attrName>
                                        </p:attrNameLst>
                                      </p:cBhvr>
                                      <p:to>
                                        <p:strVal val="visible"/>
                                      </p:to>
                                    </p:set>
                                    <p:animEffect transition="in" filter="fade">
                                      <p:cBhvr>
                                        <p:cTn id="30" dur="1000"/>
                                        <p:tgtEl>
                                          <p:spTgt spid="316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166"/>
                                        </p:tgtEl>
                                        <p:attrNameLst>
                                          <p:attrName>style.visibility</p:attrName>
                                        </p:attrNameLst>
                                      </p:cBhvr>
                                      <p:to>
                                        <p:strVal val="visible"/>
                                      </p:to>
                                    </p:set>
                                    <p:animEffect transition="in" filter="fade">
                                      <p:cBhvr>
                                        <p:cTn id="35" dur="1000"/>
                                        <p:tgtEl>
                                          <p:spTgt spid="3166"/>
                                        </p:tgtEl>
                                      </p:cBhvr>
                                    </p:animEffect>
                                  </p:childTnLst>
                                </p:cTn>
                              </p:par>
                              <p:par>
                                <p:cTn id="36" presetID="10" presetClass="entr" presetSubtype="0" fill="hold" nodeType="withEffect">
                                  <p:stCondLst>
                                    <p:cond delay="0"/>
                                  </p:stCondLst>
                                  <p:childTnLst>
                                    <p:set>
                                      <p:cBhvr>
                                        <p:cTn id="37" dur="1" fill="hold">
                                          <p:stCondLst>
                                            <p:cond delay="0"/>
                                          </p:stCondLst>
                                        </p:cTn>
                                        <p:tgtEl>
                                          <p:spTgt spid="3171"/>
                                        </p:tgtEl>
                                        <p:attrNameLst>
                                          <p:attrName>style.visibility</p:attrName>
                                        </p:attrNameLst>
                                      </p:cBhvr>
                                      <p:to>
                                        <p:strVal val="visible"/>
                                      </p:to>
                                    </p:set>
                                    <p:animEffect transition="in" filter="fade">
                                      <p:cBhvr>
                                        <p:cTn id="38" dur="1000"/>
                                        <p:tgtEl>
                                          <p:spTgt spid="3171"/>
                                        </p:tgtEl>
                                      </p:cBhvr>
                                    </p:animEffect>
                                  </p:childTnLst>
                                </p:cTn>
                              </p:par>
                              <p:par>
                                <p:cTn id="39" presetID="10" presetClass="entr" presetSubtype="0" fill="hold" nodeType="withEffect">
                                  <p:stCondLst>
                                    <p:cond delay="0"/>
                                  </p:stCondLst>
                                  <p:childTnLst>
                                    <p:set>
                                      <p:cBhvr>
                                        <p:cTn id="40" dur="1" fill="hold">
                                          <p:stCondLst>
                                            <p:cond delay="0"/>
                                          </p:stCondLst>
                                        </p:cTn>
                                        <p:tgtEl>
                                          <p:spTgt spid="3172"/>
                                        </p:tgtEl>
                                        <p:attrNameLst>
                                          <p:attrName>style.visibility</p:attrName>
                                        </p:attrNameLst>
                                      </p:cBhvr>
                                      <p:to>
                                        <p:strVal val="visible"/>
                                      </p:to>
                                    </p:set>
                                    <p:animEffect transition="in" filter="fade">
                                      <p:cBhvr>
                                        <p:cTn id="41" dur="1000"/>
                                        <p:tgtEl>
                                          <p:spTgt spid="3172"/>
                                        </p:tgtEl>
                                      </p:cBhvr>
                                    </p:animEffect>
                                  </p:childTnLst>
                                </p:cTn>
                              </p:par>
                              <p:par>
                                <p:cTn id="42" presetID="10" presetClass="entr" presetSubtype="0" fill="hold" nodeType="withEffect">
                                  <p:stCondLst>
                                    <p:cond delay="0"/>
                                  </p:stCondLst>
                                  <p:childTnLst>
                                    <p:set>
                                      <p:cBhvr>
                                        <p:cTn id="43" dur="1" fill="hold">
                                          <p:stCondLst>
                                            <p:cond delay="0"/>
                                          </p:stCondLst>
                                        </p:cTn>
                                        <p:tgtEl>
                                          <p:spTgt spid="3173"/>
                                        </p:tgtEl>
                                        <p:attrNameLst>
                                          <p:attrName>style.visibility</p:attrName>
                                        </p:attrNameLst>
                                      </p:cBhvr>
                                      <p:to>
                                        <p:strVal val="visible"/>
                                      </p:to>
                                    </p:set>
                                    <p:animEffect transition="in" filter="fade">
                                      <p:cBhvr>
                                        <p:cTn id="44" dur="1000"/>
                                        <p:tgtEl>
                                          <p:spTgt spid="3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37"/>
        <p:cNvGrpSpPr/>
        <p:nvPr/>
      </p:nvGrpSpPr>
      <p:grpSpPr>
        <a:xfrm>
          <a:off x="0" y="0"/>
          <a:ext cx="0" cy="0"/>
          <a:chOff x="0" y="0"/>
          <a:chExt cx="0" cy="0"/>
        </a:xfrm>
      </p:grpSpPr>
      <p:sp>
        <p:nvSpPr>
          <p:cNvPr id="6041" name="Google Shape;6041;p122"/>
          <p:cNvSpPr txBox="1">
            <a:spLocks noGrp="1"/>
          </p:cNvSpPr>
          <p:nvPr>
            <p:ph type="ctrTitle"/>
          </p:nvPr>
        </p:nvSpPr>
        <p:spPr>
          <a:xfrm>
            <a:off x="763832" y="1531369"/>
            <a:ext cx="3847200" cy="68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BUILD IT</a:t>
            </a:r>
            <a:br>
              <a:rPr lang="en" sz="3600" dirty="0"/>
            </a:br>
            <a:r>
              <a:rPr lang="en" sz="3600" dirty="0"/>
              <a:t>FIX IT</a:t>
            </a:r>
            <a:br>
              <a:rPr lang="en" sz="3600" dirty="0"/>
            </a:br>
            <a:r>
              <a:rPr lang="en" sz="3600" dirty="0"/>
              <a:t>HYPER TUNE IT</a:t>
            </a:r>
            <a:endParaRPr sz="3600" dirty="0"/>
          </a:p>
        </p:txBody>
      </p:sp>
      <p:grpSp>
        <p:nvGrpSpPr>
          <p:cNvPr id="2" name="Google Shape;12122;p139">
            <a:extLst>
              <a:ext uri="{FF2B5EF4-FFF2-40B4-BE49-F238E27FC236}">
                <a16:creationId xmlns:a16="http://schemas.microsoft.com/office/drawing/2014/main" id="{71DA1346-77E3-6506-BEC1-1CA5CFC116EF}"/>
              </a:ext>
            </a:extLst>
          </p:cNvPr>
          <p:cNvGrpSpPr/>
          <p:nvPr/>
        </p:nvGrpSpPr>
        <p:grpSpPr>
          <a:xfrm>
            <a:off x="5047388" y="1541128"/>
            <a:ext cx="4034881" cy="2013247"/>
            <a:chOff x="724986" y="3605478"/>
            <a:chExt cx="1368681" cy="682918"/>
          </a:xfrm>
        </p:grpSpPr>
        <p:grpSp>
          <p:nvGrpSpPr>
            <p:cNvPr id="3" name="Google Shape;12123;p139">
              <a:extLst>
                <a:ext uri="{FF2B5EF4-FFF2-40B4-BE49-F238E27FC236}">
                  <a16:creationId xmlns:a16="http://schemas.microsoft.com/office/drawing/2014/main" id="{76A61FBD-2D21-9B7D-D768-41564B6EBD73}"/>
                </a:ext>
              </a:extLst>
            </p:cNvPr>
            <p:cNvGrpSpPr/>
            <p:nvPr/>
          </p:nvGrpSpPr>
          <p:grpSpPr>
            <a:xfrm>
              <a:off x="1289102" y="3823629"/>
              <a:ext cx="240442" cy="250435"/>
              <a:chOff x="-165066" y="3843615"/>
              <a:chExt cx="221259" cy="230455"/>
            </a:xfrm>
          </p:grpSpPr>
          <p:sp>
            <p:nvSpPr>
              <p:cNvPr id="6021" name="Google Shape;12124;p139">
                <a:extLst>
                  <a:ext uri="{FF2B5EF4-FFF2-40B4-BE49-F238E27FC236}">
                    <a16:creationId xmlns:a16="http://schemas.microsoft.com/office/drawing/2014/main" id="{279E3D19-C425-3AD4-3B81-F7C8EA8A2105}"/>
                  </a:ext>
                </a:extLst>
              </p:cNvPr>
              <p:cNvSpPr/>
              <p:nvPr/>
            </p:nvSpPr>
            <p:spPr>
              <a:xfrm>
                <a:off x="-165066" y="3843615"/>
                <a:ext cx="106189" cy="230455"/>
              </a:xfrm>
              <a:custGeom>
                <a:avLst/>
                <a:gdLst/>
                <a:ahLst/>
                <a:cxnLst/>
                <a:rect l="l" t="t" r="r" b="b"/>
                <a:pathLst>
                  <a:path w="9076" h="19697" extrusionOk="0">
                    <a:moveTo>
                      <a:pt x="7950" y="0"/>
                    </a:moveTo>
                    <a:cubicBezTo>
                      <a:pt x="7325" y="0"/>
                      <a:pt x="7031" y="353"/>
                      <a:pt x="6905" y="861"/>
                    </a:cubicBezTo>
                    <a:cubicBezTo>
                      <a:pt x="6789" y="843"/>
                      <a:pt x="6673" y="834"/>
                      <a:pt x="6560" y="834"/>
                    </a:cubicBezTo>
                    <a:cubicBezTo>
                      <a:pt x="5374" y="834"/>
                      <a:pt x="4369" y="1804"/>
                      <a:pt x="4378" y="3035"/>
                    </a:cubicBezTo>
                    <a:cubicBezTo>
                      <a:pt x="4378" y="3093"/>
                      <a:pt x="4384" y="3152"/>
                      <a:pt x="4388" y="3210"/>
                    </a:cubicBezTo>
                    <a:cubicBezTo>
                      <a:pt x="4095" y="3091"/>
                      <a:pt x="3789" y="3034"/>
                      <a:pt x="3486" y="3034"/>
                    </a:cubicBezTo>
                    <a:cubicBezTo>
                      <a:pt x="2814" y="3034"/>
                      <a:pt x="2155" y="3317"/>
                      <a:pt x="1689" y="3841"/>
                    </a:cubicBezTo>
                    <a:cubicBezTo>
                      <a:pt x="1013" y="4601"/>
                      <a:pt x="893" y="5704"/>
                      <a:pt x="1385" y="6594"/>
                    </a:cubicBezTo>
                    <a:cubicBezTo>
                      <a:pt x="0" y="7697"/>
                      <a:pt x="117" y="9839"/>
                      <a:pt x="1618" y="10780"/>
                    </a:cubicBezTo>
                    <a:cubicBezTo>
                      <a:pt x="664" y="11961"/>
                      <a:pt x="1036" y="13721"/>
                      <a:pt x="2388" y="14417"/>
                    </a:cubicBezTo>
                    <a:cubicBezTo>
                      <a:pt x="2375" y="14508"/>
                      <a:pt x="2372" y="14595"/>
                      <a:pt x="2372" y="14685"/>
                    </a:cubicBezTo>
                    <a:cubicBezTo>
                      <a:pt x="2372" y="15776"/>
                      <a:pt x="3106" y="16727"/>
                      <a:pt x="4161" y="17002"/>
                    </a:cubicBezTo>
                    <a:cubicBezTo>
                      <a:pt x="4473" y="17901"/>
                      <a:pt x="5317" y="18472"/>
                      <a:pt x="6226" y="18472"/>
                    </a:cubicBezTo>
                    <a:cubicBezTo>
                      <a:pt x="6429" y="18472"/>
                      <a:pt x="6635" y="18443"/>
                      <a:pt x="6840" y="18383"/>
                    </a:cubicBezTo>
                    <a:cubicBezTo>
                      <a:pt x="6888" y="19128"/>
                      <a:pt x="7157" y="19697"/>
                      <a:pt x="7953" y="19697"/>
                    </a:cubicBezTo>
                    <a:cubicBezTo>
                      <a:pt x="9074" y="19697"/>
                      <a:pt x="9059" y="18730"/>
                      <a:pt x="9075" y="18730"/>
                    </a:cubicBezTo>
                    <a:cubicBezTo>
                      <a:pt x="9075" y="18730"/>
                      <a:pt x="9075" y="18730"/>
                      <a:pt x="9075" y="18730"/>
                    </a:cubicBezTo>
                    <a:cubicBezTo>
                      <a:pt x="9072" y="18726"/>
                      <a:pt x="9046" y="1055"/>
                      <a:pt x="9033" y="1055"/>
                    </a:cubicBezTo>
                    <a:cubicBezTo>
                      <a:pt x="9033" y="1055"/>
                      <a:pt x="9033" y="1055"/>
                      <a:pt x="9033" y="1055"/>
                    </a:cubicBezTo>
                    <a:cubicBezTo>
                      <a:pt x="9014" y="919"/>
                      <a:pt x="8982" y="790"/>
                      <a:pt x="8936" y="660"/>
                    </a:cubicBezTo>
                    <a:cubicBezTo>
                      <a:pt x="8784" y="259"/>
                      <a:pt x="8490" y="0"/>
                      <a:pt x="7950"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2" name="Google Shape;12125;p139">
                <a:extLst>
                  <a:ext uri="{FF2B5EF4-FFF2-40B4-BE49-F238E27FC236}">
                    <a16:creationId xmlns:a16="http://schemas.microsoft.com/office/drawing/2014/main" id="{4CD78A7E-6837-3E96-C428-E6098B3BDAE4}"/>
                  </a:ext>
                </a:extLst>
              </p:cNvPr>
              <p:cNvSpPr/>
              <p:nvPr/>
            </p:nvSpPr>
            <p:spPr>
              <a:xfrm>
                <a:off x="-100985" y="3906105"/>
                <a:ext cx="41804" cy="52708"/>
              </a:xfrm>
              <a:custGeom>
                <a:avLst/>
                <a:gdLst/>
                <a:ahLst/>
                <a:cxnLst/>
                <a:rect l="l" t="t" r="r" b="b"/>
                <a:pathLst>
                  <a:path w="3573" h="4505" fill="none" extrusionOk="0">
                    <a:moveTo>
                      <a:pt x="3573" y="1"/>
                    </a:moveTo>
                    <a:cubicBezTo>
                      <a:pt x="3573" y="1"/>
                      <a:pt x="1" y="221"/>
                      <a:pt x="997" y="4504"/>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3" name="Google Shape;12126;p139">
                <a:extLst>
                  <a:ext uri="{FF2B5EF4-FFF2-40B4-BE49-F238E27FC236}">
                    <a16:creationId xmlns:a16="http://schemas.microsoft.com/office/drawing/2014/main" id="{8EF28689-ED48-102D-5474-C7BC506D891B}"/>
                  </a:ext>
                </a:extLst>
              </p:cNvPr>
              <p:cNvSpPr/>
              <p:nvPr/>
            </p:nvSpPr>
            <p:spPr>
              <a:xfrm>
                <a:off x="-86594" y="3875146"/>
                <a:ext cx="27296" cy="25717"/>
              </a:xfrm>
              <a:custGeom>
                <a:avLst/>
                <a:gdLst/>
                <a:ahLst/>
                <a:cxnLst/>
                <a:rect l="l" t="t" r="r" b="b"/>
                <a:pathLst>
                  <a:path w="2333" h="2198" fill="none" extrusionOk="0">
                    <a:moveTo>
                      <a:pt x="0" y="696"/>
                    </a:moveTo>
                    <a:cubicBezTo>
                      <a:pt x="0" y="696"/>
                      <a:pt x="2333" y="0"/>
                      <a:pt x="2333" y="219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4" name="Google Shape;12127;p139">
                <a:extLst>
                  <a:ext uri="{FF2B5EF4-FFF2-40B4-BE49-F238E27FC236}">
                    <a16:creationId xmlns:a16="http://schemas.microsoft.com/office/drawing/2014/main" id="{B69FFD76-E3E3-1881-8D33-D0A955C38BEB}"/>
                  </a:ext>
                </a:extLst>
              </p:cNvPr>
              <p:cNvSpPr/>
              <p:nvPr/>
            </p:nvSpPr>
            <p:spPr>
              <a:xfrm>
                <a:off x="-113855" y="3879078"/>
                <a:ext cx="8986" cy="21785"/>
              </a:xfrm>
              <a:custGeom>
                <a:avLst/>
                <a:gdLst/>
                <a:ahLst/>
                <a:cxnLst/>
                <a:rect l="l" t="t" r="r" b="b"/>
                <a:pathLst>
                  <a:path w="768" h="1862" fill="none" extrusionOk="0">
                    <a:moveTo>
                      <a:pt x="1" y="1"/>
                    </a:moveTo>
                    <a:cubicBezTo>
                      <a:pt x="1" y="1"/>
                      <a:pt x="1" y="1056"/>
                      <a:pt x="768" y="186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5" name="Google Shape;12128;p139">
                <a:extLst>
                  <a:ext uri="{FF2B5EF4-FFF2-40B4-BE49-F238E27FC236}">
                    <a16:creationId xmlns:a16="http://schemas.microsoft.com/office/drawing/2014/main" id="{6949FA1F-CDA9-29BD-FD78-5EE519E093FB}"/>
                  </a:ext>
                </a:extLst>
              </p:cNvPr>
              <p:cNvSpPr/>
              <p:nvPr/>
            </p:nvSpPr>
            <p:spPr>
              <a:xfrm>
                <a:off x="-148861" y="3908679"/>
                <a:ext cx="53340" cy="15538"/>
              </a:xfrm>
              <a:custGeom>
                <a:avLst/>
                <a:gdLst/>
                <a:ahLst/>
                <a:cxnLst/>
                <a:rect l="l" t="t" r="r" b="b"/>
                <a:pathLst>
                  <a:path w="4559" h="1328" fill="none" extrusionOk="0">
                    <a:moveTo>
                      <a:pt x="0" y="1030"/>
                    </a:moveTo>
                    <a:cubicBezTo>
                      <a:pt x="1301" y="1"/>
                      <a:pt x="2559" y="1327"/>
                      <a:pt x="2559" y="1327"/>
                    </a:cubicBezTo>
                    <a:cubicBezTo>
                      <a:pt x="2559" y="1327"/>
                      <a:pt x="2828" y="150"/>
                      <a:pt x="4559" y="642"/>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6" name="Google Shape;12129;p139">
                <a:extLst>
                  <a:ext uri="{FF2B5EF4-FFF2-40B4-BE49-F238E27FC236}">
                    <a16:creationId xmlns:a16="http://schemas.microsoft.com/office/drawing/2014/main" id="{4FA6B3A2-3EDE-CAA9-B7E3-6E409AF2ABBA}"/>
                  </a:ext>
                </a:extLst>
              </p:cNvPr>
              <p:cNvSpPr/>
              <p:nvPr/>
            </p:nvSpPr>
            <p:spPr>
              <a:xfrm>
                <a:off x="-137430" y="3963493"/>
                <a:ext cx="28092" cy="51948"/>
              </a:xfrm>
              <a:custGeom>
                <a:avLst/>
                <a:gdLst/>
                <a:ahLst/>
                <a:cxnLst/>
                <a:rect l="l" t="t" r="r" b="b"/>
                <a:pathLst>
                  <a:path w="2401" h="4440" fill="none" extrusionOk="0">
                    <a:moveTo>
                      <a:pt x="10" y="4439"/>
                    </a:moveTo>
                    <a:cubicBezTo>
                      <a:pt x="10" y="4439"/>
                      <a:pt x="0" y="2220"/>
                      <a:pt x="1718" y="2437"/>
                    </a:cubicBezTo>
                    <a:cubicBezTo>
                      <a:pt x="1718" y="2437"/>
                      <a:pt x="828" y="1217"/>
                      <a:pt x="2401" y="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7" name="Google Shape;12130;p139">
                <a:extLst>
                  <a:ext uri="{FF2B5EF4-FFF2-40B4-BE49-F238E27FC236}">
                    <a16:creationId xmlns:a16="http://schemas.microsoft.com/office/drawing/2014/main" id="{B24EB61D-F811-5887-CC0F-0691BC548919}"/>
                  </a:ext>
                </a:extLst>
              </p:cNvPr>
              <p:cNvSpPr/>
              <p:nvPr/>
            </p:nvSpPr>
            <p:spPr>
              <a:xfrm>
                <a:off x="-122021" y="4015429"/>
                <a:ext cx="12461" cy="32374"/>
              </a:xfrm>
              <a:custGeom>
                <a:avLst/>
                <a:gdLst/>
                <a:ahLst/>
                <a:cxnLst/>
                <a:rect l="l" t="t" r="r" b="b"/>
                <a:pathLst>
                  <a:path w="1065" h="2767" fill="none" extrusionOk="0">
                    <a:moveTo>
                      <a:pt x="1064" y="0"/>
                    </a:moveTo>
                    <a:cubicBezTo>
                      <a:pt x="1064" y="0"/>
                      <a:pt x="0" y="1146"/>
                      <a:pt x="702" y="276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8" name="Google Shape;12131;p139">
                <a:extLst>
                  <a:ext uri="{FF2B5EF4-FFF2-40B4-BE49-F238E27FC236}">
                    <a16:creationId xmlns:a16="http://schemas.microsoft.com/office/drawing/2014/main" id="{E612BDC2-F334-4C2B-FC92-C168FABD42C5}"/>
                  </a:ext>
                </a:extLst>
              </p:cNvPr>
              <p:cNvSpPr/>
              <p:nvPr/>
            </p:nvSpPr>
            <p:spPr>
              <a:xfrm>
                <a:off x="-95533" y="4013124"/>
                <a:ext cx="36235" cy="21739"/>
              </a:xfrm>
              <a:custGeom>
                <a:avLst/>
                <a:gdLst/>
                <a:ahLst/>
                <a:cxnLst/>
                <a:rect l="l" t="t" r="r" b="b"/>
                <a:pathLst>
                  <a:path w="3097" h="1858" fill="none" extrusionOk="0">
                    <a:moveTo>
                      <a:pt x="3097" y="197"/>
                    </a:moveTo>
                    <a:cubicBezTo>
                      <a:pt x="1463" y="0"/>
                      <a:pt x="764" y="1579"/>
                      <a:pt x="764" y="1579"/>
                    </a:cubicBezTo>
                    <a:cubicBezTo>
                      <a:pt x="764" y="1579"/>
                      <a:pt x="334" y="1391"/>
                      <a:pt x="1" y="185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9" name="Google Shape;12132;p139">
                <a:extLst>
                  <a:ext uri="{FF2B5EF4-FFF2-40B4-BE49-F238E27FC236}">
                    <a16:creationId xmlns:a16="http://schemas.microsoft.com/office/drawing/2014/main" id="{456B89D4-8092-BC9A-7E9E-17BCB352C014}"/>
                  </a:ext>
                </a:extLst>
              </p:cNvPr>
              <p:cNvSpPr/>
              <p:nvPr/>
            </p:nvSpPr>
            <p:spPr>
              <a:xfrm>
                <a:off x="-123355" y="3941357"/>
                <a:ext cx="32000" cy="17913"/>
              </a:xfrm>
              <a:custGeom>
                <a:avLst/>
                <a:gdLst/>
                <a:ahLst/>
                <a:cxnLst/>
                <a:rect l="l" t="t" r="r" b="b"/>
                <a:pathLst>
                  <a:path w="2735" h="1531" fill="none" extrusionOk="0">
                    <a:moveTo>
                      <a:pt x="2735" y="0"/>
                    </a:moveTo>
                    <a:cubicBezTo>
                      <a:pt x="2735" y="0"/>
                      <a:pt x="1085" y="1530"/>
                      <a:pt x="1" y="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0" name="Google Shape;12133;p139">
                <a:extLst>
                  <a:ext uri="{FF2B5EF4-FFF2-40B4-BE49-F238E27FC236}">
                    <a16:creationId xmlns:a16="http://schemas.microsoft.com/office/drawing/2014/main" id="{BCF91DA5-4709-90DA-BCCC-F924F4178EE4}"/>
                  </a:ext>
                </a:extLst>
              </p:cNvPr>
              <p:cNvSpPr/>
              <p:nvPr/>
            </p:nvSpPr>
            <p:spPr>
              <a:xfrm>
                <a:off x="-91367" y="3973672"/>
                <a:ext cx="32070" cy="15807"/>
              </a:xfrm>
              <a:custGeom>
                <a:avLst/>
                <a:gdLst/>
                <a:ahLst/>
                <a:cxnLst/>
                <a:rect l="l" t="t" r="r" b="b"/>
                <a:pathLst>
                  <a:path w="2741" h="1351" fill="none" extrusionOk="0">
                    <a:moveTo>
                      <a:pt x="1" y="434"/>
                    </a:moveTo>
                    <a:cubicBezTo>
                      <a:pt x="1" y="434"/>
                      <a:pt x="1709" y="1"/>
                      <a:pt x="2741" y="135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1" name="Google Shape;12134;p139">
                <a:extLst>
                  <a:ext uri="{FF2B5EF4-FFF2-40B4-BE49-F238E27FC236}">
                    <a16:creationId xmlns:a16="http://schemas.microsoft.com/office/drawing/2014/main" id="{7A0D8A9A-B643-2444-B92C-4C3AB57EE06E}"/>
                  </a:ext>
                </a:extLst>
              </p:cNvPr>
              <p:cNvSpPr/>
              <p:nvPr/>
            </p:nvSpPr>
            <p:spPr>
              <a:xfrm>
                <a:off x="-49996" y="3843615"/>
                <a:ext cx="106189" cy="230455"/>
              </a:xfrm>
              <a:custGeom>
                <a:avLst/>
                <a:gdLst/>
                <a:ahLst/>
                <a:cxnLst/>
                <a:rect l="l" t="t" r="r" b="b"/>
                <a:pathLst>
                  <a:path w="9076" h="19697" extrusionOk="0">
                    <a:moveTo>
                      <a:pt x="1127" y="0"/>
                    </a:moveTo>
                    <a:cubicBezTo>
                      <a:pt x="586" y="0"/>
                      <a:pt x="292" y="259"/>
                      <a:pt x="140" y="660"/>
                    </a:cubicBezTo>
                    <a:cubicBezTo>
                      <a:pt x="95" y="790"/>
                      <a:pt x="62" y="919"/>
                      <a:pt x="43" y="1055"/>
                    </a:cubicBezTo>
                    <a:cubicBezTo>
                      <a:pt x="43" y="1055"/>
                      <a:pt x="43" y="1055"/>
                      <a:pt x="43" y="1055"/>
                    </a:cubicBezTo>
                    <a:cubicBezTo>
                      <a:pt x="30" y="1055"/>
                      <a:pt x="4" y="18726"/>
                      <a:pt x="1" y="18730"/>
                    </a:cubicBezTo>
                    <a:cubicBezTo>
                      <a:pt x="1" y="18730"/>
                      <a:pt x="1" y="18730"/>
                      <a:pt x="1" y="18730"/>
                    </a:cubicBezTo>
                    <a:cubicBezTo>
                      <a:pt x="17" y="18730"/>
                      <a:pt x="3" y="19697"/>
                      <a:pt x="1123" y="19697"/>
                    </a:cubicBezTo>
                    <a:cubicBezTo>
                      <a:pt x="1919" y="19697"/>
                      <a:pt x="2188" y="19128"/>
                      <a:pt x="2236" y="18383"/>
                    </a:cubicBezTo>
                    <a:cubicBezTo>
                      <a:pt x="2441" y="18443"/>
                      <a:pt x="2647" y="18472"/>
                      <a:pt x="2850" y="18472"/>
                    </a:cubicBezTo>
                    <a:cubicBezTo>
                      <a:pt x="3758" y="18472"/>
                      <a:pt x="4600" y="17901"/>
                      <a:pt x="4915" y="17002"/>
                    </a:cubicBezTo>
                    <a:cubicBezTo>
                      <a:pt x="5970" y="16727"/>
                      <a:pt x="6704" y="15776"/>
                      <a:pt x="6704" y="14685"/>
                    </a:cubicBezTo>
                    <a:cubicBezTo>
                      <a:pt x="6704" y="14595"/>
                      <a:pt x="6698" y="14508"/>
                      <a:pt x="6688" y="14417"/>
                    </a:cubicBezTo>
                    <a:cubicBezTo>
                      <a:pt x="8040" y="13725"/>
                      <a:pt x="8412" y="11961"/>
                      <a:pt x="7458" y="10780"/>
                    </a:cubicBezTo>
                    <a:cubicBezTo>
                      <a:pt x="8956" y="9839"/>
                      <a:pt x="9076" y="7697"/>
                      <a:pt x="7691" y="6594"/>
                    </a:cubicBezTo>
                    <a:cubicBezTo>
                      <a:pt x="8183" y="5704"/>
                      <a:pt x="8060" y="4601"/>
                      <a:pt x="7387" y="3841"/>
                    </a:cubicBezTo>
                    <a:cubicBezTo>
                      <a:pt x="6921" y="3315"/>
                      <a:pt x="6264" y="3033"/>
                      <a:pt x="5593" y="3033"/>
                    </a:cubicBezTo>
                    <a:cubicBezTo>
                      <a:pt x="5289" y="3033"/>
                      <a:pt x="4982" y="3091"/>
                      <a:pt x="4689" y="3210"/>
                    </a:cubicBezTo>
                    <a:cubicBezTo>
                      <a:pt x="4692" y="3152"/>
                      <a:pt x="4695" y="3093"/>
                      <a:pt x="4695" y="3035"/>
                    </a:cubicBezTo>
                    <a:cubicBezTo>
                      <a:pt x="4704" y="1804"/>
                      <a:pt x="3702" y="834"/>
                      <a:pt x="2514" y="834"/>
                    </a:cubicBezTo>
                    <a:cubicBezTo>
                      <a:pt x="2400" y="834"/>
                      <a:pt x="2285" y="843"/>
                      <a:pt x="2168" y="861"/>
                    </a:cubicBezTo>
                    <a:cubicBezTo>
                      <a:pt x="2045" y="353"/>
                      <a:pt x="1751" y="0"/>
                      <a:pt x="1127" y="0"/>
                    </a:cubicBezTo>
                    <a:close/>
                  </a:path>
                </a:pathLst>
              </a:custGeom>
              <a:solidFill>
                <a:srgbClr val="405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2" name="Google Shape;12135;p139">
                <a:extLst>
                  <a:ext uri="{FF2B5EF4-FFF2-40B4-BE49-F238E27FC236}">
                    <a16:creationId xmlns:a16="http://schemas.microsoft.com/office/drawing/2014/main" id="{7212050C-6A06-248D-409A-E9BEE6D0FC2C}"/>
                  </a:ext>
                </a:extLst>
              </p:cNvPr>
              <p:cNvSpPr/>
              <p:nvPr/>
            </p:nvSpPr>
            <p:spPr>
              <a:xfrm>
                <a:off x="-49692" y="3906105"/>
                <a:ext cx="41804" cy="52708"/>
              </a:xfrm>
              <a:custGeom>
                <a:avLst/>
                <a:gdLst/>
                <a:ahLst/>
                <a:cxnLst/>
                <a:rect l="l" t="t" r="r" b="b"/>
                <a:pathLst>
                  <a:path w="3573" h="4505" fill="none" extrusionOk="0">
                    <a:moveTo>
                      <a:pt x="1" y="1"/>
                    </a:moveTo>
                    <a:cubicBezTo>
                      <a:pt x="1" y="1"/>
                      <a:pt x="3572" y="221"/>
                      <a:pt x="2573" y="4504"/>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3" name="Google Shape;12136;p139">
                <a:extLst>
                  <a:ext uri="{FF2B5EF4-FFF2-40B4-BE49-F238E27FC236}">
                    <a16:creationId xmlns:a16="http://schemas.microsoft.com/office/drawing/2014/main" id="{E21E54B8-97EE-FA54-9D49-723E4DE2811F}"/>
                  </a:ext>
                </a:extLst>
              </p:cNvPr>
              <p:cNvSpPr/>
              <p:nvPr/>
            </p:nvSpPr>
            <p:spPr>
              <a:xfrm>
                <a:off x="-49575" y="3875146"/>
                <a:ext cx="27261" cy="25717"/>
              </a:xfrm>
              <a:custGeom>
                <a:avLst/>
                <a:gdLst/>
                <a:ahLst/>
                <a:cxnLst/>
                <a:rect l="l" t="t" r="r" b="b"/>
                <a:pathLst>
                  <a:path w="2330" h="2198" fill="none" extrusionOk="0">
                    <a:moveTo>
                      <a:pt x="2330" y="696"/>
                    </a:moveTo>
                    <a:cubicBezTo>
                      <a:pt x="2330" y="696"/>
                      <a:pt x="0" y="0"/>
                      <a:pt x="0" y="219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4" name="Google Shape;12137;p139">
                <a:extLst>
                  <a:ext uri="{FF2B5EF4-FFF2-40B4-BE49-F238E27FC236}">
                    <a16:creationId xmlns:a16="http://schemas.microsoft.com/office/drawing/2014/main" id="{D436AC9D-3DD6-8652-8C8B-D0F9194C881D}"/>
                  </a:ext>
                </a:extLst>
              </p:cNvPr>
              <p:cNvSpPr/>
              <p:nvPr/>
            </p:nvSpPr>
            <p:spPr>
              <a:xfrm>
                <a:off x="-4003" y="3879078"/>
                <a:ext cx="8986" cy="21785"/>
              </a:xfrm>
              <a:custGeom>
                <a:avLst/>
                <a:gdLst/>
                <a:ahLst/>
                <a:cxnLst/>
                <a:rect l="l" t="t" r="r" b="b"/>
                <a:pathLst>
                  <a:path w="768" h="1862" fill="none" extrusionOk="0">
                    <a:moveTo>
                      <a:pt x="767" y="1"/>
                    </a:moveTo>
                    <a:cubicBezTo>
                      <a:pt x="767" y="1"/>
                      <a:pt x="767" y="1056"/>
                      <a:pt x="1" y="186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5" name="Google Shape;12138;p139">
                <a:extLst>
                  <a:ext uri="{FF2B5EF4-FFF2-40B4-BE49-F238E27FC236}">
                    <a16:creationId xmlns:a16="http://schemas.microsoft.com/office/drawing/2014/main" id="{8CE38568-9464-50F7-CA91-6BD23949575A}"/>
                  </a:ext>
                </a:extLst>
              </p:cNvPr>
              <p:cNvSpPr/>
              <p:nvPr/>
            </p:nvSpPr>
            <p:spPr>
              <a:xfrm>
                <a:off x="-13352" y="3908679"/>
                <a:ext cx="53352" cy="15538"/>
              </a:xfrm>
              <a:custGeom>
                <a:avLst/>
                <a:gdLst/>
                <a:ahLst/>
                <a:cxnLst/>
                <a:rect l="l" t="t" r="r" b="b"/>
                <a:pathLst>
                  <a:path w="4560" h="1328" fill="none" extrusionOk="0">
                    <a:moveTo>
                      <a:pt x="4559" y="1030"/>
                    </a:moveTo>
                    <a:cubicBezTo>
                      <a:pt x="3258" y="1"/>
                      <a:pt x="1997" y="1327"/>
                      <a:pt x="1997" y="1327"/>
                    </a:cubicBezTo>
                    <a:cubicBezTo>
                      <a:pt x="1997" y="1327"/>
                      <a:pt x="1731" y="150"/>
                      <a:pt x="1" y="642"/>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6" name="Google Shape;12139;p139">
                <a:extLst>
                  <a:ext uri="{FF2B5EF4-FFF2-40B4-BE49-F238E27FC236}">
                    <a16:creationId xmlns:a16="http://schemas.microsoft.com/office/drawing/2014/main" id="{8CBC90C4-44A9-E7CD-6A4A-FD96F2920AAD}"/>
                  </a:ext>
                </a:extLst>
              </p:cNvPr>
              <p:cNvSpPr/>
              <p:nvPr/>
            </p:nvSpPr>
            <p:spPr>
              <a:xfrm>
                <a:off x="466" y="3963493"/>
                <a:ext cx="28092" cy="51948"/>
              </a:xfrm>
              <a:custGeom>
                <a:avLst/>
                <a:gdLst/>
                <a:ahLst/>
                <a:cxnLst/>
                <a:rect l="l" t="t" r="r" b="b"/>
                <a:pathLst>
                  <a:path w="2401" h="4440" fill="none" extrusionOk="0">
                    <a:moveTo>
                      <a:pt x="2391" y="4439"/>
                    </a:moveTo>
                    <a:cubicBezTo>
                      <a:pt x="2391" y="4439"/>
                      <a:pt x="2401" y="2220"/>
                      <a:pt x="683" y="2437"/>
                    </a:cubicBezTo>
                    <a:cubicBezTo>
                      <a:pt x="683" y="2437"/>
                      <a:pt x="1573" y="1217"/>
                      <a:pt x="0" y="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7" name="Google Shape;12140;p139">
                <a:extLst>
                  <a:ext uri="{FF2B5EF4-FFF2-40B4-BE49-F238E27FC236}">
                    <a16:creationId xmlns:a16="http://schemas.microsoft.com/office/drawing/2014/main" id="{2A425B4A-682D-6F08-12FC-A326AF13F27B}"/>
                  </a:ext>
                </a:extLst>
              </p:cNvPr>
              <p:cNvSpPr/>
              <p:nvPr/>
            </p:nvSpPr>
            <p:spPr>
              <a:xfrm>
                <a:off x="688" y="4015429"/>
                <a:ext cx="12472" cy="32374"/>
              </a:xfrm>
              <a:custGeom>
                <a:avLst/>
                <a:gdLst/>
                <a:ahLst/>
                <a:cxnLst/>
                <a:rect l="l" t="t" r="r" b="b"/>
                <a:pathLst>
                  <a:path w="1066" h="2767" fill="none" extrusionOk="0">
                    <a:moveTo>
                      <a:pt x="1" y="0"/>
                    </a:moveTo>
                    <a:cubicBezTo>
                      <a:pt x="1" y="0"/>
                      <a:pt x="1065" y="1146"/>
                      <a:pt x="363" y="276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3" name="Google Shape;12141;p139">
                <a:extLst>
                  <a:ext uri="{FF2B5EF4-FFF2-40B4-BE49-F238E27FC236}">
                    <a16:creationId xmlns:a16="http://schemas.microsoft.com/office/drawing/2014/main" id="{78E5A2F3-5B00-9371-A0EC-64A8B4D19CEF}"/>
                  </a:ext>
                </a:extLst>
              </p:cNvPr>
              <p:cNvSpPr/>
              <p:nvPr/>
            </p:nvSpPr>
            <p:spPr>
              <a:xfrm>
                <a:off x="-49575" y="4013124"/>
                <a:ext cx="36235" cy="21739"/>
              </a:xfrm>
              <a:custGeom>
                <a:avLst/>
                <a:gdLst/>
                <a:ahLst/>
                <a:cxnLst/>
                <a:rect l="l" t="t" r="r" b="b"/>
                <a:pathLst>
                  <a:path w="3097" h="1858" fill="none" extrusionOk="0">
                    <a:moveTo>
                      <a:pt x="0" y="197"/>
                    </a:moveTo>
                    <a:cubicBezTo>
                      <a:pt x="1631" y="0"/>
                      <a:pt x="2330" y="1579"/>
                      <a:pt x="2330" y="1579"/>
                    </a:cubicBezTo>
                    <a:cubicBezTo>
                      <a:pt x="2330" y="1579"/>
                      <a:pt x="2763" y="1391"/>
                      <a:pt x="3097" y="185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4" name="Google Shape;12142;p139">
                <a:extLst>
                  <a:ext uri="{FF2B5EF4-FFF2-40B4-BE49-F238E27FC236}">
                    <a16:creationId xmlns:a16="http://schemas.microsoft.com/office/drawing/2014/main" id="{CFABFFFD-2189-23DB-BDED-4344B09138EE}"/>
                  </a:ext>
                </a:extLst>
              </p:cNvPr>
              <p:cNvSpPr/>
              <p:nvPr/>
            </p:nvSpPr>
            <p:spPr>
              <a:xfrm>
                <a:off x="-17517" y="3941357"/>
                <a:ext cx="32000" cy="17913"/>
              </a:xfrm>
              <a:custGeom>
                <a:avLst/>
                <a:gdLst/>
                <a:ahLst/>
                <a:cxnLst/>
                <a:rect l="l" t="t" r="r" b="b"/>
                <a:pathLst>
                  <a:path w="2735" h="1531" fill="none" extrusionOk="0">
                    <a:moveTo>
                      <a:pt x="1" y="0"/>
                    </a:moveTo>
                    <a:cubicBezTo>
                      <a:pt x="1" y="0"/>
                      <a:pt x="1651" y="1530"/>
                      <a:pt x="2734" y="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5" name="Google Shape;12143;p139">
                <a:extLst>
                  <a:ext uri="{FF2B5EF4-FFF2-40B4-BE49-F238E27FC236}">
                    <a16:creationId xmlns:a16="http://schemas.microsoft.com/office/drawing/2014/main" id="{F9ACC9E9-75CA-85E8-387C-0FF0B2929A1E}"/>
                  </a:ext>
                </a:extLst>
              </p:cNvPr>
              <p:cNvSpPr/>
              <p:nvPr/>
            </p:nvSpPr>
            <p:spPr>
              <a:xfrm>
                <a:off x="-49575" y="3973672"/>
                <a:ext cx="32070" cy="15807"/>
              </a:xfrm>
              <a:custGeom>
                <a:avLst/>
                <a:gdLst/>
                <a:ahLst/>
                <a:cxnLst/>
                <a:rect l="l" t="t" r="r" b="b"/>
                <a:pathLst>
                  <a:path w="2741" h="1351" fill="none" extrusionOk="0">
                    <a:moveTo>
                      <a:pt x="2741" y="434"/>
                    </a:moveTo>
                    <a:cubicBezTo>
                      <a:pt x="2741" y="434"/>
                      <a:pt x="1032" y="1"/>
                      <a:pt x="0" y="135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12144;p139">
              <a:extLst>
                <a:ext uri="{FF2B5EF4-FFF2-40B4-BE49-F238E27FC236}">
                  <a16:creationId xmlns:a16="http://schemas.microsoft.com/office/drawing/2014/main" id="{D277463E-388C-B15F-CD95-4B6D5E850296}"/>
                </a:ext>
              </a:extLst>
            </p:cNvPr>
            <p:cNvGrpSpPr/>
            <p:nvPr/>
          </p:nvGrpSpPr>
          <p:grpSpPr>
            <a:xfrm>
              <a:off x="724986" y="3605478"/>
              <a:ext cx="1368681" cy="682918"/>
              <a:chOff x="724986" y="3605478"/>
              <a:chExt cx="1368681" cy="682918"/>
            </a:xfrm>
          </p:grpSpPr>
          <p:grpSp>
            <p:nvGrpSpPr>
              <p:cNvPr id="5" name="Google Shape;12145;p139">
                <a:extLst>
                  <a:ext uri="{FF2B5EF4-FFF2-40B4-BE49-F238E27FC236}">
                    <a16:creationId xmlns:a16="http://schemas.microsoft.com/office/drawing/2014/main" id="{502EB363-F61D-89D6-798A-534748CC89C5}"/>
                  </a:ext>
                </a:extLst>
              </p:cNvPr>
              <p:cNvGrpSpPr/>
              <p:nvPr/>
            </p:nvGrpSpPr>
            <p:grpSpPr>
              <a:xfrm>
                <a:off x="1498221" y="4047614"/>
                <a:ext cx="529172" cy="240783"/>
                <a:chOff x="1498221" y="4047614"/>
                <a:chExt cx="529172" cy="240783"/>
              </a:xfrm>
            </p:grpSpPr>
            <p:grpSp>
              <p:nvGrpSpPr>
                <p:cNvPr id="61" name="Google Shape;12146;p139">
                  <a:extLst>
                    <a:ext uri="{FF2B5EF4-FFF2-40B4-BE49-F238E27FC236}">
                      <a16:creationId xmlns:a16="http://schemas.microsoft.com/office/drawing/2014/main" id="{08230855-83A8-37EF-F3CF-E1EE63DF36E6}"/>
                    </a:ext>
                  </a:extLst>
                </p:cNvPr>
                <p:cNvGrpSpPr/>
                <p:nvPr/>
              </p:nvGrpSpPr>
              <p:grpSpPr>
                <a:xfrm>
                  <a:off x="1826655" y="4224370"/>
                  <a:ext cx="200738" cy="25631"/>
                  <a:chOff x="1826655" y="4224370"/>
                  <a:chExt cx="200738" cy="25631"/>
                </a:xfrm>
              </p:grpSpPr>
              <p:sp>
                <p:nvSpPr>
                  <p:cNvPr id="6019" name="Google Shape;12147;p139">
                    <a:extLst>
                      <a:ext uri="{FF2B5EF4-FFF2-40B4-BE49-F238E27FC236}">
                        <a16:creationId xmlns:a16="http://schemas.microsoft.com/office/drawing/2014/main" id="{BF695842-B845-2EF8-F0B8-B46A5925E267}"/>
                      </a:ext>
                    </a:extLst>
                  </p:cNvPr>
                  <p:cNvSpPr/>
                  <p:nvPr/>
                </p:nvSpPr>
                <p:spPr>
                  <a:xfrm>
                    <a:off x="1826655" y="4238011"/>
                    <a:ext cx="175094" cy="5"/>
                  </a:xfrm>
                  <a:custGeom>
                    <a:avLst/>
                    <a:gdLst/>
                    <a:ahLst/>
                    <a:cxnLst/>
                    <a:rect l="l" t="t" r="r" b="b"/>
                    <a:pathLst>
                      <a:path w="36535" h="1" fill="none" extrusionOk="0">
                        <a:moveTo>
                          <a:pt x="1" y="0"/>
                        </a:moveTo>
                        <a:lnTo>
                          <a:pt x="36535"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0" name="Google Shape;12148;p139">
                    <a:extLst>
                      <a:ext uri="{FF2B5EF4-FFF2-40B4-BE49-F238E27FC236}">
                        <a16:creationId xmlns:a16="http://schemas.microsoft.com/office/drawing/2014/main" id="{C298A270-5090-7DF7-6C1B-D7BE76AA10F9}"/>
                      </a:ext>
                    </a:extLst>
                  </p:cNvPr>
                  <p:cNvSpPr/>
                  <p:nvPr/>
                </p:nvSpPr>
                <p:spPr>
                  <a:xfrm>
                    <a:off x="2000728" y="4224370"/>
                    <a:ext cx="26665" cy="25631"/>
                  </a:xfrm>
                  <a:custGeom>
                    <a:avLst/>
                    <a:gdLst/>
                    <a:ahLst/>
                    <a:cxnLst/>
                    <a:rect l="l" t="t" r="r" b="b"/>
                    <a:pathLst>
                      <a:path w="5564" h="5351" extrusionOk="0">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12149;p139">
                  <a:extLst>
                    <a:ext uri="{FF2B5EF4-FFF2-40B4-BE49-F238E27FC236}">
                      <a16:creationId xmlns:a16="http://schemas.microsoft.com/office/drawing/2014/main" id="{E50DADFD-D79F-69BE-E484-50A8B1E8FAA9}"/>
                    </a:ext>
                  </a:extLst>
                </p:cNvPr>
                <p:cNvGrpSpPr/>
                <p:nvPr/>
              </p:nvGrpSpPr>
              <p:grpSpPr>
                <a:xfrm>
                  <a:off x="1498221" y="4047614"/>
                  <a:ext cx="328444" cy="240783"/>
                  <a:chOff x="1498221" y="4047614"/>
                  <a:chExt cx="328444" cy="240783"/>
                </a:xfrm>
              </p:grpSpPr>
              <p:sp>
                <p:nvSpPr>
                  <p:cNvPr id="63" name="Google Shape;12150;p139">
                    <a:extLst>
                      <a:ext uri="{FF2B5EF4-FFF2-40B4-BE49-F238E27FC236}">
                        <a16:creationId xmlns:a16="http://schemas.microsoft.com/office/drawing/2014/main" id="{4E721430-384D-B051-9127-A42BE1DBA532}"/>
                      </a:ext>
                    </a:extLst>
                  </p:cNvPr>
                  <p:cNvSpPr/>
                  <p:nvPr/>
                </p:nvSpPr>
                <p:spPr>
                  <a:xfrm>
                    <a:off x="1648778" y="4185661"/>
                    <a:ext cx="177888" cy="102736"/>
                  </a:xfrm>
                  <a:custGeom>
                    <a:avLst/>
                    <a:gdLst/>
                    <a:ahLst/>
                    <a:cxnLst/>
                    <a:rect l="l" t="t" r="r" b="b"/>
                    <a:pathLst>
                      <a:path w="37118" h="21448" extrusionOk="0">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solidFill>
                    <a:srgbClr val="213B55"/>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16" name="Google Shape;12151;p139">
                    <a:extLst>
                      <a:ext uri="{FF2B5EF4-FFF2-40B4-BE49-F238E27FC236}">
                        <a16:creationId xmlns:a16="http://schemas.microsoft.com/office/drawing/2014/main" id="{845AECDE-8CF7-BCB4-81C1-8803E9CDD017}"/>
                      </a:ext>
                    </a:extLst>
                  </p:cNvPr>
                  <p:cNvGrpSpPr/>
                  <p:nvPr/>
                </p:nvGrpSpPr>
                <p:grpSpPr>
                  <a:xfrm>
                    <a:off x="1498221" y="4047614"/>
                    <a:ext cx="150566" cy="190416"/>
                    <a:chOff x="1498221" y="4047614"/>
                    <a:chExt cx="150566" cy="190416"/>
                  </a:xfrm>
                </p:grpSpPr>
                <p:sp>
                  <p:nvSpPr>
                    <p:cNvPr id="6017" name="Google Shape;12152;p139">
                      <a:extLst>
                        <a:ext uri="{FF2B5EF4-FFF2-40B4-BE49-F238E27FC236}">
                          <a16:creationId xmlns:a16="http://schemas.microsoft.com/office/drawing/2014/main" id="{A2FB76B4-9D88-C18C-ABF4-2B0544D1FC89}"/>
                        </a:ext>
                      </a:extLst>
                    </p:cNvPr>
                    <p:cNvSpPr/>
                    <p:nvPr/>
                  </p:nvSpPr>
                  <p:spPr>
                    <a:xfrm>
                      <a:off x="1510686" y="4060421"/>
                      <a:ext cx="138101" cy="177608"/>
                    </a:xfrm>
                    <a:custGeom>
                      <a:avLst/>
                      <a:gdLst/>
                      <a:ahLst/>
                      <a:cxnLst/>
                      <a:rect l="l" t="t" r="r" b="b"/>
                      <a:pathLst>
                        <a:path w="28816" h="37079" fill="none" extrusionOk="0">
                          <a:moveTo>
                            <a:pt x="28815" y="37078"/>
                          </a:moveTo>
                          <a:lnTo>
                            <a:pt x="17922" y="37078"/>
                          </a:lnTo>
                          <a:cubicBezTo>
                            <a:pt x="14829" y="37078"/>
                            <a:pt x="14212" y="33613"/>
                            <a:pt x="14212" y="33613"/>
                          </a:cubicBezTo>
                          <a:lnTo>
                            <a:pt x="14212" y="10631"/>
                          </a:lnTo>
                          <a:lnTo>
                            <a:pt x="0" y="10631"/>
                          </a:lnTo>
                          <a:lnTo>
                            <a:pt x="0"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8" name="Google Shape;12153;p139">
                      <a:extLst>
                        <a:ext uri="{FF2B5EF4-FFF2-40B4-BE49-F238E27FC236}">
                          <a16:creationId xmlns:a16="http://schemas.microsoft.com/office/drawing/2014/main" id="{F8B4AF58-4176-261F-3960-47E5F1B37475}"/>
                        </a:ext>
                      </a:extLst>
                    </p:cNvPr>
                    <p:cNvSpPr/>
                    <p:nvPr/>
                  </p:nvSpPr>
                  <p:spPr>
                    <a:xfrm>
                      <a:off x="1498221" y="4047614"/>
                      <a:ext cx="26646" cy="25622"/>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6" name="Google Shape;12154;p139">
                <a:extLst>
                  <a:ext uri="{FF2B5EF4-FFF2-40B4-BE49-F238E27FC236}">
                    <a16:creationId xmlns:a16="http://schemas.microsoft.com/office/drawing/2014/main" id="{2CC8257C-585B-5440-8DE0-48EF10C435CD}"/>
                  </a:ext>
                </a:extLst>
              </p:cNvPr>
              <p:cNvGrpSpPr/>
              <p:nvPr/>
            </p:nvGrpSpPr>
            <p:grpSpPr>
              <a:xfrm>
                <a:off x="1560718" y="3800594"/>
                <a:ext cx="532948" cy="302090"/>
                <a:chOff x="1560718" y="3800594"/>
                <a:chExt cx="532948" cy="302090"/>
              </a:xfrm>
            </p:grpSpPr>
            <p:grpSp>
              <p:nvGrpSpPr>
                <p:cNvPr id="48" name="Google Shape;12155;p139">
                  <a:extLst>
                    <a:ext uri="{FF2B5EF4-FFF2-40B4-BE49-F238E27FC236}">
                      <a16:creationId xmlns:a16="http://schemas.microsoft.com/office/drawing/2014/main" id="{9C9D2123-23FC-42E1-6FF9-2CD10EA61E02}"/>
                    </a:ext>
                  </a:extLst>
                </p:cNvPr>
                <p:cNvGrpSpPr/>
                <p:nvPr/>
              </p:nvGrpSpPr>
              <p:grpSpPr>
                <a:xfrm>
                  <a:off x="1912179" y="3827344"/>
                  <a:ext cx="181487" cy="25631"/>
                  <a:chOff x="1912179" y="3827344"/>
                  <a:chExt cx="181487" cy="25631"/>
                </a:xfrm>
              </p:grpSpPr>
              <p:sp>
                <p:nvSpPr>
                  <p:cNvPr id="59" name="Google Shape;12156;p139">
                    <a:extLst>
                      <a:ext uri="{FF2B5EF4-FFF2-40B4-BE49-F238E27FC236}">
                        <a16:creationId xmlns:a16="http://schemas.microsoft.com/office/drawing/2014/main" id="{08733E6F-1DE5-2112-8BE2-02ADF1D8380B}"/>
                      </a:ext>
                    </a:extLst>
                  </p:cNvPr>
                  <p:cNvSpPr/>
                  <p:nvPr/>
                </p:nvSpPr>
                <p:spPr>
                  <a:xfrm>
                    <a:off x="2067020" y="3827344"/>
                    <a:ext cx="26646" cy="25631"/>
                  </a:xfrm>
                  <a:custGeom>
                    <a:avLst/>
                    <a:gdLst/>
                    <a:ahLst/>
                    <a:cxnLst/>
                    <a:rect l="l" t="t" r="r" b="b"/>
                    <a:pathLst>
                      <a:path w="5560" h="5351" extrusionOk="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157;p139">
                    <a:extLst>
                      <a:ext uri="{FF2B5EF4-FFF2-40B4-BE49-F238E27FC236}">
                        <a16:creationId xmlns:a16="http://schemas.microsoft.com/office/drawing/2014/main" id="{F15E5BE0-5CD6-49D1-CA02-C6674AE3BEF8}"/>
                      </a:ext>
                    </a:extLst>
                  </p:cNvPr>
                  <p:cNvSpPr/>
                  <p:nvPr/>
                </p:nvSpPr>
                <p:spPr>
                  <a:xfrm>
                    <a:off x="1912179" y="3842838"/>
                    <a:ext cx="156825" cy="5"/>
                  </a:xfrm>
                  <a:custGeom>
                    <a:avLst/>
                    <a:gdLst/>
                    <a:ahLst/>
                    <a:cxnLst/>
                    <a:rect l="l" t="t" r="r" b="b"/>
                    <a:pathLst>
                      <a:path w="32723" h="1" fill="none" extrusionOk="0">
                        <a:moveTo>
                          <a:pt x="1" y="1"/>
                        </a:moveTo>
                        <a:lnTo>
                          <a:pt x="327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12158;p139">
                  <a:extLst>
                    <a:ext uri="{FF2B5EF4-FFF2-40B4-BE49-F238E27FC236}">
                      <a16:creationId xmlns:a16="http://schemas.microsoft.com/office/drawing/2014/main" id="{2B127866-9149-ED71-7574-B44896B727A1}"/>
                    </a:ext>
                  </a:extLst>
                </p:cNvPr>
                <p:cNvGrpSpPr/>
                <p:nvPr/>
              </p:nvGrpSpPr>
              <p:grpSpPr>
                <a:xfrm>
                  <a:off x="1912179" y="4044505"/>
                  <a:ext cx="181487" cy="25622"/>
                  <a:chOff x="1912179" y="4044506"/>
                  <a:chExt cx="181487" cy="25622"/>
                </a:xfrm>
              </p:grpSpPr>
              <p:sp>
                <p:nvSpPr>
                  <p:cNvPr id="57" name="Google Shape;12159;p139">
                    <a:extLst>
                      <a:ext uri="{FF2B5EF4-FFF2-40B4-BE49-F238E27FC236}">
                        <a16:creationId xmlns:a16="http://schemas.microsoft.com/office/drawing/2014/main" id="{994B3E89-636A-207F-64C7-6B6E29FDDE6C}"/>
                      </a:ext>
                    </a:extLst>
                  </p:cNvPr>
                  <p:cNvSpPr/>
                  <p:nvPr/>
                </p:nvSpPr>
                <p:spPr>
                  <a:xfrm>
                    <a:off x="2067020" y="4044505"/>
                    <a:ext cx="26646" cy="25622"/>
                  </a:xfrm>
                  <a:custGeom>
                    <a:avLst/>
                    <a:gdLst/>
                    <a:ahLst/>
                    <a:cxnLst/>
                    <a:rect l="l" t="t" r="r" b="b"/>
                    <a:pathLst>
                      <a:path w="5560" h="5349" extrusionOk="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160;p139">
                    <a:extLst>
                      <a:ext uri="{FF2B5EF4-FFF2-40B4-BE49-F238E27FC236}">
                        <a16:creationId xmlns:a16="http://schemas.microsoft.com/office/drawing/2014/main" id="{1B9D5651-D198-79DD-F58B-E6F084A6E6C0}"/>
                      </a:ext>
                    </a:extLst>
                  </p:cNvPr>
                  <p:cNvSpPr/>
                  <p:nvPr/>
                </p:nvSpPr>
                <p:spPr>
                  <a:xfrm>
                    <a:off x="1912179" y="4059966"/>
                    <a:ext cx="156825" cy="5"/>
                  </a:xfrm>
                  <a:custGeom>
                    <a:avLst/>
                    <a:gdLst/>
                    <a:ahLst/>
                    <a:cxnLst/>
                    <a:rect l="l" t="t" r="r" b="b"/>
                    <a:pathLst>
                      <a:path w="32723" h="1" fill="none" extrusionOk="0">
                        <a:moveTo>
                          <a:pt x="32723"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12161;p139">
                  <a:extLst>
                    <a:ext uri="{FF2B5EF4-FFF2-40B4-BE49-F238E27FC236}">
                      <a16:creationId xmlns:a16="http://schemas.microsoft.com/office/drawing/2014/main" id="{1D1D8319-FA0F-69F2-BC57-EA60B25B3102}"/>
                    </a:ext>
                  </a:extLst>
                </p:cNvPr>
                <p:cNvGrpSpPr/>
                <p:nvPr/>
              </p:nvGrpSpPr>
              <p:grpSpPr>
                <a:xfrm>
                  <a:off x="1560718" y="3800594"/>
                  <a:ext cx="351472" cy="302090"/>
                  <a:chOff x="1560718" y="3800594"/>
                  <a:chExt cx="351472" cy="302090"/>
                </a:xfrm>
              </p:grpSpPr>
              <p:grpSp>
                <p:nvGrpSpPr>
                  <p:cNvPr id="51" name="Google Shape;12162;p139">
                    <a:extLst>
                      <a:ext uri="{FF2B5EF4-FFF2-40B4-BE49-F238E27FC236}">
                        <a16:creationId xmlns:a16="http://schemas.microsoft.com/office/drawing/2014/main" id="{01DB0BC4-1E59-89AB-AAEC-BEB1AC614D87}"/>
                      </a:ext>
                    </a:extLst>
                  </p:cNvPr>
                  <p:cNvGrpSpPr/>
                  <p:nvPr/>
                </p:nvGrpSpPr>
                <p:grpSpPr>
                  <a:xfrm>
                    <a:off x="1560718" y="3842857"/>
                    <a:ext cx="173586" cy="217131"/>
                    <a:chOff x="1560718" y="3842857"/>
                    <a:chExt cx="173586" cy="217131"/>
                  </a:xfrm>
                </p:grpSpPr>
                <p:sp>
                  <p:nvSpPr>
                    <p:cNvPr id="54" name="Google Shape;12163;p139">
                      <a:extLst>
                        <a:ext uri="{FF2B5EF4-FFF2-40B4-BE49-F238E27FC236}">
                          <a16:creationId xmlns:a16="http://schemas.microsoft.com/office/drawing/2014/main" id="{80975E56-D4D6-830D-CD4E-1EEF36495541}"/>
                        </a:ext>
                      </a:extLst>
                    </p:cNvPr>
                    <p:cNvSpPr/>
                    <p:nvPr/>
                  </p:nvSpPr>
                  <p:spPr>
                    <a:xfrm>
                      <a:off x="1560718" y="3951414"/>
                      <a:ext cx="84343" cy="5"/>
                    </a:xfrm>
                    <a:custGeom>
                      <a:avLst/>
                      <a:gdLst/>
                      <a:ahLst/>
                      <a:cxnLst/>
                      <a:rect l="l" t="t" r="r" b="b"/>
                      <a:pathLst>
                        <a:path w="17599" h="1" fill="none" extrusionOk="0">
                          <a:moveTo>
                            <a:pt x="1" y="0"/>
                          </a:moveTo>
                          <a:lnTo>
                            <a:pt x="17598"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164;p139">
                      <a:extLst>
                        <a:ext uri="{FF2B5EF4-FFF2-40B4-BE49-F238E27FC236}">
                          <a16:creationId xmlns:a16="http://schemas.microsoft.com/office/drawing/2014/main" id="{8FB369E2-9270-A5F9-3474-6817A025C977}"/>
                        </a:ext>
                      </a:extLst>
                    </p:cNvPr>
                    <p:cNvSpPr/>
                    <p:nvPr/>
                  </p:nvSpPr>
                  <p:spPr>
                    <a:xfrm>
                      <a:off x="1631242" y="3936509"/>
                      <a:ext cx="26646" cy="25622"/>
                    </a:xfrm>
                    <a:custGeom>
                      <a:avLst/>
                      <a:gdLst/>
                      <a:ahLst/>
                      <a:cxnLst/>
                      <a:rect l="l" t="t" r="r" b="b"/>
                      <a:pathLst>
                        <a:path w="5560" h="5349" extrusionOk="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165;p139">
                      <a:extLst>
                        <a:ext uri="{FF2B5EF4-FFF2-40B4-BE49-F238E27FC236}">
                          <a16:creationId xmlns:a16="http://schemas.microsoft.com/office/drawing/2014/main" id="{A488DCD1-F876-5CBB-B3CE-66027EBC1066}"/>
                        </a:ext>
                      </a:extLst>
                    </p:cNvPr>
                    <p:cNvSpPr/>
                    <p:nvPr/>
                  </p:nvSpPr>
                  <p:spPr>
                    <a:xfrm>
                      <a:off x="1645054" y="3842857"/>
                      <a:ext cx="89251" cy="217131"/>
                    </a:xfrm>
                    <a:custGeom>
                      <a:avLst/>
                      <a:gdLst/>
                      <a:ahLst/>
                      <a:cxnLst/>
                      <a:rect l="l" t="t" r="r" b="b"/>
                      <a:pathLst>
                        <a:path w="18623" h="45330" fill="none" extrusionOk="0">
                          <a:moveTo>
                            <a:pt x="18623" y="45330"/>
                          </a:moveTo>
                          <a:lnTo>
                            <a:pt x="5625" y="45330"/>
                          </a:lnTo>
                          <a:cubicBezTo>
                            <a:pt x="2889" y="45330"/>
                            <a:pt x="0" y="42619"/>
                            <a:pt x="0" y="35634"/>
                          </a:cubicBezTo>
                          <a:lnTo>
                            <a:pt x="0" y="9697"/>
                          </a:lnTo>
                          <a:cubicBezTo>
                            <a:pt x="0" y="2711"/>
                            <a:pt x="2889" y="1"/>
                            <a:pt x="5625" y="1"/>
                          </a:cubicBezTo>
                          <a:lnTo>
                            <a:pt x="186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12166;p139">
                    <a:extLst>
                      <a:ext uri="{FF2B5EF4-FFF2-40B4-BE49-F238E27FC236}">
                        <a16:creationId xmlns:a16="http://schemas.microsoft.com/office/drawing/2014/main" id="{754E6220-366D-397F-B32B-1DE1DA80B2AA}"/>
                      </a:ext>
                    </a:extLst>
                  </p:cNvPr>
                  <p:cNvSpPr/>
                  <p:nvPr/>
                </p:nvSpPr>
                <p:spPr>
                  <a:xfrm>
                    <a:off x="1733808" y="3800594"/>
                    <a:ext cx="177874" cy="102731"/>
                  </a:xfrm>
                  <a:custGeom>
                    <a:avLst/>
                    <a:gdLst/>
                    <a:ahLst/>
                    <a:cxnLst/>
                    <a:rect l="l" t="t" r="r" b="b"/>
                    <a:pathLst>
                      <a:path w="37115" h="21447" extrusionOk="0">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solidFill>
                    <a:srgbClr val="445D73"/>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167;p139">
                    <a:extLst>
                      <a:ext uri="{FF2B5EF4-FFF2-40B4-BE49-F238E27FC236}">
                        <a16:creationId xmlns:a16="http://schemas.microsoft.com/office/drawing/2014/main" id="{6433C4D4-E50E-3347-BD49-809C53456EC9}"/>
                      </a:ext>
                    </a:extLst>
                  </p:cNvPr>
                  <p:cNvSpPr/>
                  <p:nvPr/>
                </p:nvSpPr>
                <p:spPr>
                  <a:xfrm>
                    <a:off x="1734297" y="3999967"/>
                    <a:ext cx="177893" cy="102717"/>
                  </a:xfrm>
                  <a:custGeom>
                    <a:avLst/>
                    <a:gdLst/>
                    <a:ahLst/>
                    <a:cxnLst/>
                    <a:rect l="l" t="t" r="r" b="b"/>
                    <a:pathLst>
                      <a:path w="37119" h="21444" extrusionOk="0">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solidFill>
                    <a:srgbClr val="869FB1"/>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 name="Google Shape;12168;p139">
                <a:extLst>
                  <a:ext uri="{FF2B5EF4-FFF2-40B4-BE49-F238E27FC236}">
                    <a16:creationId xmlns:a16="http://schemas.microsoft.com/office/drawing/2014/main" id="{041A5E6F-5035-38B6-A494-2247FEFACB36}"/>
                  </a:ext>
                </a:extLst>
              </p:cNvPr>
              <p:cNvSpPr/>
              <p:nvPr/>
            </p:nvSpPr>
            <p:spPr>
              <a:xfrm>
                <a:off x="1258451" y="3798060"/>
                <a:ext cx="302718" cy="302541"/>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12169;p139">
                <a:extLst>
                  <a:ext uri="{FF2B5EF4-FFF2-40B4-BE49-F238E27FC236}">
                    <a16:creationId xmlns:a16="http://schemas.microsoft.com/office/drawing/2014/main" id="{06297571-42CA-5F84-A752-F940D590AB43}"/>
                  </a:ext>
                </a:extLst>
              </p:cNvPr>
              <p:cNvGrpSpPr/>
              <p:nvPr/>
            </p:nvGrpSpPr>
            <p:grpSpPr>
              <a:xfrm>
                <a:off x="785350" y="3605478"/>
                <a:ext cx="535311" cy="249245"/>
                <a:chOff x="785350" y="3605478"/>
                <a:chExt cx="535311" cy="249245"/>
              </a:xfrm>
            </p:grpSpPr>
            <p:grpSp>
              <p:nvGrpSpPr>
                <p:cNvPr id="41" name="Google Shape;12170;p139">
                  <a:extLst>
                    <a:ext uri="{FF2B5EF4-FFF2-40B4-BE49-F238E27FC236}">
                      <a16:creationId xmlns:a16="http://schemas.microsoft.com/office/drawing/2014/main" id="{190474F5-5917-4B73-1029-6EAC65AB52F3}"/>
                    </a:ext>
                  </a:extLst>
                </p:cNvPr>
                <p:cNvGrpSpPr/>
                <p:nvPr/>
              </p:nvGrpSpPr>
              <p:grpSpPr>
                <a:xfrm>
                  <a:off x="785350" y="3605478"/>
                  <a:ext cx="376191" cy="102736"/>
                  <a:chOff x="785350" y="3605478"/>
                  <a:chExt cx="376191" cy="102736"/>
                </a:xfrm>
              </p:grpSpPr>
              <p:sp>
                <p:nvSpPr>
                  <p:cNvPr id="45" name="Google Shape;12171;p139">
                    <a:extLst>
                      <a:ext uri="{FF2B5EF4-FFF2-40B4-BE49-F238E27FC236}">
                        <a16:creationId xmlns:a16="http://schemas.microsoft.com/office/drawing/2014/main" id="{A7D9EEF7-AF19-7FD9-66B5-4220E9A57E76}"/>
                      </a:ext>
                    </a:extLst>
                  </p:cNvPr>
                  <p:cNvSpPr/>
                  <p:nvPr/>
                </p:nvSpPr>
                <p:spPr>
                  <a:xfrm>
                    <a:off x="808023" y="3655851"/>
                    <a:ext cx="175636" cy="5"/>
                  </a:xfrm>
                  <a:custGeom>
                    <a:avLst/>
                    <a:gdLst/>
                    <a:ahLst/>
                    <a:cxnLst/>
                    <a:rect l="l" t="t" r="r" b="b"/>
                    <a:pathLst>
                      <a:path w="36648" h="1" fill="none" extrusionOk="0">
                        <a:moveTo>
                          <a:pt x="36648"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172;p139">
                    <a:extLst>
                      <a:ext uri="{FF2B5EF4-FFF2-40B4-BE49-F238E27FC236}">
                        <a16:creationId xmlns:a16="http://schemas.microsoft.com/office/drawing/2014/main" id="{4BC071C5-6F37-1258-DFD2-FBD218212637}"/>
                      </a:ext>
                    </a:extLst>
                  </p:cNvPr>
                  <p:cNvSpPr/>
                  <p:nvPr/>
                </p:nvSpPr>
                <p:spPr>
                  <a:xfrm>
                    <a:off x="785350" y="3643867"/>
                    <a:ext cx="25635" cy="25622"/>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173;p139">
                    <a:extLst>
                      <a:ext uri="{FF2B5EF4-FFF2-40B4-BE49-F238E27FC236}">
                        <a16:creationId xmlns:a16="http://schemas.microsoft.com/office/drawing/2014/main" id="{4D95AF70-1EA6-9853-1F51-9D9FBA8E9C8F}"/>
                      </a:ext>
                    </a:extLst>
                  </p:cNvPr>
                  <p:cNvSpPr/>
                  <p:nvPr/>
                </p:nvSpPr>
                <p:spPr>
                  <a:xfrm>
                    <a:off x="983648" y="3605478"/>
                    <a:ext cx="177893" cy="102736"/>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solidFill>
                    <a:srgbClr val="E3E9ED"/>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12174;p139">
                  <a:extLst>
                    <a:ext uri="{FF2B5EF4-FFF2-40B4-BE49-F238E27FC236}">
                      <a16:creationId xmlns:a16="http://schemas.microsoft.com/office/drawing/2014/main" id="{FA831230-53AD-62E3-EDF1-F586AF9ACA1C}"/>
                    </a:ext>
                  </a:extLst>
                </p:cNvPr>
                <p:cNvGrpSpPr/>
                <p:nvPr/>
              </p:nvGrpSpPr>
              <p:grpSpPr>
                <a:xfrm>
                  <a:off x="1161530" y="3655851"/>
                  <a:ext cx="159131" cy="198872"/>
                  <a:chOff x="1161530" y="3655851"/>
                  <a:chExt cx="159131" cy="198872"/>
                </a:xfrm>
              </p:grpSpPr>
              <p:sp>
                <p:nvSpPr>
                  <p:cNvPr id="43" name="Google Shape;12175;p139">
                    <a:extLst>
                      <a:ext uri="{FF2B5EF4-FFF2-40B4-BE49-F238E27FC236}">
                        <a16:creationId xmlns:a16="http://schemas.microsoft.com/office/drawing/2014/main" id="{4C05F478-D852-5BA9-9268-C36E4089CD9E}"/>
                      </a:ext>
                    </a:extLst>
                  </p:cNvPr>
                  <p:cNvSpPr/>
                  <p:nvPr/>
                </p:nvSpPr>
                <p:spPr>
                  <a:xfrm>
                    <a:off x="1161530" y="3655851"/>
                    <a:ext cx="146440" cy="186082"/>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176;p139">
                    <a:extLst>
                      <a:ext uri="{FF2B5EF4-FFF2-40B4-BE49-F238E27FC236}">
                        <a16:creationId xmlns:a16="http://schemas.microsoft.com/office/drawing/2014/main" id="{C9A187C9-66A3-D59E-0296-22DC2D66CF7D}"/>
                      </a:ext>
                    </a:extLst>
                  </p:cNvPr>
                  <p:cNvSpPr/>
                  <p:nvPr/>
                </p:nvSpPr>
                <p:spPr>
                  <a:xfrm>
                    <a:off x="1293991" y="3829092"/>
                    <a:ext cx="26670" cy="25631"/>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 name="Google Shape;12177;p139">
                <a:extLst>
                  <a:ext uri="{FF2B5EF4-FFF2-40B4-BE49-F238E27FC236}">
                    <a16:creationId xmlns:a16="http://schemas.microsoft.com/office/drawing/2014/main" id="{9BF9B6EB-82A4-B457-308D-51263B9EB90C}"/>
                  </a:ext>
                </a:extLst>
              </p:cNvPr>
              <p:cNvGrpSpPr/>
              <p:nvPr/>
            </p:nvGrpSpPr>
            <p:grpSpPr>
              <a:xfrm>
                <a:off x="785350" y="4047614"/>
                <a:ext cx="535311" cy="240783"/>
                <a:chOff x="785350" y="4047614"/>
                <a:chExt cx="535311" cy="240783"/>
              </a:xfrm>
            </p:grpSpPr>
            <p:grpSp>
              <p:nvGrpSpPr>
                <p:cNvPr id="34" name="Google Shape;12178;p139">
                  <a:extLst>
                    <a:ext uri="{FF2B5EF4-FFF2-40B4-BE49-F238E27FC236}">
                      <a16:creationId xmlns:a16="http://schemas.microsoft.com/office/drawing/2014/main" id="{58BDDA0C-2AB1-E014-006A-6DBEE0575D43}"/>
                    </a:ext>
                  </a:extLst>
                </p:cNvPr>
                <p:cNvGrpSpPr/>
                <p:nvPr/>
              </p:nvGrpSpPr>
              <p:grpSpPr>
                <a:xfrm>
                  <a:off x="1161636" y="4047614"/>
                  <a:ext cx="159025" cy="190415"/>
                  <a:chOff x="1161636" y="4047614"/>
                  <a:chExt cx="159025" cy="190415"/>
                </a:xfrm>
              </p:grpSpPr>
              <p:sp>
                <p:nvSpPr>
                  <p:cNvPr id="39" name="Google Shape;12179;p139">
                    <a:extLst>
                      <a:ext uri="{FF2B5EF4-FFF2-40B4-BE49-F238E27FC236}">
                        <a16:creationId xmlns:a16="http://schemas.microsoft.com/office/drawing/2014/main" id="{1EC78417-BA14-995B-CE1F-CEC310FD2EFF}"/>
                      </a:ext>
                    </a:extLst>
                  </p:cNvPr>
                  <p:cNvSpPr/>
                  <p:nvPr/>
                </p:nvSpPr>
                <p:spPr>
                  <a:xfrm>
                    <a:off x="1293991" y="4047614"/>
                    <a:ext cx="26670" cy="25631"/>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180;p139">
                    <a:extLst>
                      <a:ext uri="{FF2B5EF4-FFF2-40B4-BE49-F238E27FC236}">
                        <a16:creationId xmlns:a16="http://schemas.microsoft.com/office/drawing/2014/main" id="{0ACE116A-BD66-FA79-D48A-4E5075AA3627}"/>
                      </a:ext>
                    </a:extLst>
                  </p:cNvPr>
                  <p:cNvSpPr/>
                  <p:nvPr/>
                </p:nvSpPr>
                <p:spPr>
                  <a:xfrm>
                    <a:off x="1161636" y="4073229"/>
                    <a:ext cx="146334" cy="164800"/>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12181;p139">
                  <a:extLst>
                    <a:ext uri="{FF2B5EF4-FFF2-40B4-BE49-F238E27FC236}">
                      <a16:creationId xmlns:a16="http://schemas.microsoft.com/office/drawing/2014/main" id="{5A8853BF-0281-B51C-D268-4DA6D10AB71D}"/>
                    </a:ext>
                  </a:extLst>
                </p:cNvPr>
                <p:cNvGrpSpPr/>
                <p:nvPr/>
              </p:nvGrpSpPr>
              <p:grpSpPr>
                <a:xfrm>
                  <a:off x="785350" y="4185661"/>
                  <a:ext cx="376191" cy="102736"/>
                  <a:chOff x="785350" y="4185661"/>
                  <a:chExt cx="376191" cy="102736"/>
                </a:xfrm>
              </p:grpSpPr>
              <p:sp>
                <p:nvSpPr>
                  <p:cNvPr id="36" name="Google Shape;12182;p139">
                    <a:extLst>
                      <a:ext uri="{FF2B5EF4-FFF2-40B4-BE49-F238E27FC236}">
                        <a16:creationId xmlns:a16="http://schemas.microsoft.com/office/drawing/2014/main" id="{B8EF7EDE-3258-4358-548C-56D502F45110}"/>
                      </a:ext>
                    </a:extLst>
                  </p:cNvPr>
                  <p:cNvSpPr/>
                  <p:nvPr/>
                </p:nvSpPr>
                <p:spPr>
                  <a:xfrm>
                    <a:off x="808023" y="4238011"/>
                    <a:ext cx="175636" cy="5"/>
                  </a:xfrm>
                  <a:custGeom>
                    <a:avLst/>
                    <a:gdLst/>
                    <a:ahLst/>
                    <a:cxnLst/>
                    <a:rect l="l" t="t" r="r" b="b"/>
                    <a:pathLst>
                      <a:path w="36648" h="1" fill="none" extrusionOk="0">
                        <a:moveTo>
                          <a:pt x="3664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183;p139">
                    <a:extLst>
                      <a:ext uri="{FF2B5EF4-FFF2-40B4-BE49-F238E27FC236}">
                        <a16:creationId xmlns:a16="http://schemas.microsoft.com/office/drawing/2014/main" id="{20221CDF-6040-E27D-6AE4-C590C001A912}"/>
                      </a:ext>
                    </a:extLst>
                  </p:cNvPr>
                  <p:cNvSpPr/>
                  <p:nvPr/>
                </p:nvSpPr>
                <p:spPr>
                  <a:xfrm>
                    <a:off x="983648" y="4185661"/>
                    <a:ext cx="177893" cy="102736"/>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solidFill>
                    <a:srgbClr val="E4E9ED"/>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184;p139">
                    <a:extLst>
                      <a:ext uri="{FF2B5EF4-FFF2-40B4-BE49-F238E27FC236}">
                        <a16:creationId xmlns:a16="http://schemas.microsoft.com/office/drawing/2014/main" id="{CBDB7222-5E74-8676-8AFA-9EE189ECBCD9}"/>
                      </a:ext>
                    </a:extLst>
                  </p:cNvPr>
                  <p:cNvSpPr/>
                  <p:nvPr/>
                </p:nvSpPr>
                <p:spPr>
                  <a:xfrm>
                    <a:off x="785350" y="4224370"/>
                    <a:ext cx="26646" cy="25631"/>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 name="Google Shape;12185;p139">
                <a:extLst>
                  <a:ext uri="{FF2B5EF4-FFF2-40B4-BE49-F238E27FC236}">
                    <a16:creationId xmlns:a16="http://schemas.microsoft.com/office/drawing/2014/main" id="{CAA9ACB6-4ABD-B903-A225-A1AC739FF3F8}"/>
                  </a:ext>
                </a:extLst>
              </p:cNvPr>
              <p:cNvGrpSpPr/>
              <p:nvPr/>
            </p:nvGrpSpPr>
            <p:grpSpPr>
              <a:xfrm>
                <a:off x="1501054" y="3605478"/>
                <a:ext cx="526340" cy="249240"/>
                <a:chOff x="1501054" y="3605478"/>
                <a:chExt cx="526340" cy="249240"/>
              </a:xfrm>
            </p:grpSpPr>
            <p:grpSp>
              <p:nvGrpSpPr>
                <p:cNvPr id="26" name="Google Shape;12186;p139">
                  <a:extLst>
                    <a:ext uri="{FF2B5EF4-FFF2-40B4-BE49-F238E27FC236}">
                      <a16:creationId xmlns:a16="http://schemas.microsoft.com/office/drawing/2014/main" id="{BCA2F78F-D278-7F0E-C100-99D7247D5D3A}"/>
                    </a:ext>
                  </a:extLst>
                </p:cNvPr>
                <p:cNvGrpSpPr/>
                <p:nvPr/>
              </p:nvGrpSpPr>
              <p:grpSpPr>
                <a:xfrm>
                  <a:off x="1834208" y="3643867"/>
                  <a:ext cx="193185" cy="25622"/>
                  <a:chOff x="1834208" y="3643867"/>
                  <a:chExt cx="193185" cy="25622"/>
                </a:xfrm>
              </p:grpSpPr>
              <p:sp>
                <p:nvSpPr>
                  <p:cNvPr id="32" name="Google Shape;12187;p139">
                    <a:extLst>
                      <a:ext uri="{FF2B5EF4-FFF2-40B4-BE49-F238E27FC236}">
                        <a16:creationId xmlns:a16="http://schemas.microsoft.com/office/drawing/2014/main" id="{C1139292-A677-DC0B-ABA0-6D18FAF221DB}"/>
                      </a:ext>
                    </a:extLst>
                  </p:cNvPr>
                  <p:cNvSpPr/>
                  <p:nvPr/>
                </p:nvSpPr>
                <p:spPr>
                  <a:xfrm>
                    <a:off x="1834208" y="3655851"/>
                    <a:ext cx="167541" cy="5"/>
                  </a:xfrm>
                  <a:custGeom>
                    <a:avLst/>
                    <a:gdLst/>
                    <a:ahLst/>
                    <a:cxnLst/>
                    <a:rect l="l" t="t" r="r" b="b"/>
                    <a:pathLst>
                      <a:path w="34959" h="1" fill="none" extrusionOk="0">
                        <a:moveTo>
                          <a:pt x="1" y="1"/>
                        </a:moveTo>
                        <a:lnTo>
                          <a:pt x="34959"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188;p139">
                    <a:extLst>
                      <a:ext uri="{FF2B5EF4-FFF2-40B4-BE49-F238E27FC236}">
                        <a16:creationId xmlns:a16="http://schemas.microsoft.com/office/drawing/2014/main" id="{AA90FFEF-D56A-F076-D9C2-D454122CCC14}"/>
                      </a:ext>
                    </a:extLst>
                  </p:cNvPr>
                  <p:cNvSpPr/>
                  <p:nvPr/>
                </p:nvSpPr>
                <p:spPr>
                  <a:xfrm>
                    <a:off x="2000728" y="3643867"/>
                    <a:ext cx="26665" cy="25622"/>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12189;p139">
                  <a:extLst>
                    <a:ext uri="{FF2B5EF4-FFF2-40B4-BE49-F238E27FC236}">
                      <a16:creationId xmlns:a16="http://schemas.microsoft.com/office/drawing/2014/main" id="{EB8B1A27-9F3E-C2C2-6894-12ACFFC2F645}"/>
                    </a:ext>
                  </a:extLst>
                </p:cNvPr>
                <p:cNvGrpSpPr/>
                <p:nvPr/>
              </p:nvGrpSpPr>
              <p:grpSpPr>
                <a:xfrm>
                  <a:off x="1501054" y="3605478"/>
                  <a:ext cx="333165" cy="249240"/>
                  <a:chOff x="1501054" y="3605478"/>
                  <a:chExt cx="333165" cy="249240"/>
                </a:xfrm>
              </p:grpSpPr>
              <p:sp>
                <p:nvSpPr>
                  <p:cNvPr id="28" name="Google Shape;12190;p139">
                    <a:extLst>
                      <a:ext uri="{FF2B5EF4-FFF2-40B4-BE49-F238E27FC236}">
                        <a16:creationId xmlns:a16="http://schemas.microsoft.com/office/drawing/2014/main" id="{80C4DD22-FEF0-572F-FC7C-E02D5EB65674}"/>
                      </a:ext>
                    </a:extLst>
                  </p:cNvPr>
                  <p:cNvSpPr/>
                  <p:nvPr/>
                </p:nvSpPr>
                <p:spPr>
                  <a:xfrm>
                    <a:off x="1656330" y="3605478"/>
                    <a:ext cx="177888" cy="102736"/>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solidFill>
                    <a:srgbClr val="A5B7C5"/>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12191;p139">
                    <a:extLst>
                      <a:ext uri="{FF2B5EF4-FFF2-40B4-BE49-F238E27FC236}">
                        <a16:creationId xmlns:a16="http://schemas.microsoft.com/office/drawing/2014/main" id="{C426B6BB-ED87-9582-9DB8-EA4205D648AE}"/>
                      </a:ext>
                    </a:extLst>
                  </p:cNvPr>
                  <p:cNvGrpSpPr/>
                  <p:nvPr/>
                </p:nvGrpSpPr>
                <p:grpSpPr>
                  <a:xfrm>
                    <a:off x="1501054" y="3655851"/>
                    <a:ext cx="155286" cy="198867"/>
                    <a:chOff x="1501054" y="3655851"/>
                    <a:chExt cx="155286" cy="198867"/>
                  </a:xfrm>
                </p:grpSpPr>
                <p:sp>
                  <p:nvSpPr>
                    <p:cNvPr id="30" name="Google Shape;12192;p139">
                      <a:extLst>
                        <a:ext uri="{FF2B5EF4-FFF2-40B4-BE49-F238E27FC236}">
                          <a16:creationId xmlns:a16="http://schemas.microsoft.com/office/drawing/2014/main" id="{FFF349F9-E79D-A1C8-799D-CBE37D36ED6C}"/>
                        </a:ext>
                      </a:extLst>
                    </p:cNvPr>
                    <p:cNvSpPr/>
                    <p:nvPr/>
                  </p:nvSpPr>
                  <p:spPr>
                    <a:xfrm>
                      <a:off x="1516351" y="3655851"/>
                      <a:ext cx="139989" cy="186082"/>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193;p139">
                      <a:extLst>
                        <a:ext uri="{FF2B5EF4-FFF2-40B4-BE49-F238E27FC236}">
                          <a16:creationId xmlns:a16="http://schemas.microsoft.com/office/drawing/2014/main" id="{741097D1-B5DD-91C7-358E-58B90EEDF0E0}"/>
                        </a:ext>
                      </a:extLst>
                    </p:cNvPr>
                    <p:cNvSpPr/>
                    <p:nvPr/>
                  </p:nvSpPr>
                  <p:spPr>
                    <a:xfrm>
                      <a:off x="1501054" y="3829092"/>
                      <a:ext cx="26646" cy="25626"/>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1" name="Google Shape;12194;p139">
                <a:extLst>
                  <a:ext uri="{FF2B5EF4-FFF2-40B4-BE49-F238E27FC236}">
                    <a16:creationId xmlns:a16="http://schemas.microsoft.com/office/drawing/2014/main" id="{E1AA2A68-2B77-B5C5-5C05-3F6C677AD450}"/>
                  </a:ext>
                </a:extLst>
              </p:cNvPr>
              <p:cNvGrpSpPr/>
              <p:nvPr/>
            </p:nvGrpSpPr>
            <p:grpSpPr>
              <a:xfrm>
                <a:off x="724986" y="3800594"/>
                <a:ext cx="532950" cy="302090"/>
                <a:chOff x="724986" y="3800594"/>
                <a:chExt cx="532950" cy="302090"/>
              </a:xfrm>
            </p:grpSpPr>
            <p:grpSp>
              <p:nvGrpSpPr>
                <p:cNvPr id="12" name="Google Shape;12195;p139">
                  <a:extLst>
                    <a:ext uri="{FF2B5EF4-FFF2-40B4-BE49-F238E27FC236}">
                      <a16:creationId xmlns:a16="http://schemas.microsoft.com/office/drawing/2014/main" id="{A8811201-77D7-10C2-4EA6-2351105F1A93}"/>
                    </a:ext>
                  </a:extLst>
                </p:cNvPr>
                <p:cNvGrpSpPr/>
                <p:nvPr/>
              </p:nvGrpSpPr>
              <p:grpSpPr>
                <a:xfrm>
                  <a:off x="724986" y="4044367"/>
                  <a:ext cx="181314" cy="25626"/>
                  <a:chOff x="724986" y="4044367"/>
                  <a:chExt cx="181314" cy="25626"/>
                </a:xfrm>
              </p:grpSpPr>
              <p:sp>
                <p:nvSpPr>
                  <p:cNvPr id="24" name="Google Shape;12196;p139">
                    <a:extLst>
                      <a:ext uri="{FF2B5EF4-FFF2-40B4-BE49-F238E27FC236}">
                        <a16:creationId xmlns:a16="http://schemas.microsoft.com/office/drawing/2014/main" id="{B28AFED4-D695-DECE-E3E6-81B74A41A23B}"/>
                      </a:ext>
                    </a:extLst>
                  </p:cNvPr>
                  <p:cNvSpPr/>
                  <p:nvPr/>
                </p:nvSpPr>
                <p:spPr>
                  <a:xfrm>
                    <a:off x="746695" y="4059966"/>
                    <a:ext cx="159605" cy="5"/>
                  </a:xfrm>
                  <a:custGeom>
                    <a:avLst/>
                    <a:gdLst/>
                    <a:ahLst/>
                    <a:cxnLst/>
                    <a:rect l="l" t="t" r="r" b="b"/>
                    <a:pathLst>
                      <a:path w="33303" h="1" fill="none" extrusionOk="0">
                        <a:moveTo>
                          <a:pt x="1" y="1"/>
                        </a:moveTo>
                        <a:lnTo>
                          <a:pt x="3330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197;p139">
                    <a:extLst>
                      <a:ext uri="{FF2B5EF4-FFF2-40B4-BE49-F238E27FC236}">
                        <a16:creationId xmlns:a16="http://schemas.microsoft.com/office/drawing/2014/main" id="{55CC2F2C-ACD3-B652-7F18-3C7E771F6DCB}"/>
                      </a:ext>
                    </a:extLst>
                  </p:cNvPr>
                  <p:cNvSpPr/>
                  <p:nvPr/>
                </p:nvSpPr>
                <p:spPr>
                  <a:xfrm>
                    <a:off x="724986" y="4044367"/>
                    <a:ext cx="26646" cy="25626"/>
                  </a:xfrm>
                  <a:custGeom>
                    <a:avLst/>
                    <a:gdLst/>
                    <a:ahLst/>
                    <a:cxnLst/>
                    <a:rect l="l" t="t" r="r" b="b"/>
                    <a:pathLst>
                      <a:path w="5560" h="5350" extrusionOk="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2198;p139">
                  <a:extLst>
                    <a:ext uri="{FF2B5EF4-FFF2-40B4-BE49-F238E27FC236}">
                      <a16:creationId xmlns:a16="http://schemas.microsoft.com/office/drawing/2014/main" id="{4DA968A1-92F7-D04B-AFF6-DB1C10E6C6D5}"/>
                    </a:ext>
                  </a:extLst>
                </p:cNvPr>
                <p:cNvGrpSpPr/>
                <p:nvPr/>
              </p:nvGrpSpPr>
              <p:grpSpPr>
                <a:xfrm>
                  <a:off x="906290" y="3800594"/>
                  <a:ext cx="351646" cy="302090"/>
                  <a:chOff x="906290" y="3800594"/>
                  <a:chExt cx="351646" cy="302090"/>
                </a:xfrm>
              </p:grpSpPr>
              <p:grpSp>
                <p:nvGrpSpPr>
                  <p:cNvPr id="17" name="Google Shape;12199;p139">
                    <a:extLst>
                      <a:ext uri="{FF2B5EF4-FFF2-40B4-BE49-F238E27FC236}">
                        <a16:creationId xmlns:a16="http://schemas.microsoft.com/office/drawing/2014/main" id="{20F212E7-9664-50F7-E749-01C62500B3D0}"/>
                      </a:ext>
                    </a:extLst>
                  </p:cNvPr>
                  <p:cNvGrpSpPr/>
                  <p:nvPr/>
                </p:nvGrpSpPr>
                <p:grpSpPr>
                  <a:xfrm>
                    <a:off x="1084172" y="3842857"/>
                    <a:ext cx="173764" cy="217131"/>
                    <a:chOff x="1084172" y="3842857"/>
                    <a:chExt cx="173764" cy="217131"/>
                  </a:xfrm>
                </p:grpSpPr>
                <p:grpSp>
                  <p:nvGrpSpPr>
                    <p:cNvPr id="20" name="Google Shape;12200;p139">
                      <a:extLst>
                        <a:ext uri="{FF2B5EF4-FFF2-40B4-BE49-F238E27FC236}">
                          <a16:creationId xmlns:a16="http://schemas.microsoft.com/office/drawing/2014/main" id="{24009FD1-491D-7805-DDCD-1CACD8759266}"/>
                        </a:ext>
                      </a:extLst>
                    </p:cNvPr>
                    <p:cNvGrpSpPr/>
                    <p:nvPr/>
                  </p:nvGrpSpPr>
                  <p:grpSpPr>
                    <a:xfrm>
                      <a:off x="1156862" y="3936509"/>
                      <a:ext cx="101073" cy="25622"/>
                      <a:chOff x="1156862" y="3936509"/>
                      <a:chExt cx="101073" cy="25622"/>
                    </a:xfrm>
                  </p:grpSpPr>
                  <p:sp>
                    <p:nvSpPr>
                      <p:cNvPr id="22" name="Google Shape;12201;p139">
                        <a:extLst>
                          <a:ext uri="{FF2B5EF4-FFF2-40B4-BE49-F238E27FC236}">
                            <a16:creationId xmlns:a16="http://schemas.microsoft.com/office/drawing/2014/main" id="{BE2C65C4-D527-5173-EACE-403D2CC7C956}"/>
                          </a:ext>
                        </a:extLst>
                      </p:cNvPr>
                      <p:cNvSpPr/>
                      <p:nvPr/>
                    </p:nvSpPr>
                    <p:spPr>
                      <a:xfrm>
                        <a:off x="1156862" y="3936509"/>
                        <a:ext cx="26651" cy="25622"/>
                      </a:xfrm>
                      <a:custGeom>
                        <a:avLst/>
                        <a:gdLst/>
                        <a:ahLst/>
                        <a:cxnLst/>
                        <a:rect l="l" t="t" r="r" b="b"/>
                        <a:pathLst>
                          <a:path w="5561" h="5349" extrusionOk="0">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202;p139">
                        <a:extLst>
                          <a:ext uri="{FF2B5EF4-FFF2-40B4-BE49-F238E27FC236}">
                            <a16:creationId xmlns:a16="http://schemas.microsoft.com/office/drawing/2014/main" id="{F4845E43-8E0C-1854-580F-1F2ADDCF5353}"/>
                          </a:ext>
                        </a:extLst>
                      </p:cNvPr>
                      <p:cNvSpPr/>
                      <p:nvPr/>
                    </p:nvSpPr>
                    <p:spPr>
                      <a:xfrm>
                        <a:off x="1173592" y="3951414"/>
                        <a:ext cx="84343" cy="5"/>
                      </a:xfrm>
                      <a:custGeom>
                        <a:avLst/>
                        <a:gdLst/>
                        <a:ahLst/>
                        <a:cxnLst/>
                        <a:rect l="l" t="t" r="r" b="b"/>
                        <a:pathLst>
                          <a:path w="17599" h="1" fill="none" extrusionOk="0">
                            <a:moveTo>
                              <a:pt x="1759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12203;p139">
                      <a:extLst>
                        <a:ext uri="{FF2B5EF4-FFF2-40B4-BE49-F238E27FC236}">
                          <a16:creationId xmlns:a16="http://schemas.microsoft.com/office/drawing/2014/main" id="{C8042D10-1EBB-39D3-C54D-082304FA6DDB}"/>
                        </a:ext>
                      </a:extLst>
                    </p:cNvPr>
                    <p:cNvSpPr/>
                    <p:nvPr/>
                  </p:nvSpPr>
                  <p:spPr>
                    <a:xfrm>
                      <a:off x="1084172" y="3842857"/>
                      <a:ext cx="86476" cy="217131"/>
                    </a:xfrm>
                    <a:custGeom>
                      <a:avLst/>
                      <a:gdLst/>
                      <a:ahLst/>
                      <a:cxnLst/>
                      <a:rect l="l" t="t" r="r" b="b"/>
                      <a:pathLst>
                        <a:path w="18044" h="45330" fill="none" extrusionOk="0">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2204;p139">
                    <a:extLst>
                      <a:ext uri="{FF2B5EF4-FFF2-40B4-BE49-F238E27FC236}">
                        <a16:creationId xmlns:a16="http://schemas.microsoft.com/office/drawing/2014/main" id="{2CBCF3DA-B886-A919-95C0-7BCA05DCAB5C}"/>
                      </a:ext>
                    </a:extLst>
                  </p:cNvPr>
                  <p:cNvSpPr/>
                  <p:nvPr/>
                </p:nvSpPr>
                <p:spPr>
                  <a:xfrm>
                    <a:off x="906290" y="3999967"/>
                    <a:ext cx="177893" cy="102717"/>
                  </a:xfrm>
                  <a:custGeom>
                    <a:avLst/>
                    <a:gdLst/>
                    <a:ahLst/>
                    <a:cxnLst/>
                    <a:rect l="l" t="t" r="r" b="b"/>
                    <a:pathLst>
                      <a:path w="37119" h="21444" extrusionOk="0">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solidFill>
                    <a:srgbClr val="667E92"/>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205;p139">
                    <a:extLst>
                      <a:ext uri="{FF2B5EF4-FFF2-40B4-BE49-F238E27FC236}">
                        <a16:creationId xmlns:a16="http://schemas.microsoft.com/office/drawing/2014/main" id="{6335BB7F-7EB4-3A0C-B145-D87FDFA7FB87}"/>
                      </a:ext>
                    </a:extLst>
                  </p:cNvPr>
                  <p:cNvSpPr/>
                  <p:nvPr/>
                </p:nvSpPr>
                <p:spPr>
                  <a:xfrm>
                    <a:off x="914509" y="3800594"/>
                    <a:ext cx="177888" cy="102731"/>
                  </a:xfrm>
                  <a:custGeom>
                    <a:avLst/>
                    <a:gdLst/>
                    <a:ahLst/>
                    <a:cxnLst/>
                    <a:rect l="l" t="t" r="r" b="b"/>
                    <a:pathLst>
                      <a:path w="37118" h="21447" extrusionOk="0">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solidFill>
                    <a:srgbClr val="E6EBEF"/>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2206;p139">
                  <a:extLst>
                    <a:ext uri="{FF2B5EF4-FFF2-40B4-BE49-F238E27FC236}">
                      <a16:creationId xmlns:a16="http://schemas.microsoft.com/office/drawing/2014/main" id="{89F321B3-4E7F-9ED9-500C-DEE44F322188}"/>
                    </a:ext>
                  </a:extLst>
                </p:cNvPr>
                <p:cNvGrpSpPr/>
                <p:nvPr/>
              </p:nvGrpSpPr>
              <p:grpSpPr>
                <a:xfrm>
                  <a:off x="724986" y="3830189"/>
                  <a:ext cx="189533" cy="25626"/>
                  <a:chOff x="724986" y="3830189"/>
                  <a:chExt cx="189533" cy="25626"/>
                </a:xfrm>
              </p:grpSpPr>
              <p:sp>
                <p:nvSpPr>
                  <p:cNvPr id="15" name="Google Shape;12207;p139">
                    <a:extLst>
                      <a:ext uri="{FF2B5EF4-FFF2-40B4-BE49-F238E27FC236}">
                        <a16:creationId xmlns:a16="http://schemas.microsoft.com/office/drawing/2014/main" id="{ACB7B3C1-1C14-F2D9-A0EA-C76652786385}"/>
                      </a:ext>
                    </a:extLst>
                  </p:cNvPr>
                  <p:cNvSpPr/>
                  <p:nvPr/>
                </p:nvSpPr>
                <p:spPr>
                  <a:xfrm>
                    <a:off x="724986" y="3830189"/>
                    <a:ext cx="26646" cy="25626"/>
                  </a:xfrm>
                  <a:custGeom>
                    <a:avLst/>
                    <a:gdLst/>
                    <a:ahLst/>
                    <a:cxnLst/>
                    <a:rect l="l" t="t" r="r" b="b"/>
                    <a:pathLst>
                      <a:path w="5560" h="5350" extrusionOk="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solidFill>
                    <a:srgbClr val="E6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208;p139">
                    <a:extLst>
                      <a:ext uri="{FF2B5EF4-FFF2-40B4-BE49-F238E27FC236}">
                        <a16:creationId xmlns:a16="http://schemas.microsoft.com/office/drawing/2014/main" id="{ACB380B0-D78D-4AF8-AE6D-DEAC4B9B7224}"/>
                      </a:ext>
                    </a:extLst>
                  </p:cNvPr>
                  <p:cNvSpPr/>
                  <p:nvPr/>
                </p:nvSpPr>
                <p:spPr>
                  <a:xfrm>
                    <a:off x="746695" y="3842838"/>
                    <a:ext cx="167824" cy="5"/>
                  </a:xfrm>
                  <a:custGeom>
                    <a:avLst/>
                    <a:gdLst/>
                    <a:ahLst/>
                    <a:cxnLst/>
                    <a:rect l="l" t="t" r="r" b="b"/>
                    <a:pathLst>
                      <a:path w="35018" h="1" fill="none" extrusionOk="0">
                        <a:moveTo>
                          <a:pt x="35017"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6128" name="Rectangle 6127">
            <a:extLst>
              <a:ext uri="{FF2B5EF4-FFF2-40B4-BE49-F238E27FC236}">
                <a16:creationId xmlns:a16="http://schemas.microsoft.com/office/drawing/2014/main" id="{7C00E0DC-4475-3ECC-4828-2CAD731EDF41}"/>
              </a:ext>
            </a:extLst>
          </p:cNvPr>
          <p:cNvSpPr/>
          <p:nvPr/>
        </p:nvSpPr>
        <p:spPr>
          <a:xfrm>
            <a:off x="789709" y="3872345"/>
            <a:ext cx="4435632" cy="509700"/>
          </a:xfrm>
          <a:prstGeom prst="rect">
            <a:avLst/>
          </a:prstGeom>
          <a:solidFill>
            <a:srgbClr val="121241"/>
          </a:solidFill>
          <a:ln>
            <a:solidFill>
              <a:srgbClr val="1212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132" name="TextBox 6131">
            <a:extLst>
              <a:ext uri="{FF2B5EF4-FFF2-40B4-BE49-F238E27FC236}">
                <a16:creationId xmlns:a16="http://schemas.microsoft.com/office/drawing/2014/main" id="{D24D7EE1-2EB5-EE3F-61A0-650247D4CDEE}"/>
              </a:ext>
            </a:extLst>
          </p:cNvPr>
          <p:cNvSpPr txBox="1"/>
          <p:nvPr/>
        </p:nvSpPr>
        <p:spPr>
          <a:xfrm>
            <a:off x="784826" y="2639757"/>
            <a:ext cx="3830775" cy="523220"/>
          </a:xfrm>
          <a:prstGeom prst="rect">
            <a:avLst/>
          </a:prstGeom>
          <a:noFill/>
          <a:effectLst>
            <a:outerShdw blurRad="50800" dist="38100" dir="2700000" algn="tl" rotWithShape="0">
              <a:prstClr val="black">
                <a:alpha val="40000"/>
              </a:prstClr>
            </a:outerShdw>
          </a:effectLst>
        </p:spPr>
        <p:txBody>
          <a:bodyPr wrap="square" rtlCol="0">
            <a:spAutoFit/>
          </a:bodyPr>
          <a:lstStyle/>
          <a:p>
            <a:r>
              <a:rPr lang="pt-PT" b="1" dirty="0">
                <a:solidFill>
                  <a:srgbClr val="0000CD"/>
                </a:solidFill>
                <a:effectLst/>
              </a:rPr>
              <a:t>if</a:t>
            </a:r>
            <a:r>
              <a:rPr lang="pt-PT" b="1" dirty="0">
                <a:solidFill>
                  <a:srgbClr val="000000"/>
                </a:solidFill>
                <a:effectLst/>
              </a:rPr>
              <a:t> </a:t>
            </a:r>
            <a:r>
              <a:rPr lang="pt-PT" b="1" dirty="0">
                <a:solidFill>
                  <a:schemeClr val="bg1"/>
                </a:solidFill>
                <a:effectLst/>
              </a:rPr>
              <a:t>Model</a:t>
            </a:r>
            <a:r>
              <a:rPr lang="pt-PT" b="1" dirty="0">
                <a:solidFill>
                  <a:srgbClr val="000000"/>
                </a:solidFill>
                <a:effectLst/>
              </a:rPr>
              <a:t> </a:t>
            </a:r>
            <a:r>
              <a:rPr lang="pt-PT" b="1" dirty="0">
                <a:solidFill>
                  <a:schemeClr val="bg1"/>
                </a:solidFill>
                <a:effectLst/>
              </a:rPr>
              <a:t>==</a:t>
            </a:r>
            <a:r>
              <a:rPr lang="pt-PT" b="1" dirty="0">
                <a:solidFill>
                  <a:srgbClr val="000000"/>
                </a:solidFill>
                <a:effectLst/>
              </a:rPr>
              <a:t> </a:t>
            </a:r>
            <a:r>
              <a:rPr lang="pt-PT" b="1" dirty="0">
                <a:solidFill>
                  <a:schemeClr val="accent3">
                    <a:lumMod val="75000"/>
                  </a:schemeClr>
                </a:solidFill>
                <a:effectLst/>
              </a:rPr>
              <a:t>“good“ </a:t>
            </a:r>
            <a:r>
              <a:rPr lang="pt-PT" b="1" dirty="0">
                <a:solidFill>
                  <a:schemeClr val="bg1"/>
                </a:solidFill>
                <a:effectLst/>
              </a:rPr>
              <a:t>:</a:t>
            </a:r>
            <a:br>
              <a:rPr lang="pt-PT" b="1" dirty="0">
                <a:solidFill>
                  <a:srgbClr val="000000"/>
                </a:solidFill>
                <a:effectLst/>
              </a:rPr>
            </a:br>
            <a:r>
              <a:rPr lang="pt-PT" b="1" dirty="0">
                <a:solidFill>
                  <a:srgbClr val="000000"/>
                </a:solidFill>
                <a:effectLst/>
              </a:rPr>
              <a:t>    </a:t>
            </a:r>
            <a:r>
              <a:rPr lang="pt-PT" b="1" dirty="0">
                <a:solidFill>
                  <a:srgbClr val="0000CD"/>
                </a:solidFill>
                <a:effectLst/>
              </a:rPr>
              <a:t>Print(</a:t>
            </a:r>
            <a:r>
              <a:rPr lang="pt-PT" b="1" dirty="0">
                <a:solidFill>
                  <a:schemeClr val="accent3">
                    <a:lumMod val="75000"/>
                  </a:schemeClr>
                </a:solidFill>
                <a:effectLst/>
              </a:rPr>
              <a:t>“nice job”</a:t>
            </a:r>
            <a:r>
              <a:rPr lang="pt-PT" b="1" dirty="0">
                <a:solidFill>
                  <a:srgbClr val="0000CD"/>
                </a:solidFill>
                <a:effectLst/>
              </a:rPr>
              <a:t>)</a:t>
            </a:r>
            <a:endParaRPr lang="pt-PT" b="1" dirty="0">
              <a:solidFill>
                <a:schemeClr val="bg1"/>
              </a:solidFill>
            </a:endParaRPr>
          </a:p>
        </p:txBody>
      </p:sp>
      <p:sp>
        <p:nvSpPr>
          <p:cNvPr id="6135" name="Google Shape;3491;p75">
            <a:extLst>
              <a:ext uri="{FF2B5EF4-FFF2-40B4-BE49-F238E27FC236}">
                <a16:creationId xmlns:a16="http://schemas.microsoft.com/office/drawing/2014/main" id="{4665E8DA-70A7-91EE-7703-9BA612731E9A}"/>
              </a:ext>
            </a:extLst>
          </p:cNvPr>
          <p:cNvSpPr/>
          <p:nvPr/>
        </p:nvSpPr>
        <p:spPr>
          <a:xfrm>
            <a:off x="3269678" y="1098392"/>
            <a:ext cx="905843" cy="905843"/>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6" name="TextBox 6135">
            <a:extLst>
              <a:ext uri="{FF2B5EF4-FFF2-40B4-BE49-F238E27FC236}">
                <a16:creationId xmlns:a16="http://schemas.microsoft.com/office/drawing/2014/main" id="{6C93177E-E9C2-A021-556E-7101B8D8C29A}"/>
              </a:ext>
            </a:extLst>
          </p:cNvPr>
          <p:cNvSpPr txBox="1"/>
          <p:nvPr/>
        </p:nvSpPr>
        <p:spPr>
          <a:xfrm>
            <a:off x="3371059" y="1243976"/>
            <a:ext cx="914400" cy="861774"/>
          </a:xfrm>
          <a:prstGeom prst="rect">
            <a:avLst/>
          </a:prstGeom>
          <a:noFill/>
        </p:spPr>
        <p:txBody>
          <a:bodyPr wrap="square" rtlCol="0">
            <a:spAutoFit/>
          </a:bodyPr>
          <a:lstStyle/>
          <a:p>
            <a:r>
              <a:rPr lang="en" sz="360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05</a:t>
            </a:r>
          </a:p>
          <a:p>
            <a:endParaRPr lang="pt-PT" dirty="0"/>
          </a:p>
        </p:txBody>
      </p:sp>
    </p:spTree>
    <p:extLst>
      <p:ext uri="{BB962C8B-B14F-4D97-AF65-F5344CB8AC3E}">
        <p14:creationId xmlns:p14="http://schemas.microsoft.com/office/powerpoint/2010/main" val="4227713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132"/>
                                        </p:tgtEl>
                                        <p:attrNameLst>
                                          <p:attrName>style.visibility</p:attrName>
                                        </p:attrNameLst>
                                      </p:cBhvr>
                                      <p:to>
                                        <p:strVal val="visible"/>
                                      </p:to>
                                    </p:set>
                                    <p:animEffect transition="in" filter="wipe(down)">
                                      <p:cBhvr>
                                        <p:cTn id="7" dur="580">
                                          <p:stCondLst>
                                            <p:cond delay="0"/>
                                          </p:stCondLst>
                                        </p:cTn>
                                        <p:tgtEl>
                                          <p:spTgt spid="6132"/>
                                        </p:tgtEl>
                                      </p:cBhvr>
                                    </p:animEffect>
                                    <p:anim calcmode="lin" valueType="num">
                                      <p:cBhvr>
                                        <p:cTn id="8" dur="1822" tmFilter="0,0; 0.14,0.36; 0.43,0.73; 0.71,0.91; 1.0,1.0">
                                          <p:stCondLst>
                                            <p:cond delay="0"/>
                                          </p:stCondLst>
                                        </p:cTn>
                                        <p:tgtEl>
                                          <p:spTgt spid="613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13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13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13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132"/>
                                        </p:tgtEl>
                                        <p:attrNameLst>
                                          <p:attrName>ppt_y</p:attrName>
                                        </p:attrNameLst>
                                      </p:cBhvr>
                                      <p:tavLst>
                                        <p:tav tm="0" fmla="#ppt_y-sin(pi*$)/81">
                                          <p:val>
                                            <p:fltVal val="0"/>
                                          </p:val>
                                        </p:tav>
                                        <p:tav tm="100000">
                                          <p:val>
                                            <p:fltVal val="1"/>
                                          </p:val>
                                        </p:tav>
                                      </p:tavLst>
                                    </p:anim>
                                    <p:animScale>
                                      <p:cBhvr>
                                        <p:cTn id="13" dur="26">
                                          <p:stCondLst>
                                            <p:cond delay="650"/>
                                          </p:stCondLst>
                                        </p:cTn>
                                        <p:tgtEl>
                                          <p:spTgt spid="6132"/>
                                        </p:tgtEl>
                                      </p:cBhvr>
                                      <p:to x="100000" y="60000"/>
                                    </p:animScale>
                                    <p:animScale>
                                      <p:cBhvr>
                                        <p:cTn id="14" dur="166" decel="50000">
                                          <p:stCondLst>
                                            <p:cond delay="676"/>
                                          </p:stCondLst>
                                        </p:cTn>
                                        <p:tgtEl>
                                          <p:spTgt spid="6132"/>
                                        </p:tgtEl>
                                      </p:cBhvr>
                                      <p:to x="100000" y="100000"/>
                                    </p:animScale>
                                    <p:animScale>
                                      <p:cBhvr>
                                        <p:cTn id="15" dur="26">
                                          <p:stCondLst>
                                            <p:cond delay="1312"/>
                                          </p:stCondLst>
                                        </p:cTn>
                                        <p:tgtEl>
                                          <p:spTgt spid="6132"/>
                                        </p:tgtEl>
                                      </p:cBhvr>
                                      <p:to x="100000" y="80000"/>
                                    </p:animScale>
                                    <p:animScale>
                                      <p:cBhvr>
                                        <p:cTn id="16" dur="166" decel="50000">
                                          <p:stCondLst>
                                            <p:cond delay="1338"/>
                                          </p:stCondLst>
                                        </p:cTn>
                                        <p:tgtEl>
                                          <p:spTgt spid="6132"/>
                                        </p:tgtEl>
                                      </p:cBhvr>
                                      <p:to x="100000" y="100000"/>
                                    </p:animScale>
                                    <p:animScale>
                                      <p:cBhvr>
                                        <p:cTn id="17" dur="26">
                                          <p:stCondLst>
                                            <p:cond delay="1642"/>
                                          </p:stCondLst>
                                        </p:cTn>
                                        <p:tgtEl>
                                          <p:spTgt spid="6132"/>
                                        </p:tgtEl>
                                      </p:cBhvr>
                                      <p:to x="100000" y="90000"/>
                                    </p:animScale>
                                    <p:animScale>
                                      <p:cBhvr>
                                        <p:cTn id="18" dur="166" decel="50000">
                                          <p:stCondLst>
                                            <p:cond delay="1668"/>
                                          </p:stCondLst>
                                        </p:cTn>
                                        <p:tgtEl>
                                          <p:spTgt spid="6132"/>
                                        </p:tgtEl>
                                      </p:cBhvr>
                                      <p:to x="100000" y="100000"/>
                                    </p:animScale>
                                    <p:animScale>
                                      <p:cBhvr>
                                        <p:cTn id="19" dur="26">
                                          <p:stCondLst>
                                            <p:cond delay="1808"/>
                                          </p:stCondLst>
                                        </p:cTn>
                                        <p:tgtEl>
                                          <p:spTgt spid="6132"/>
                                        </p:tgtEl>
                                      </p:cBhvr>
                                      <p:to x="100000" y="95000"/>
                                    </p:animScale>
                                    <p:animScale>
                                      <p:cBhvr>
                                        <p:cTn id="20" dur="166" decel="50000">
                                          <p:stCondLst>
                                            <p:cond delay="1834"/>
                                          </p:stCondLst>
                                        </p:cTn>
                                        <p:tgtEl>
                                          <p:spTgt spid="613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6041"/>
                                        </p:tgtEl>
                                        <p:attrNameLst>
                                          <p:attrName>style.visibility</p:attrName>
                                        </p:attrNameLst>
                                      </p:cBhvr>
                                      <p:to>
                                        <p:strVal val="visible"/>
                                      </p:to>
                                    </p:set>
                                    <p:animEffect transition="in" filter="wipe(down)">
                                      <p:cBhvr>
                                        <p:cTn id="23" dur="580">
                                          <p:stCondLst>
                                            <p:cond delay="0"/>
                                          </p:stCondLst>
                                        </p:cTn>
                                        <p:tgtEl>
                                          <p:spTgt spid="6041"/>
                                        </p:tgtEl>
                                      </p:cBhvr>
                                    </p:animEffect>
                                    <p:anim calcmode="lin" valueType="num">
                                      <p:cBhvr>
                                        <p:cTn id="24" dur="1822" tmFilter="0,0; 0.14,0.36; 0.43,0.73; 0.71,0.91; 1.0,1.0">
                                          <p:stCondLst>
                                            <p:cond delay="0"/>
                                          </p:stCondLst>
                                        </p:cTn>
                                        <p:tgtEl>
                                          <p:spTgt spid="6041"/>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6041"/>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6041"/>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6041"/>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6041"/>
                                        </p:tgtEl>
                                        <p:attrNameLst>
                                          <p:attrName>ppt_y</p:attrName>
                                        </p:attrNameLst>
                                      </p:cBhvr>
                                      <p:tavLst>
                                        <p:tav tm="0" fmla="#ppt_y-sin(pi*$)/81">
                                          <p:val>
                                            <p:fltVal val="0"/>
                                          </p:val>
                                        </p:tav>
                                        <p:tav tm="100000">
                                          <p:val>
                                            <p:fltVal val="1"/>
                                          </p:val>
                                        </p:tav>
                                      </p:tavLst>
                                    </p:anim>
                                    <p:animScale>
                                      <p:cBhvr>
                                        <p:cTn id="29" dur="26">
                                          <p:stCondLst>
                                            <p:cond delay="650"/>
                                          </p:stCondLst>
                                        </p:cTn>
                                        <p:tgtEl>
                                          <p:spTgt spid="6041"/>
                                        </p:tgtEl>
                                      </p:cBhvr>
                                      <p:to x="100000" y="60000"/>
                                    </p:animScale>
                                    <p:animScale>
                                      <p:cBhvr>
                                        <p:cTn id="30" dur="166" decel="50000">
                                          <p:stCondLst>
                                            <p:cond delay="676"/>
                                          </p:stCondLst>
                                        </p:cTn>
                                        <p:tgtEl>
                                          <p:spTgt spid="6041"/>
                                        </p:tgtEl>
                                      </p:cBhvr>
                                      <p:to x="100000" y="100000"/>
                                    </p:animScale>
                                    <p:animScale>
                                      <p:cBhvr>
                                        <p:cTn id="31" dur="26">
                                          <p:stCondLst>
                                            <p:cond delay="1312"/>
                                          </p:stCondLst>
                                        </p:cTn>
                                        <p:tgtEl>
                                          <p:spTgt spid="6041"/>
                                        </p:tgtEl>
                                      </p:cBhvr>
                                      <p:to x="100000" y="80000"/>
                                    </p:animScale>
                                    <p:animScale>
                                      <p:cBhvr>
                                        <p:cTn id="32" dur="166" decel="50000">
                                          <p:stCondLst>
                                            <p:cond delay="1338"/>
                                          </p:stCondLst>
                                        </p:cTn>
                                        <p:tgtEl>
                                          <p:spTgt spid="6041"/>
                                        </p:tgtEl>
                                      </p:cBhvr>
                                      <p:to x="100000" y="100000"/>
                                    </p:animScale>
                                    <p:animScale>
                                      <p:cBhvr>
                                        <p:cTn id="33" dur="26">
                                          <p:stCondLst>
                                            <p:cond delay="1642"/>
                                          </p:stCondLst>
                                        </p:cTn>
                                        <p:tgtEl>
                                          <p:spTgt spid="6041"/>
                                        </p:tgtEl>
                                      </p:cBhvr>
                                      <p:to x="100000" y="90000"/>
                                    </p:animScale>
                                    <p:animScale>
                                      <p:cBhvr>
                                        <p:cTn id="34" dur="166" decel="50000">
                                          <p:stCondLst>
                                            <p:cond delay="1668"/>
                                          </p:stCondLst>
                                        </p:cTn>
                                        <p:tgtEl>
                                          <p:spTgt spid="6041"/>
                                        </p:tgtEl>
                                      </p:cBhvr>
                                      <p:to x="100000" y="100000"/>
                                    </p:animScale>
                                    <p:animScale>
                                      <p:cBhvr>
                                        <p:cTn id="35" dur="26">
                                          <p:stCondLst>
                                            <p:cond delay="1808"/>
                                          </p:stCondLst>
                                        </p:cTn>
                                        <p:tgtEl>
                                          <p:spTgt spid="6041"/>
                                        </p:tgtEl>
                                      </p:cBhvr>
                                      <p:to x="100000" y="95000"/>
                                    </p:animScale>
                                    <p:animScale>
                                      <p:cBhvr>
                                        <p:cTn id="36" dur="166" decel="50000">
                                          <p:stCondLst>
                                            <p:cond delay="1834"/>
                                          </p:stCondLst>
                                        </p:cTn>
                                        <p:tgtEl>
                                          <p:spTgt spid="6041"/>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6136"/>
                                        </p:tgtEl>
                                        <p:attrNameLst>
                                          <p:attrName>style.visibility</p:attrName>
                                        </p:attrNameLst>
                                      </p:cBhvr>
                                      <p:to>
                                        <p:strVal val="visible"/>
                                      </p:to>
                                    </p:set>
                                    <p:animEffect transition="in" filter="wipe(down)">
                                      <p:cBhvr>
                                        <p:cTn id="39" dur="580">
                                          <p:stCondLst>
                                            <p:cond delay="0"/>
                                          </p:stCondLst>
                                        </p:cTn>
                                        <p:tgtEl>
                                          <p:spTgt spid="6136"/>
                                        </p:tgtEl>
                                      </p:cBhvr>
                                    </p:animEffect>
                                    <p:anim calcmode="lin" valueType="num">
                                      <p:cBhvr>
                                        <p:cTn id="40" dur="1822" tmFilter="0,0; 0.14,0.36; 0.43,0.73; 0.71,0.91; 1.0,1.0">
                                          <p:stCondLst>
                                            <p:cond delay="0"/>
                                          </p:stCondLst>
                                        </p:cTn>
                                        <p:tgtEl>
                                          <p:spTgt spid="6136"/>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6136"/>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6136"/>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6136"/>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6136"/>
                                        </p:tgtEl>
                                        <p:attrNameLst>
                                          <p:attrName>ppt_y</p:attrName>
                                        </p:attrNameLst>
                                      </p:cBhvr>
                                      <p:tavLst>
                                        <p:tav tm="0" fmla="#ppt_y-sin(pi*$)/81">
                                          <p:val>
                                            <p:fltVal val="0"/>
                                          </p:val>
                                        </p:tav>
                                        <p:tav tm="100000">
                                          <p:val>
                                            <p:fltVal val="1"/>
                                          </p:val>
                                        </p:tav>
                                      </p:tavLst>
                                    </p:anim>
                                    <p:animScale>
                                      <p:cBhvr>
                                        <p:cTn id="45" dur="26">
                                          <p:stCondLst>
                                            <p:cond delay="650"/>
                                          </p:stCondLst>
                                        </p:cTn>
                                        <p:tgtEl>
                                          <p:spTgt spid="6136"/>
                                        </p:tgtEl>
                                      </p:cBhvr>
                                      <p:to x="100000" y="60000"/>
                                    </p:animScale>
                                    <p:animScale>
                                      <p:cBhvr>
                                        <p:cTn id="46" dur="166" decel="50000">
                                          <p:stCondLst>
                                            <p:cond delay="676"/>
                                          </p:stCondLst>
                                        </p:cTn>
                                        <p:tgtEl>
                                          <p:spTgt spid="6136"/>
                                        </p:tgtEl>
                                      </p:cBhvr>
                                      <p:to x="100000" y="100000"/>
                                    </p:animScale>
                                    <p:animScale>
                                      <p:cBhvr>
                                        <p:cTn id="47" dur="26">
                                          <p:stCondLst>
                                            <p:cond delay="1312"/>
                                          </p:stCondLst>
                                        </p:cTn>
                                        <p:tgtEl>
                                          <p:spTgt spid="6136"/>
                                        </p:tgtEl>
                                      </p:cBhvr>
                                      <p:to x="100000" y="80000"/>
                                    </p:animScale>
                                    <p:animScale>
                                      <p:cBhvr>
                                        <p:cTn id="48" dur="166" decel="50000">
                                          <p:stCondLst>
                                            <p:cond delay="1338"/>
                                          </p:stCondLst>
                                        </p:cTn>
                                        <p:tgtEl>
                                          <p:spTgt spid="6136"/>
                                        </p:tgtEl>
                                      </p:cBhvr>
                                      <p:to x="100000" y="100000"/>
                                    </p:animScale>
                                    <p:animScale>
                                      <p:cBhvr>
                                        <p:cTn id="49" dur="26">
                                          <p:stCondLst>
                                            <p:cond delay="1642"/>
                                          </p:stCondLst>
                                        </p:cTn>
                                        <p:tgtEl>
                                          <p:spTgt spid="6136"/>
                                        </p:tgtEl>
                                      </p:cBhvr>
                                      <p:to x="100000" y="90000"/>
                                    </p:animScale>
                                    <p:animScale>
                                      <p:cBhvr>
                                        <p:cTn id="50" dur="166" decel="50000">
                                          <p:stCondLst>
                                            <p:cond delay="1668"/>
                                          </p:stCondLst>
                                        </p:cTn>
                                        <p:tgtEl>
                                          <p:spTgt spid="6136"/>
                                        </p:tgtEl>
                                      </p:cBhvr>
                                      <p:to x="100000" y="100000"/>
                                    </p:animScale>
                                    <p:animScale>
                                      <p:cBhvr>
                                        <p:cTn id="51" dur="26">
                                          <p:stCondLst>
                                            <p:cond delay="1808"/>
                                          </p:stCondLst>
                                        </p:cTn>
                                        <p:tgtEl>
                                          <p:spTgt spid="6136"/>
                                        </p:tgtEl>
                                      </p:cBhvr>
                                      <p:to x="100000" y="95000"/>
                                    </p:animScale>
                                    <p:animScale>
                                      <p:cBhvr>
                                        <p:cTn id="52" dur="166" decel="50000">
                                          <p:stCondLst>
                                            <p:cond delay="1834"/>
                                          </p:stCondLst>
                                        </p:cTn>
                                        <p:tgtEl>
                                          <p:spTgt spid="6136"/>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6135"/>
                                        </p:tgtEl>
                                        <p:attrNameLst>
                                          <p:attrName>style.visibility</p:attrName>
                                        </p:attrNameLst>
                                      </p:cBhvr>
                                      <p:to>
                                        <p:strVal val="visible"/>
                                      </p:to>
                                    </p:set>
                                    <p:animEffect transition="in" filter="wipe(down)">
                                      <p:cBhvr>
                                        <p:cTn id="55" dur="580">
                                          <p:stCondLst>
                                            <p:cond delay="0"/>
                                          </p:stCondLst>
                                        </p:cTn>
                                        <p:tgtEl>
                                          <p:spTgt spid="6135"/>
                                        </p:tgtEl>
                                      </p:cBhvr>
                                    </p:animEffect>
                                    <p:anim calcmode="lin" valueType="num">
                                      <p:cBhvr>
                                        <p:cTn id="56" dur="1822" tmFilter="0,0; 0.14,0.36; 0.43,0.73; 0.71,0.91; 1.0,1.0">
                                          <p:stCondLst>
                                            <p:cond delay="0"/>
                                          </p:stCondLst>
                                        </p:cTn>
                                        <p:tgtEl>
                                          <p:spTgt spid="6135"/>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6135"/>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6135"/>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6135"/>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6135"/>
                                        </p:tgtEl>
                                        <p:attrNameLst>
                                          <p:attrName>ppt_y</p:attrName>
                                        </p:attrNameLst>
                                      </p:cBhvr>
                                      <p:tavLst>
                                        <p:tav tm="0" fmla="#ppt_y-sin(pi*$)/81">
                                          <p:val>
                                            <p:fltVal val="0"/>
                                          </p:val>
                                        </p:tav>
                                        <p:tav tm="100000">
                                          <p:val>
                                            <p:fltVal val="1"/>
                                          </p:val>
                                        </p:tav>
                                      </p:tavLst>
                                    </p:anim>
                                    <p:animScale>
                                      <p:cBhvr>
                                        <p:cTn id="61" dur="26">
                                          <p:stCondLst>
                                            <p:cond delay="650"/>
                                          </p:stCondLst>
                                        </p:cTn>
                                        <p:tgtEl>
                                          <p:spTgt spid="6135"/>
                                        </p:tgtEl>
                                      </p:cBhvr>
                                      <p:to x="100000" y="60000"/>
                                    </p:animScale>
                                    <p:animScale>
                                      <p:cBhvr>
                                        <p:cTn id="62" dur="166" decel="50000">
                                          <p:stCondLst>
                                            <p:cond delay="676"/>
                                          </p:stCondLst>
                                        </p:cTn>
                                        <p:tgtEl>
                                          <p:spTgt spid="6135"/>
                                        </p:tgtEl>
                                      </p:cBhvr>
                                      <p:to x="100000" y="100000"/>
                                    </p:animScale>
                                    <p:animScale>
                                      <p:cBhvr>
                                        <p:cTn id="63" dur="26">
                                          <p:stCondLst>
                                            <p:cond delay="1312"/>
                                          </p:stCondLst>
                                        </p:cTn>
                                        <p:tgtEl>
                                          <p:spTgt spid="6135"/>
                                        </p:tgtEl>
                                      </p:cBhvr>
                                      <p:to x="100000" y="80000"/>
                                    </p:animScale>
                                    <p:animScale>
                                      <p:cBhvr>
                                        <p:cTn id="64" dur="166" decel="50000">
                                          <p:stCondLst>
                                            <p:cond delay="1338"/>
                                          </p:stCondLst>
                                        </p:cTn>
                                        <p:tgtEl>
                                          <p:spTgt spid="6135"/>
                                        </p:tgtEl>
                                      </p:cBhvr>
                                      <p:to x="100000" y="100000"/>
                                    </p:animScale>
                                    <p:animScale>
                                      <p:cBhvr>
                                        <p:cTn id="65" dur="26">
                                          <p:stCondLst>
                                            <p:cond delay="1642"/>
                                          </p:stCondLst>
                                        </p:cTn>
                                        <p:tgtEl>
                                          <p:spTgt spid="6135"/>
                                        </p:tgtEl>
                                      </p:cBhvr>
                                      <p:to x="100000" y="90000"/>
                                    </p:animScale>
                                    <p:animScale>
                                      <p:cBhvr>
                                        <p:cTn id="66" dur="166" decel="50000">
                                          <p:stCondLst>
                                            <p:cond delay="1668"/>
                                          </p:stCondLst>
                                        </p:cTn>
                                        <p:tgtEl>
                                          <p:spTgt spid="6135"/>
                                        </p:tgtEl>
                                      </p:cBhvr>
                                      <p:to x="100000" y="100000"/>
                                    </p:animScale>
                                    <p:animScale>
                                      <p:cBhvr>
                                        <p:cTn id="67" dur="26">
                                          <p:stCondLst>
                                            <p:cond delay="1808"/>
                                          </p:stCondLst>
                                        </p:cTn>
                                        <p:tgtEl>
                                          <p:spTgt spid="6135"/>
                                        </p:tgtEl>
                                      </p:cBhvr>
                                      <p:to x="100000" y="95000"/>
                                    </p:animScale>
                                    <p:animScale>
                                      <p:cBhvr>
                                        <p:cTn id="68" dur="166" decel="50000">
                                          <p:stCondLst>
                                            <p:cond delay="1834"/>
                                          </p:stCondLst>
                                        </p:cTn>
                                        <p:tgtEl>
                                          <p:spTgt spid="6135"/>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2"/>
                                        </p:tgtEl>
                                        <p:attrNameLst>
                                          <p:attrName>style.visibility</p:attrName>
                                        </p:attrNameLst>
                                      </p:cBhvr>
                                      <p:to>
                                        <p:strVal val="visible"/>
                                      </p:to>
                                    </p:set>
                                    <p:animEffect transition="in" filter="wipe(down)">
                                      <p:cBhvr>
                                        <p:cTn id="71" dur="580">
                                          <p:stCondLst>
                                            <p:cond delay="0"/>
                                          </p:stCondLst>
                                        </p:cTn>
                                        <p:tgtEl>
                                          <p:spTgt spid="2"/>
                                        </p:tgtEl>
                                      </p:cBhvr>
                                    </p:animEffect>
                                    <p:anim calcmode="lin" valueType="num">
                                      <p:cBhvr>
                                        <p:cTn id="72"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77" dur="26">
                                          <p:stCondLst>
                                            <p:cond delay="650"/>
                                          </p:stCondLst>
                                        </p:cTn>
                                        <p:tgtEl>
                                          <p:spTgt spid="2"/>
                                        </p:tgtEl>
                                      </p:cBhvr>
                                      <p:to x="100000" y="60000"/>
                                    </p:animScale>
                                    <p:animScale>
                                      <p:cBhvr>
                                        <p:cTn id="78" dur="166" decel="50000">
                                          <p:stCondLst>
                                            <p:cond delay="676"/>
                                          </p:stCondLst>
                                        </p:cTn>
                                        <p:tgtEl>
                                          <p:spTgt spid="2"/>
                                        </p:tgtEl>
                                      </p:cBhvr>
                                      <p:to x="100000" y="100000"/>
                                    </p:animScale>
                                    <p:animScale>
                                      <p:cBhvr>
                                        <p:cTn id="79" dur="26">
                                          <p:stCondLst>
                                            <p:cond delay="1312"/>
                                          </p:stCondLst>
                                        </p:cTn>
                                        <p:tgtEl>
                                          <p:spTgt spid="2"/>
                                        </p:tgtEl>
                                      </p:cBhvr>
                                      <p:to x="100000" y="80000"/>
                                    </p:animScale>
                                    <p:animScale>
                                      <p:cBhvr>
                                        <p:cTn id="80" dur="166" decel="50000">
                                          <p:stCondLst>
                                            <p:cond delay="1338"/>
                                          </p:stCondLst>
                                        </p:cTn>
                                        <p:tgtEl>
                                          <p:spTgt spid="2"/>
                                        </p:tgtEl>
                                      </p:cBhvr>
                                      <p:to x="100000" y="100000"/>
                                    </p:animScale>
                                    <p:animScale>
                                      <p:cBhvr>
                                        <p:cTn id="81" dur="26">
                                          <p:stCondLst>
                                            <p:cond delay="1642"/>
                                          </p:stCondLst>
                                        </p:cTn>
                                        <p:tgtEl>
                                          <p:spTgt spid="2"/>
                                        </p:tgtEl>
                                      </p:cBhvr>
                                      <p:to x="100000" y="90000"/>
                                    </p:animScale>
                                    <p:animScale>
                                      <p:cBhvr>
                                        <p:cTn id="82" dur="166" decel="50000">
                                          <p:stCondLst>
                                            <p:cond delay="1668"/>
                                          </p:stCondLst>
                                        </p:cTn>
                                        <p:tgtEl>
                                          <p:spTgt spid="2"/>
                                        </p:tgtEl>
                                      </p:cBhvr>
                                      <p:to x="100000" y="100000"/>
                                    </p:animScale>
                                    <p:animScale>
                                      <p:cBhvr>
                                        <p:cTn id="83" dur="26">
                                          <p:stCondLst>
                                            <p:cond delay="1808"/>
                                          </p:stCondLst>
                                        </p:cTn>
                                        <p:tgtEl>
                                          <p:spTgt spid="2"/>
                                        </p:tgtEl>
                                      </p:cBhvr>
                                      <p:to x="100000" y="95000"/>
                                    </p:animScale>
                                    <p:animScale>
                                      <p:cBhvr>
                                        <p:cTn id="84"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 grpId="0"/>
      <p:bldP spid="6132" grpId="0"/>
      <p:bldP spid="6135" grpId="0" animBg="1"/>
      <p:bldP spid="613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68"/>
        <p:cNvGrpSpPr/>
        <p:nvPr/>
      </p:nvGrpSpPr>
      <p:grpSpPr>
        <a:xfrm>
          <a:off x="0" y="0"/>
          <a:ext cx="0" cy="0"/>
          <a:chOff x="0" y="0"/>
          <a:chExt cx="0" cy="0"/>
        </a:xfrm>
      </p:grpSpPr>
      <p:sp>
        <p:nvSpPr>
          <p:cNvPr id="4569" name="Google Shape;4569;p90"/>
          <p:cNvSpPr txBox="1">
            <a:spLocks noGrp="1"/>
          </p:cNvSpPr>
          <p:nvPr>
            <p:ph type="title"/>
          </p:nvPr>
        </p:nvSpPr>
        <p:spPr>
          <a:xfrm>
            <a:off x="2217059" y="747249"/>
            <a:ext cx="45639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tx1"/>
                </a:solidFill>
              </a:rPr>
              <a:t>How did it perform?</a:t>
            </a:r>
            <a:endParaRPr dirty="0">
              <a:solidFill>
                <a:schemeClr val="tx1"/>
              </a:solidFill>
            </a:endParaRPr>
          </a:p>
        </p:txBody>
      </p:sp>
      <p:sp>
        <p:nvSpPr>
          <p:cNvPr id="4570" name="Google Shape;4570;p90"/>
          <p:cNvSpPr txBox="1">
            <a:spLocks noGrp="1"/>
          </p:cNvSpPr>
          <p:nvPr>
            <p:ph type="subTitle" idx="1"/>
          </p:nvPr>
        </p:nvSpPr>
        <p:spPr>
          <a:xfrm>
            <a:off x="1436371" y="591759"/>
            <a:ext cx="6268501" cy="71612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br>
              <a:rPr lang="en-US" dirty="0"/>
            </a:br>
            <a:endParaRPr dirty="0"/>
          </a:p>
        </p:txBody>
      </p:sp>
      <p:grpSp>
        <p:nvGrpSpPr>
          <p:cNvPr id="4571" name="Google Shape;4571;p90"/>
          <p:cNvGrpSpPr/>
          <p:nvPr/>
        </p:nvGrpSpPr>
        <p:grpSpPr>
          <a:xfrm rot="2276852">
            <a:off x="1132907" y="451608"/>
            <a:ext cx="197569" cy="1410823"/>
            <a:chOff x="6323969" y="2098536"/>
            <a:chExt cx="157579" cy="1125254"/>
          </a:xfrm>
        </p:grpSpPr>
        <p:sp>
          <p:nvSpPr>
            <p:cNvPr id="4572" name="Google Shape;4572;p90"/>
            <p:cNvSpPr/>
            <p:nvPr/>
          </p:nvSpPr>
          <p:spPr>
            <a:xfrm>
              <a:off x="6359292" y="3108558"/>
              <a:ext cx="63215" cy="115232"/>
            </a:xfrm>
            <a:custGeom>
              <a:avLst/>
              <a:gdLst/>
              <a:ahLst/>
              <a:cxnLst/>
              <a:rect l="l" t="t" r="r" b="b"/>
              <a:pathLst>
                <a:path w="621" h="1132" extrusionOk="0">
                  <a:moveTo>
                    <a:pt x="621" y="1"/>
                  </a:moveTo>
                  <a:lnTo>
                    <a:pt x="0" y="11"/>
                  </a:lnTo>
                  <a:cubicBezTo>
                    <a:pt x="46" y="192"/>
                    <a:pt x="93" y="375"/>
                    <a:pt x="136" y="557"/>
                  </a:cubicBezTo>
                  <a:cubicBezTo>
                    <a:pt x="177" y="711"/>
                    <a:pt x="210" y="875"/>
                    <a:pt x="248" y="1000"/>
                  </a:cubicBezTo>
                  <a:cubicBezTo>
                    <a:pt x="261" y="1043"/>
                    <a:pt x="270" y="1112"/>
                    <a:pt x="317" y="1131"/>
                  </a:cubicBezTo>
                  <a:cubicBezTo>
                    <a:pt x="322" y="1131"/>
                    <a:pt x="326" y="1127"/>
                    <a:pt x="332" y="1127"/>
                  </a:cubicBezTo>
                  <a:cubicBezTo>
                    <a:pt x="438" y="800"/>
                    <a:pt x="509" y="436"/>
                    <a:pt x="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90"/>
            <p:cNvSpPr/>
            <p:nvPr/>
          </p:nvSpPr>
          <p:spPr>
            <a:xfrm>
              <a:off x="6326412" y="2948839"/>
              <a:ext cx="127549" cy="160836"/>
            </a:xfrm>
            <a:custGeom>
              <a:avLst/>
              <a:gdLst/>
              <a:ahLst/>
              <a:cxnLst/>
              <a:rect l="l" t="t" r="r" b="b"/>
              <a:pathLst>
                <a:path w="1253" h="1580" extrusionOk="0">
                  <a:moveTo>
                    <a:pt x="617" y="1"/>
                  </a:moveTo>
                  <a:cubicBezTo>
                    <a:pt x="552" y="1"/>
                    <a:pt x="477" y="6"/>
                    <a:pt x="369" y="15"/>
                  </a:cubicBezTo>
                  <a:cubicBezTo>
                    <a:pt x="291" y="24"/>
                    <a:pt x="164" y="24"/>
                    <a:pt x="108" y="62"/>
                  </a:cubicBezTo>
                  <a:cubicBezTo>
                    <a:pt x="56" y="95"/>
                    <a:pt x="0" y="287"/>
                    <a:pt x="5" y="352"/>
                  </a:cubicBezTo>
                  <a:cubicBezTo>
                    <a:pt x="10" y="436"/>
                    <a:pt x="61" y="548"/>
                    <a:pt x="89" y="651"/>
                  </a:cubicBezTo>
                  <a:cubicBezTo>
                    <a:pt x="168" y="953"/>
                    <a:pt x="248" y="1272"/>
                    <a:pt x="323" y="1580"/>
                  </a:cubicBezTo>
                  <a:lnTo>
                    <a:pt x="944" y="1570"/>
                  </a:lnTo>
                  <a:cubicBezTo>
                    <a:pt x="948" y="1556"/>
                    <a:pt x="953" y="1542"/>
                    <a:pt x="957" y="1524"/>
                  </a:cubicBezTo>
                  <a:cubicBezTo>
                    <a:pt x="1028" y="1253"/>
                    <a:pt x="1108" y="968"/>
                    <a:pt x="1177" y="683"/>
                  </a:cubicBezTo>
                  <a:cubicBezTo>
                    <a:pt x="1201" y="589"/>
                    <a:pt x="1252" y="445"/>
                    <a:pt x="1243" y="393"/>
                  </a:cubicBezTo>
                  <a:cubicBezTo>
                    <a:pt x="1229" y="337"/>
                    <a:pt x="1088" y="108"/>
                    <a:pt x="1060" y="85"/>
                  </a:cubicBezTo>
                  <a:cubicBezTo>
                    <a:pt x="976" y="15"/>
                    <a:pt x="743" y="6"/>
                    <a:pt x="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90"/>
            <p:cNvSpPr/>
            <p:nvPr/>
          </p:nvSpPr>
          <p:spPr>
            <a:xfrm>
              <a:off x="6323969" y="2182314"/>
              <a:ext cx="146585" cy="808049"/>
            </a:xfrm>
            <a:custGeom>
              <a:avLst/>
              <a:gdLst/>
              <a:ahLst/>
              <a:cxnLst/>
              <a:rect l="l" t="t" r="r" b="b"/>
              <a:pathLst>
                <a:path w="1440" h="7938" extrusionOk="0">
                  <a:moveTo>
                    <a:pt x="1043" y="7705"/>
                  </a:moveTo>
                  <a:cubicBezTo>
                    <a:pt x="963" y="7755"/>
                    <a:pt x="916" y="7826"/>
                    <a:pt x="828" y="7877"/>
                  </a:cubicBezTo>
                  <a:cubicBezTo>
                    <a:pt x="763" y="7817"/>
                    <a:pt x="711" y="7722"/>
                    <a:pt x="651" y="7648"/>
                  </a:cubicBezTo>
                  <a:cubicBezTo>
                    <a:pt x="576" y="7681"/>
                    <a:pt x="543" y="7807"/>
                    <a:pt x="445" y="7858"/>
                  </a:cubicBezTo>
                  <a:cubicBezTo>
                    <a:pt x="384" y="7789"/>
                    <a:pt x="319" y="7727"/>
                    <a:pt x="263" y="7653"/>
                  </a:cubicBezTo>
                  <a:cubicBezTo>
                    <a:pt x="169" y="7718"/>
                    <a:pt x="146" y="7858"/>
                    <a:pt x="43" y="7891"/>
                  </a:cubicBezTo>
                  <a:cubicBezTo>
                    <a:pt x="1" y="7727"/>
                    <a:pt x="34" y="7559"/>
                    <a:pt x="39" y="7396"/>
                  </a:cubicBezTo>
                  <a:cubicBezTo>
                    <a:pt x="108" y="4949"/>
                    <a:pt x="151" y="2460"/>
                    <a:pt x="230" y="4"/>
                  </a:cubicBezTo>
                  <a:cubicBezTo>
                    <a:pt x="636" y="0"/>
                    <a:pt x="1033" y="18"/>
                    <a:pt x="1425" y="37"/>
                  </a:cubicBezTo>
                  <a:cubicBezTo>
                    <a:pt x="1440" y="93"/>
                    <a:pt x="1440" y="182"/>
                    <a:pt x="1440" y="275"/>
                  </a:cubicBezTo>
                  <a:cubicBezTo>
                    <a:pt x="1379" y="2615"/>
                    <a:pt x="1328" y="5033"/>
                    <a:pt x="1272" y="7401"/>
                  </a:cubicBezTo>
                  <a:cubicBezTo>
                    <a:pt x="1267" y="7578"/>
                    <a:pt x="1276" y="7765"/>
                    <a:pt x="1257" y="7929"/>
                  </a:cubicBezTo>
                  <a:cubicBezTo>
                    <a:pt x="1164" y="7938"/>
                    <a:pt x="1108" y="7765"/>
                    <a:pt x="1043" y="770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90"/>
            <p:cNvSpPr/>
            <p:nvPr/>
          </p:nvSpPr>
          <p:spPr>
            <a:xfrm>
              <a:off x="6348706" y="2098536"/>
              <a:ext cx="125208" cy="95687"/>
            </a:xfrm>
            <a:custGeom>
              <a:avLst/>
              <a:gdLst/>
              <a:ahLst/>
              <a:cxnLst/>
              <a:rect l="l" t="t" r="r" b="b"/>
              <a:pathLst>
                <a:path w="1230" h="940" extrusionOk="0">
                  <a:moveTo>
                    <a:pt x="1187" y="869"/>
                  </a:moveTo>
                  <a:cubicBezTo>
                    <a:pt x="753" y="940"/>
                    <a:pt x="393" y="851"/>
                    <a:pt x="1" y="836"/>
                  </a:cubicBezTo>
                  <a:cubicBezTo>
                    <a:pt x="1" y="621"/>
                    <a:pt x="109" y="351"/>
                    <a:pt x="318" y="239"/>
                  </a:cubicBezTo>
                  <a:cubicBezTo>
                    <a:pt x="757" y="0"/>
                    <a:pt x="1229" y="356"/>
                    <a:pt x="1187" y="86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90"/>
            <p:cNvSpPr/>
            <p:nvPr/>
          </p:nvSpPr>
          <p:spPr>
            <a:xfrm>
              <a:off x="6333131" y="2179871"/>
              <a:ext cx="148417" cy="126531"/>
            </a:xfrm>
            <a:custGeom>
              <a:avLst/>
              <a:gdLst/>
              <a:ahLst/>
              <a:cxnLst/>
              <a:rect l="l" t="t" r="r" b="b"/>
              <a:pathLst>
                <a:path w="1458" h="1243" extrusionOk="0">
                  <a:moveTo>
                    <a:pt x="93" y="1219"/>
                  </a:moveTo>
                  <a:cubicBezTo>
                    <a:pt x="121" y="1126"/>
                    <a:pt x="98" y="1037"/>
                    <a:pt x="37" y="925"/>
                  </a:cubicBezTo>
                  <a:cubicBezTo>
                    <a:pt x="42" y="869"/>
                    <a:pt x="84" y="831"/>
                    <a:pt x="93" y="780"/>
                  </a:cubicBezTo>
                  <a:cubicBezTo>
                    <a:pt x="0" y="663"/>
                    <a:pt x="112" y="565"/>
                    <a:pt x="107" y="477"/>
                  </a:cubicBezTo>
                  <a:cubicBezTo>
                    <a:pt x="107" y="434"/>
                    <a:pt x="79" y="402"/>
                    <a:pt x="79" y="365"/>
                  </a:cubicBezTo>
                  <a:cubicBezTo>
                    <a:pt x="79" y="304"/>
                    <a:pt x="121" y="262"/>
                    <a:pt x="130" y="201"/>
                  </a:cubicBezTo>
                  <a:cubicBezTo>
                    <a:pt x="140" y="145"/>
                    <a:pt x="102" y="93"/>
                    <a:pt x="130" y="42"/>
                  </a:cubicBezTo>
                  <a:cubicBezTo>
                    <a:pt x="346" y="0"/>
                    <a:pt x="555" y="37"/>
                    <a:pt x="751" y="52"/>
                  </a:cubicBezTo>
                  <a:cubicBezTo>
                    <a:pt x="957" y="65"/>
                    <a:pt x="1158" y="37"/>
                    <a:pt x="1363" y="74"/>
                  </a:cubicBezTo>
                  <a:cubicBezTo>
                    <a:pt x="1457" y="206"/>
                    <a:pt x="1378" y="327"/>
                    <a:pt x="1378" y="444"/>
                  </a:cubicBezTo>
                  <a:cubicBezTo>
                    <a:pt x="1378" y="509"/>
                    <a:pt x="1410" y="574"/>
                    <a:pt x="1410" y="640"/>
                  </a:cubicBezTo>
                  <a:cubicBezTo>
                    <a:pt x="1410" y="738"/>
                    <a:pt x="1317" y="831"/>
                    <a:pt x="1415" y="986"/>
                  </a:cubicBezTo>
                  <a:cubicBezTo>
                    <a:pt x="1387" y="1065"/>
                    <a:pt x="1312" y="1121"/>
                    <a:pt x="1331" y="1223"/>
                  </a:cubicBezTo>
                  <a:cubicBezTo>
                    <a:pt x="1322" y="1233"/>
                    <a:pt x="1317" y="1242"/>
                    <a:pt x="1307" y="1229"/>
                  </a:cubicBezTo>
                  <a:cubicBezTo>
                    <a:pt x="901" y="1233"/>
                    <a:pt x="490" y="1242"/>
                    <a:pt x="93" y="121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90"/>
            <p:cNvSpPr/>
            <p:nvPr/>
          </p:nvSpPr>
          <p:spPr>
            <a:xfrm>
              <a:off x="6394819" y="2346206"/>
              <a:ext cx="59143" cy="97520"/>
            </a:xfrm>
            <a:custGeom>
              <a:avLst/>
              <a:gdLst/>
              <a:ahLst/>
              <a:cxnLst/>
              <a:rect l="l" t="t" r="r" b="b"/>
              <a:pathLst>
                <a:path w="581" h="958" extrusionOk="0">
                  <a:moveTo>
                    <a:pt x="369" y="761"/>
                  </a:moveTo>
                  <a:cubicBezTo>
                    <a:pt x="67" y="957"/>
                    <a:pt x="1" y="75"/>
                    <a:pt x="267" y="43"/>
                  </a:cubicBezTo>
                  <a:cubicBezTo>
                    <a:pt x="580" y="0"/>
                    <a:pt x="505" y="575"/>
                    <a:pt x="397" y="738"/>
                  </a:cubicBezTo>
                  <a:cubicBezTo>
                    <a:pt x="388" y="752"/>
                    <a:pt x="379" y="757"/>
                    <a:pt x="369" y="76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90"/>
            <p:cNvSpPr/>
            <p:nvPr/>
          </p:nvSpPr>
          <p:spPr>
            <a:xfrm>
              <a:off x="6402963" y="2252961"/>
              <a:ext cx="55173" cy="75328"/>
            </a:xfrm>
            <a:custGeom>
              <a:avLst/>
              <a:gdLst/>
              <a:ahLst/>
              <a:cxnLst/>
              <a:rect l="l" t="t" r="r" b="b"/>
              <a:pathLst>
                <a:path w="542" h="740" extrusionOk="0">
                  <a:moveTo>
                    <a:pt x="360" y="613"/>
                  </a:moveTo>
                  <a:cubicBezTo>
                    <a:pt x="99" y="739"/>
                    <a:pt x="0" y="1"/>
                    <a:pt x="299" y="20"/>
                  </a:cubicBezTo>
                  <a:cubicBezTo>
                    <a:pt x="528" y="29"/>
                    <a:pt x="542" y="529"/>
                    <a:pt x="360" y="61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90"/>
            <p:cNvSpPr/>
            <p:nvPr/>
          </p:nvSpPr>
          <p:spPr>
            <a:xfrm>
              <a:off x="6342089" y="2884301"/>
              <a:ext cx="32880" cy="106070"/>
            </a:xfrm>
            <a:custGeom>
              <a:avLst/>
              <a:gdLst/>
              <a:ahLst/>
              <a:cxnLst/>
              <a:rect l="l" t="t" r="r" b="b"/>
              <a:pathLst>
                <a:path w="323" h="1042" extrusionOk="0">
                  <a:moveTo>
                    <a:pt x="239" y="18"/>
                  </a:moveTo>
                  <a:cubicBezTo>
                    <a:pt x="323" y="164"/>
                    <a:pt x="318" y="444"/>
                    <a:pt x="295" y="724"/>
                  </a:cubicBezTo>
                  <a:cubicBezTo>
                    <a:pt x="286" y="841"/>
                    <a:pt x="267" y="1033"/>
                    <a:pt x="159" y="1037"/>
                  </a:cubicBezTo>
                  <a:cubicBezTo>
                    <a:pt x="33" y="1042"/>
                    <a:pt x="19" y="817"/>
                    <a:pt x="14" y="738"/>
                  </a:cubicBezTo>
                  <a:cubicBezTo>
                    <a:pt x="1" y="490"/>
                    <a:pt x="33" y="187"/>
                    <a:pt x="98" y="29"/>
                  </a:cubicBezTo>
                  <a:cubicBezTo>
                    <a:pt x="126" y="1"/>
                    <a:pt x="197" y="1"/>
                    <a:pt x="239" y="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3711;p78">
            <a:extLst>
              <a:ext uri="{FF2B5EF4-FFF2-40B4-BE49-F238E27FC236}">
                <a16:creationId xmlns:a16="http://schemas.microsoft.com/office/drawing/2014/main" id="{3FF5CAA7-9754-62A8-9E34-1965A5461D03}"/>
              </a:ext>
            </a:extLst>
          </p:cNvPr>
          <p:cNvGrpSpPr/>
          <p:nvPr/>
        </p:nvGrpSpPr>
        <p:grpSpPr>
          <a:xfrm>
            <a:off x="7661170" y="3587410"/>
            <a:ext cx="800283" cy="762623"/>
            <a:chOff x="4823798" y="3915317"/>
            <a:chExt cx="457954" cy="436403"/>
          </a:xfrm>
        </p:grpSpPr>
        <p:sp>
          <p:nvSpPr>
            <p:cNvPr id="3" name="Google Shape;3712;p78">
              <a:extLst>
                <a:ext uri="{FF2B5EF4-FFF2-40B4-BE49-F238E27FC236}">
                  <a16:creationId xmlns:a16="http://schemas.microsoft.com/office/drawing/2014/main" id="{5841F9BE-0F3A-F8B6-8AE2-ADE41D36AFAE}"/>
                </a:ext>
              </a:extLst>
            </p:cNvPr>
            <p:cNvSpPr/>
            <p:nvPr/>
          </p:nvSpPr>
          <p:spPr>
            <a:xfrm>
              <a:off x="4975200" y="4240378"/>
              <a:ext cx="132893" cy="92769"/>
            </a:xfrm>
            <a:custGeom>
              <a:avLst/>
              <a:gdLst/>
              <a:ahLst/>
              <a:cxnLst/>
              <a:rect l="l" t="t" r="r" b="b"/>
              <a:pathLst>
                <a:path w="4150" h="2897" extrusionOk="0">
                  <a:moveTo>
                    <a:pt x="2898" y="0"/>
                  </a:moveTo>
                  <a:lnTo>
                    <a:pt x="580" y="487"/>
                  </a:lnTo>
                  <a:lnTo>
                    <a:pt x="1" y="2596"/>
                  </a:lnTo>
                  <a:lnTo>
                    <a:pt x="4149" y="2897"/>
                  </a:lnTo>
                  <a:lnTo>
                    <a:pt x="4149" y="765"/>
                  </a:lnTo>
                  <a:lnTo>
                    <a:pt x="28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713;p78">
              <a:extLst>
                <a:ext uri="{FF2B5EF4-FFF2-40B4-BE49-F238E27FC236}">
                  <a16:creationId xmlns:a16="http://schemas.microsoft.com/office/drawing/2014/main" id="{5E0B48FD-CFCF-C21A-B942-5DE609850843}"/>
                </a:ext>
              </a:extLst>
            </p:cNvPr>
            <p:cNvSpPr/>
            <p:nvPr/>
          </p:nvSpPr>
          <p:spPr>
            <a:xfrm>
              <a:off x="5083564" y="4246302"/>
              <a:ext cx="46048" cy="83899"/>
            </a:xfrm>
            <a:custGeom>
              <a:avLst/>
              <a:gdLst/>
              <a:ahLst/>
              <a:cxnLst/>
              <a:rect l="l" t="t" r="r" b="b"/>
              <a:pathLst>
                <a:path w="1438" h="2620" extrusionOk="0">
                  <a:moveTo>
                    <a:pt x="487" y="0"/>
                  </a:moveTo>
                  <a:lnTo>
                    <a:pt x="0" y="302"/>
                  </a:lnTo>
                  <a:lnTo>
                    <a:pt x="580" y="2411"/>
                  </a:lnTo>
                  <a:lnTo>
                    <a:pt x="1159" y="2619"/>
                  </a:lnTo>
                  <a:lnTo>
                    <a:pt x="1437" y="2411"/>
                  </a:lnTo>
                  <a:lnTo>
                    <a:pt x="858" y="302"/>
                  </a:lnTo>
                  <a:lnTo>
                    <a:pt x="4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714;p78">
              <a:extLst>
                <a:ext uri="{FF2B5EF4-FFF2-40B4-BE49-F238E27FC236}">
                  <a16:creationId xmlns:a16="http://schemas.microsoft.com/office/drawing/2014/main" id="{8FF60FB6-D273-EC9B-BA15-36876D07CD1B}"/>
                </a:ext>
              </a:extLst>
            </p:cNvPr>
            <p:cNvSpPr/>
            <p:nvPr/>
          </p:nvSpPr>
          <p:spPr>
            <a:xfrm>
              <a:off x="4823798" y="3915317"/>
              <a:ext cx="429742" cy="340655"/>
            </a:xfrm>
            <a:custGeom>
              <a:avLst/>
              <a:gdLst/>
              <a:ahLst/>
              <a:cxnLst/>
              <a:rect l="l" t="t" r="r" b="b"/>
              <a:pathLst>
                <a:path w="13420" h="10638" extrusionOk="0">
                  <a:moveTo>
                    <a:pt x="766" y="0"/>
                  </a:moveTo>
                  <a:cubicBezTo>
                    <a:pt x="395" y="0"/>
                    <a:pt x="1" y="394"/>
                    <a:pt x="1" y="788"/>
                  </a:cubicBezTo>
                  <a:lnTo>
                    <a:pt x="1" y="9850"/>
                  </a:lnTo>
                  <a:cubicBezTo>
                    <a:pt x="1" y="10244"/>
                    <a:pt x="395" y="10638"/>
                    <a:pt x="766" y="10638"/>
                  </a:cubicBezTo>
                  <a:lnTo>
                    <a:pt x="12747" y="10638"/>
                  </a:lnTo>
                  <a:cubicBezTo>
                    <a:pt x="13141" y="10638"/>
                    <a:pt x="13419" y="10244"/>
                    <a:pt x="13419" y="9850"/>
                  </a:cubicBezTo>
                  <a:lnTo>
                    <a:pt x="13419" y="788"/>
                  </a:lnTo>
                  <a:cubicBezTo>
                    <a:pt x="13419" y="394"/>
                    <a:pt x="13141" y="0"/>
                    <a:pt x="127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715;p78">
              <a:extLst>
                <a:ext uri="{FF2B5EF4-FFF2-40B4-BE49-F238E27FC236}">
                  <a16:creationId xmlns:a16="http://schemas.microsoft.com/office/drawing/2014/main" id="{E4FEC266-5F9D-B369-7E40-836DBDFE41AA}"/>
                </a:ext>
              </a:extLst>
            </p:cNvPr>
            <p:cNvSpPr/>
            <p:nvPr/>
          </p:nvSpPr>
          <p:spPr>
            <a:xfrm>
              <a:off x="5229010" y="3915317"/>
              <a:ext cx="52741" cy="340655"/>
            </a:xfrm>
            <a:custGeom>
              <a:avLst/>
              <a:gdLst/>
              <a:ahLst/>
              <a:cxnLst/>
              <a:rect l="l" t="t" r="r" b="b"/>
              <a:pathLst>
                <a:path w="1647" h="10638" extrusionOk="0">
                  <a:moveTo>
                    <a:pt x="1" y="0"/>
                  </a:moveTo>
                  <a:cubicBezTo>
                    <a:pt x="371" y="0"/>
                    <a:pt x="765" y="394"/>
                    <a:pt x="765" y="788"/>
                  </a:cubicBezTo>
                  <a:lnTo>
                    <a:pt x="765" y="1066"/>
                  </a:lnTo>
                  <a:lnTo>
                    <a:pt x="1" y="5794"/>
                  </a:lnTo>
                  <a:lnTo>
                    <a:pt x="765" y="9572"/>
                  </a:lnTo>
                  <a:lnTo>
                    <a:pt x="765" y="9850"/>
                  </a:lnTo>
                  <a:cubicBezTo>
                    <a:pt x="765" y="10244"/>
                    <a:pt x="371" y="10638"/>
                    <a:pt x="1" y="10638"/>
                  </a:cubicBezTo>
                  <a:lnTo>
                    <a:pt x="858" y="10638"/>
                  </a:lnTo>
                  <a:cubicBezTo>
                    <a:pt x="1252" y="10638"/>
                    <a:pt x="1646" y="10244"/>
                    <a:pt x="1646" y="9850"/>
                  </a:cubicBezTo>
                  <a:lnTo>
                    <a:pt x="1646" y="788"/>
                  </a:lnTo>
                  <a:cubicBezTo>
                    <a:pt x="1646" y="394"/>
                    <a:pt x="1252" y="0"/>
                    <a:pt x="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716;p78">
              <a:extLst>
                <a:ext uri="{FF2B5EF4-FFF2-40B4-BE49-F238E27FC236}">
                  <a16:creationId xmlns:a16="http://schemas.microsoft.com/office/drawing/2014/main" id="{23E2675E-8971-93C9-21BD-A9620916BC3C}"/>
                </a:ext>
              </a:extLst>
            </p:cNvPr>
            <p:cNvSpPr/>
            <p:nvPr/>
          </p:nvSpPr>
          <p:spPr>
            <a:xfrm>
              <a:off x="4851273" y="3943529"/>
              <a:ext cx="306519" cy="284264"/>
            </a:xfrm>
            <a:custGeom>
              <a:avLst/>
              <a:gdLst/>
              <a:ahLst/>
              <a:cxnLst/>
              <a:rect l="l" t="t" r="r" b="b"/>
              <a:pathLst>
                <a:path w="9572" h="8877" extrusionOk="0">
                  <a:moveTo>
                    <a:pt x="209" y="0"/>
                  </a:moveTo>
                  <a:cubicBezTo>
                    <a:pt x="116" y="0"/>
                    <a:pt x="0" y="93"/>
                    <a:pt x="0" y="185"/>
                  </a:cubicBezTo>
                  <a:lnTo>
                    <a:pt x="0" y="8691"/>
                  </a:lnTo>
                  <a:cubicBezTo>
                    <a:pt x="0" y="8783"/>
                    <a:pt x="116" y="8876"/>
                    <a:pt x="209" y="8876"/>
                  </a:cubicBezTo>
                  <a:lnTo>
                    <a:pt x="5910" y="8876"/>
                  </a:lnTo>
                  <a:lnTo>
                    <a:pt x="9572" y="4728"/>
                  </a:lnTo>
                  <a:lnTo>
                    <a:pt x="59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717;p78">
              <a:extLst>
                <a:ext uri="{FF2B5EF4-FFF2-40B4-BE49-F238E27FC236}">
                  <a16:creationId xmlns:a16="http://schemas.microsoft.com/office/drawing/2014/main" id="{63452912-BFA7-96DF-45AF-4BE3C8CA3879}"/>
                </a:ext>
              </a:extLst>
            </p:cNvPr>
            <p:cNvSpPr/>
            <p:nvPr/>
          </p:nvSpPr>
          <p:spPr>
            <a:xfrm>
              <a:off x="4947757" y="4323476"/>
              <a:ext cx="185570" cy="28244"/>
            </a:xfrm>
            <a:custGeom>
              <a:avLst/>
              <a:gdLst/>
              <a:ahLst/>
              <a:cxnLst/>
              <a:rect l="l" t="t" r="r" b="b"/>
              <a:pathLst>
                <a:path w="5795" h="882" extrusionOk="0">
                  <a:moveTo>
                    <a:pt x="580" y="1"/>
                  </a:moveTo>
                  <a:cubicBezTo>
                    <a:pt x="371" y="1"/>
                    <a:pt x="278" y="117"/>
                    <a:pt x="186" y="302"/>
                  </a:cubicBezTo>
                  <a:lnTo>
                    <a:pt x="0" y="696"/>
                  </a:lnTo>
                  <a:cubicBezTo>
                    <a:pt x="0" y="789"/>
                    <a:pt x="93" y="881"/>
                    <a:pt x="93" y="881"/>
                  </a:cubicBezTo>
                  <a:lnTo>
                    <a:pt x="5678" y="881"/>
                  </a:lnTo>
                  <a:cubicBezTo>
                    <a:pt x="5678" y="881"/>
                    <a:pt x="5794" y="789"/>
                    <a:pt x="5794" y="696"/>
                  </a:cubicBezTo>
                  <a:lnTo>
                    <a:pt x="5585" y="302"/>
                  </a:lnTo>
                  <a:cubicBezTo>
                    <a:pt x="5493" y="117"/>
                    <a:pt x="5400" y="1"/>
                    <a:pt x="52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718;p78">
              <a:extLst>
                <a:ext uri="{FF2B5EF4-FFF2-40B4-BE49-F238E27FC236}">
                  <a16:creationId xmlns:a16="http://schemas.microsoft.com/office/drawing/2014/main" id="{67B76DC6-BE2A-3F11-79BC-D88E757F72F5}"/>
                </a:ext>
              </a:extLst>
            </p:cNvPr>
            <p:cNvSpPr/>
            <p:nvPr/>
          </p:nvSpPr>
          <p:spPr>
            <a:xfrm>
              <a:off x="5111008" y="4323476"/>
              <a:ext cx="46785" cy="28244"/>
            </a:xfrm>
            <a:custGeom>
              <a:avLst/>
              <a:gdLst/>
              <a:ahLst/>
              <a:cxnLst/>
              <a:rect l="l" t="t" r="r" b="b"/>
              <a:pathLst>
                <a:path w="1461" h="882" extrusionOk="0">
                  <a:moveTo>
                    <a:pt x="1" y="1"/>
                  </a:moveTo>
                  <a:cubicBezTo>
                    <a:pt x="209" y="1"/>
                    <a:pt x="302" y="117"/>
                    <a:pt x="395" y="302"/>
                  </a:cubicBezTo>
                  <a:lnTo>
                    <a:pt x="580" y="696"/>
                  </a:lnTo>
                  <a:cubicBezTo>
                    <a:pt x="580" y="789"/>
                    <a:pt x="487" y="881"/>
                    <a:pt x="487" y="881"/>
                  </a:cubicBezTo>
                  <a:lnTo>
                    <a:pt x="1368" y="881"/>
                  </a:lnTo>
                  <a:cubicBezTo>
                    <a:pt x="1368" y="881"/>
                    <a:pt x="1461" y="789"/>
                    <a:pt x="1461" y="696"/>
                  </a:cubicBezTo>
                  <a:lnTo>
                    <a:pt x="1275" y="302"/>
                  </a:lnTo>
                  <a:cubicBezTo>
                    <a:pt x="1160" y="117"/>
                    <a:pt x="1067" y="1"/>
                    <a:pt x="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719;p78">
              <a:extLst>
                <a:ext uri="{FF2B5EF4-FFF2-40B4-BE49-F238E27FC236}">
                  <a16:creationId xmlns:a16="http://schemas.microsoft.com/office/drawing/2014/main" id="{911C857F-82C8-6F30-734E-8B26D0A4F876}"/>
                </a:ext>
              </a:extLst>
            </p:cNvPr>
            <p:cNvSpPr/>
            <p:nvPr/>
          </p:nvSpPr>
          <p:spPr>
            <a:xfrm>
              <a:off x="4892102" y="4005108"/>
              <a:ext cx="107628" cy="15627"/>
            </a:xfrm>
            <a:custGeom>
              <a:avLst/>
              <a:gdLst/>
              <a:ahLst/>
              <a:cxnLst/>
              <a:rect l="l" t="t" r="r" b="b"/>
              <a:pathLst>
                <a:path w="3361" h="488" extrusionOk="0">
                  <a:moveTo>
                    <a:pt x="278" y="1"/>
                  </a:moveTo>
                  <a:cubicBezTo>
                    <a:pt x="93" y="1"/>
                    <a:pt x="0" y="93"/>
                    <a:pt x="0" y="302"/>
                  </a:cubicBezTo>
                  <a:cubicBezTo>
                    <a:pt x="0" y="395"/>
                    <a:pt x="93" y="487"/>
                    <a:pt x="278" y="487"/>
                  </a:cubicBezTo>
                  <a:lnTo>
                    <a:pt x="3082" y="487"/>
                  </a:lnTo>
                  <a:cubicBezTo>
                    <a:pt x="3268" y="487"/>
                    <a:pt x="3361" y="395"/>
                    <a:pt x="3361" y="302"/>
                  </a:cubicBezTo>
                  <a:cubicBezTo>
                    <a:pt x="3361" y="93"/>
                    <a:pt x="3268" y="1"/>
                    <a:pt x="30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720;p78">
              <a:extLst>
                <a:ext uri="{FF2B5EF4-FFF2-40B4-BE49-F238E27FC236}">
                  <a16:creationId xmlns:a16="http://schemas.microsoft.com/office/drawing/2014/main" id="{6A8D4EDA-0964-6E96-2B27-578AB114F242}"/>
                </a:ext>
              </a:extLst>
            </p:cNvPr>
            <p:cNvSpPr/>
            <p:nvPr/>
          </p:nvSpPr>
          <p:spPr>
            <a:xfrm>
              <a:off x="4892102" y="4150555"/>
              <a:ext cx="107628" cy="15627"/>
            </a:xfrm>
            <a:custGeom>
              <a:avLst/>
              <a:gdLst/>
              <a:ahLst/>
              <a:cxnLst/>
              <a:rect l="l" t="t" r="r" b="b"/>
              <a:pathLst>
                <a:path w="3361" h="488" extrusionOk="0">
                  <a:moveTo>
                    <a:pt x="278" y="1"/>
                  </a:moveTo>
                  <a:cubicBezTo>
                    <a:pt x="93" y="1"/>
                    <a:pt x="0" y="94"/>
                    <a:pt x="0" y="186"/>
                  </a:cubicBezTo>
                  <a:cubicBezTo>
                    <a:pt x="0" y="395"/>
                    <a:pt x="93" y="488"/>
                    <a:pt x="278" y="488"/>
                  </a:cubicBezTo>
                  <a:lnTo>
                    <a:pt x="3082" y="488"/>
                  </a:lnTo>
                  <a:cubicBezTo>
                    <a:pt x="3268" y="488"/>
                    <a:pt x="3361" y="395"/>
                    <a:pt x="3361" y="186"/>
                  </a:cubicBezTo>
                  <a:cubicBezTo>
                    <a:pt x="3361" y="94"/>
                    <a:pt x="3268" y="1"/>
                    <a:pt x="30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721;p78">
              <a:extLst>
                <a:ext uri="{FF2B5EF4-FFF2-40B4-BE49-F238E27FC236}">
                  <a16:creationId xmlns:a16="http://schemas.microsoft.com/office/drawing/2014/main" id="{58C8AA2A-9A23-71E8-5CA7-FCF1400CD362}"/>
                </a:ext>
              </a:extLst>
            </p:cNvPr>
            <p:cNvSpPr/>
            <p:nvPr/>
          </p:nvSpPr>
          <p:spPr>
            <a:xfrm>
              <a:off x="4901004" y="4079337"/>
              <a:ext cx="89823" cy="12649"/>
            </a:xfrm>
            <a:custGeom>
              <a:avLst/>
              <a:gdLst/>
              <a:ahLst/>
              <a:cxnLst/>
              <a:rect l="l" t="t" r="r" b="b"/>
              <a:pathLst>
                <a:path w="2805" h="395" extrusionOk="0">
                  <a:moveTo>
                    <a:pt x="186" y="0"/>
                  </a:moveTo>
                  <a:cubicBezTo>
                    <a:pt x="93" y="0"/>
                    <a:pt x="0" y="93"/>
                    <a:pt x="0" y="209"/>
                  </a:cubicBezTo>
                  <a:cubicBezTo>
                    <a:pt x="0" y="301"/>
                    <a:pt x="93" y="394"/>
                    <a:pt x="186" y="394"/>
                  </a:cubicBezTo>
                  <a:lnTo>
                    <a:pt x="2619" y="394"/>
                  </a:lnTo>
                  <a:cubicBezTo>
                    <a:pt x="2712" y="394"/>
                    <a:pt x="2804" y="301"/>
                    <a:pt x="2804" y="209"/>
                  </a:cubicBezTo>
                  <a:cubicBezTo>
                    <a:pt x="2804" y="93"/>
                    <a:pt x="2712" y="0"/>
                    <a:pt x="26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722;p78">
              <a:extLst>
                <a:ext uri="{FF2B5EF4-FFF2-40B4-BE49-F238E27FC236}">
                  <a16:creationId xmlns:a16="http://schemas.microsoft.com/office/drawing/2014/main" id="{F9E32DD2-D68A-7F15-6C2D-2312031E7F9B}"/>
                </a:ext>
              </a:extLst>
            </p:cNvPr>
            <p:cNvSpPr/>
            <p:nvPr/>
          </p:nvSpPr>
          <p:spPr>
            <a:xfrm>
              <a:off x="4885409" y="4091953"/>
              <a:ext cx="121013" cy="86845"/>
            </a:xfrm>
            <a:custGeom>
              <a:avLst/>
              <a:gdLst/>
              <a:ahLst/>
              <a:cxnLst/>
              <a:rect l="l" t="t" r="r" b="b"/>
              <a:pathLst>
                <a:path w="3779" h="2712" extrusionOk="0">
                  <a:moveTo>
                    <a:pt x="3477" y="0"/>
                  </a:moveTo>
                  <a:cubicBezTo>
                    <a:pt x="3384" y="0"/>
                    <a:pt x="3291" y="0"/>
                    <a:pt x="3199" y="93"/>
                  </a:cubicBezTo>
                  <a:cubicBezTo>
                    <a:pt x="2990" y="579"/>
                    <a:pt x="2411" y="973"/>
                    <a:pt x="1831" y="973"/>
                  </a:cubicBezTo>
                  <a:cubicBezTo>
                    <a:pt x="1368" y="973"/>
                    <a:pt x="788" y="579"/>
                    <a:pt x="580" y="185"/>
                  </a:cubicBezTo>
                  <a:cubicBezTo>
                    <a:pt x="514" y="120"/>
                    <a:pt x="449" y="54"/>
                    <a:pt x="383" y="54"/>
                  </a:cubicBezTo>
                  <a:cubicBezTo>
                    <a:pt x="356" y="54"/>
                    <a:pt x="329" y="66"/>
                    <a:pt x="302" y="93"/>
                  </a:cubicBezTo>
                  <a:cubicBezTo>
                    <a:pt x="209" y="93"/>
                    <a:pt x="93" y="278"/>
                    <a:pt x="209" y="394"/>
                  </a:cubicBezTo>
                  <a:cubicBezTo>
                    <a:pt x="302" y="672"/>
                    <a:pt x="673" y="973"/>
                    <a:pt x="974" y="1159"/>
                  </a:cubicBezTo>
                  <a:cubicBezTo>
                    <a:pt x="487" y="1437"/>
                    <a:pt x="1" y="1924"/>
                    <a:pt x="1" y="2503"/>
                  </a:cubicBezTo>
                  <a:cubicBezTo>
                    <a:pt x="1" y="2596"/>
                    <a:pt x="93" y="2712"/>
                    <a:pt x="302" y="2712"/>
                  </a:cubicBezTo>
                  <a:cubicBezTo>
                    <a:pt x="395" y="2712"/>
                    <a:pt x="487" y="2596"/>
                    <a:pt x="487" y="2503"/>
                  </a:cubicBezTo>
                  <a:cubicBezTo>
                    <a:pt x="487" y="1924"/>
                    <a:pt x="1252" y="1344"/>
                    <a:pt x="1831" y="1344"/>
                  </a:cubicBezTo>
                  <a:cubicBezTo>
                    <a:pt x="2527" y="1344"/>
                    <a:pt x="3291" y="1924"/>
                    <a:pt x="3291" y="2503"/>
                  </a:cubicBezTo>
                  <a:cubicBezTo>
                    <a:pt x="3291" y="2596"/>
                    <a:pt x="3384" y="2712"/>
                    <a:pt x="3477" y="2712"/>
                  </a:cubicBezTo>
                  <a:cubicBezTo>
                    <a:pt x="3685" y="2712"/>
                    <a:pt x="3778" y="2596"/>
                    <a:pt x="3778" y="2503"/>
                  </a:cubicBezTo>
                  <a:cubicBezTo>
                    <a:pt x="3778" y="1924"/>
                    <a:pt x="3291" y="1437"/>
                    <a:pt x="2712" y="1159"/>
                  </a:cubicBezTo>
                  <a:cubicBezTo>
                    <a:pt x="3106" y="973"/>
                    <a:pt x="3477" y="672"/>
                    <a:pt x="3570" y="278"/>
                  </a:cubicBezTo>
                  <a:cubicBezTo>
                    <a:pt x="3685" y="185"/>
                    <a:pt x="3570" y="93"/>
                    <a:pt x="3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723;p78">
              <a:extLst>
                <a:ext uri="{FF2B5EF4-FFF2-40B4-BE49-F238E27FC236}">
                  <a16:creationId xmlns:a16="http://schemas.microsoft.com/office/drawing/2014/main" id="{DDCBB29B-29CC-9B06-9CFE-F4915CBB7621}"/>
                </a:ext>
              </a:extLst>
            </p:cNvPr>
            <p:cNvSpPr/>
            <p:nvPr/>
          </p:nvSpPr>
          <p:spPr>
            <a:xfrm>
              <a:off x="4885409" y="3993228"/>
              <a:ext cx="121013" cy="86141"/>
            </a:xfrm>
            <a:custGeom>
              <a:avLst/>
              <a:gdLst/>
              <a:ahLst/>
              <a:cxnLst/>
              <a:rect l="l" t="t" r="r" b="b"/>
              <a:pathLst>
                <a:path w="3779" h="2690" extrusionOk="0">
                  <a:moveTo>
                    <a:pt x="302" y="1"/>
                  </a:moveTo>
                  <a:cubicBezTo>
                    <a:pt x="93" y="1"/>
                    <a:pt x="1" y="93"/>
                    <a:pt x="1" y="186"/>
                  </a:cubicBezTo>
                  <a:cubicBezTo>
                    <a:pt x="1" y="766"/>
                    <a:pt x="487" y="1252"/>
                    <a:pt x="974" y="1530"/>
                  </a:cubicBezTo>
                  <a:cubicBezTo>
                    <a:pt x="673" y="1739"/>
                    <a:pt x="302" y="2017"/>
                    <a:pt x="209" y="2411"/>
                  </a:cubicBezTo>
                  <a:cubicBezTo>
                    <a:pt x="93" y="2504"/>
                    <a:pt x="209" y="2596"/>
                    <a:pt x="302" y="2689"/>
                  </a:cubicBezTo>
                  <a:lnTo>
                    <a:pt x="395" y="2689"/>
                  </a:lnTo>
                  <a:lnTo>
                    <a:pt x="580" y="2504"/>
                  </a:lnTo>
                  <a:cubicBezTo>
                    <a:pt x="788" y="2110"/>
                    <a:pt x="1368" y="1739"/>
                    <a:pt x="1831" y="1739"/>
                  </a:cubicBezTo>
                  <a:cubicBezTo>
                    <a:pt x="2411" y="1739"/>
                    <a:pt x="2990" y="2110"/>
                    <a:pt x="3199" y="2504"/>
                  </a:cubicBezTo>
                  <a:cubicBezTo>
                    <a:pt x="3253" y="2612"/>
                    <a:pt x="3307" y="2657"/>
                    <a:pt x="3362" y="2657"/>
                  </a:cubicBezTo>
                  <a:cubicBezTo>
                    <a:pt x="3400" y="2657"/>
                    <a:pt x="3438" y="2635"/>
                    <a:pt x="3477" y="2596"/>
                  </a:cubicBezTo>
                  <a:cubicBezTo>
                    <a:pt x="3570" y="2596"/>
                    <a:pt x="3685" y="2504"/>
                    <a:pt x="3570" y="2318"/>
                  </a:cubicBezTo>
                  <a:cubicBezTo>
                    <a:pt x="3477" y="2017"/>
                    <a:pt x="3106" y="1739"/>
                    <a:pt x="2712" y="1530"/>
                  </a:cubicBezTo>
                  <a:cubicBezTo>
                    <a:pt x="3291" y="1252"/>
                    <a:pt x="3778" y="766"/>
                    <a:pt x="3778" y="186"/>
                  </a:cubicBezTo>
                  <a:cubicBezTo>
                    <a:pt x="3778" y="93"/>
                    <a:pt x="3685" y="1"/>
                    <a:pt x="3477" y="1"/>
                  </a:cubicBezTo>
                  <a:cubicBezTo>
                    <a:pt x="3384" y="1"/>
                    <a:pt x="3291" y="93"/>
                    <a:pt x="3291" y="186"/>
                  </a:cubicBezTo>
                  <a:cubicBezTo>
                    <a:pt x="3291" y="766"/>
                    <a:pt x="2527" y="1345"/>
                    <a:pt x="1831" y="1345"/>
                  </a:cubicBezTo>
                  <a:cubicBezTo>
                    <a:pt x="1252" y="1345"/>
                    <a:pt x="487" y="766"/>
                    <a:pt x="487" y="186"/>
                  </a:cubicBezTo>
                  <a:cubicBezTo>
                    <a:pt x="487" y="93"/>
                    <a:pt x="395" y="1"/>
                    <a:pt x="3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724;p78">
              <a:extLst>
                <a:ext uri="{FF2B5EF4-FFF2-40B4-BE49-F238E27FC236}">
                  <a16:creationId xmlns:a16="http://schemas.microsoft.com/office/drawing/2014/main" id="{C9FC1EE5-8D59-FB35-A69C-76110E7CB3B8}"/>
                </a:ext>
              </a:extLst>
            </p:cNvPr>
            <p:cNvSpPr/>
            <p:nvPr/>
          </p:nvSpPr>
          <p:spPr>
            <a:xfrm>
              <a:off x="4901004" y="4178766"/>
              <a:ext cx="89823" cy="14890"/>
            </a:xfrm>
            <a:custGeom>
              <a:avLst/>
              <a:gdLst/>
              <a:ahLst/>
              <a:cxnLst/>
              <a:rect l="l" t="t" r="r" b="b"/>
              <a:pathLst>
                <a:path w="2805" h="465" extrusionOk="0">
                  <a:moveTo>
                    <a:pt x="186" y="1"/>
                  </a:moveTo>
                  <a:cubicBezTo>
                    <a:pt x="93" y="1"/>
                    <a:pt x="0" y="93"/>
                    <a:pt x="0" y="186"/>
                  </a:cubicBezTo>
                  <a:cubicBezTo>
                    <a:pt x="0" y="371"/>
                    <a:pt x="93" y="464"/>
                    <a:pt x="186" y="464"/>
                  </a:cubicBezTo>
                  <a:lnTo>
                    <a:pt x="2619" y="464"/>
                  </a:lnTo>
                  <a:cubicBezTo>
                    <a:pt x="2712" y="464"/>
                    <a:pt x="2804" y="371"/>
                    <a:pt x="2804" y="186"/>
                  </a:cubicBezTo>
                  <a:cubicBezTo>
                    <a:pt x="2804" y="93"/>
                    <a:pt x="2712" y="1"/>
                    <a:pt x="26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725;p78">
              <a:extLst>
                <a:ext uri="{FF2B5EF4-FFF2-40B4-BE49-F238E27FC236}">
                  <a16:creationId xmlns:a16="http://schemas.microsoft.com/office/drawing/2014/main" id="{05DB5138-87D0-3BF3-920F-E895A07ABB62}"/>
                </a:ext>
              </a:extLst>
            </p:cNvPr>
            <p:cNvSpPr/>
            <p:nvPr/>
          </p:nvSpPr>
          <p:spPr>
            <a:xfrm>
              <a:off x="4901004" y="3977665"/>
              <a:ext cx="89823" cy="15595"/>
            </a:xfrm>
            <a:custGeom>
              <a:avLst/>
              <a:gdLst/>
              <a:ahLst/>
              <a:cxnLst/>
              <a:rect l="l" t="t" r="r" b="b"/>
              <a:pathLst>
                <a:path w="2805" h="487" extrusionOk="0">
                  <a:moveTo>
                    <a:pt x="301" y="0"/>
                  </a:moveTo>
                  <a:cubicBezTo>
                    <a:pt x="93" y="0"/>
                    <a:pt x="0" y="93"/>
                    <a:pt x="0" y="278"/>
                  </a:cubicBezTo>
                  <a:cubicBezTo>
                    <a:pt x="0" y="371"/>
                    <a:pt x="93" y="487"/>
                    <a:pt x="301" y="487"/>
                  </a:cubicBezTo>
                  <a:lnTo>
                    <a:pt x="2619" y="487"/>
                  </a:lnTo>
                  <a:cubicBezTo>
                    <a:pt x="2712" y="487"/>
                    <a:pt x="2804" y="371"/>
                    <a:pt x="2804" y="278"/>
                  </a:cubicBezTo>
                  <a:cubicBezTo>
                    <a:pt x="2804" y="93"/>
                    <a:pt x="2712" y="0"/>
                    <a:pt x="26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726;p78">
              <a:extLst>
                <a:ext uri="{FF2B5EF4-FFF2-40B4-BE49-F238E27FC236}">
                  <a16:creationId xmlns:a16="http://schemas.microsoft.com/office/drawing/2014/main" id="{DB5E91E0-C3BC-7E05-568A-8869475DBE29}"/>
                </a:ext>
              </a:extLst>
            </p:cNvPr>
            <p:cNvSpPr/>
            <p:nvPr/>
          </p:nvSpPr>
          <p:spPr>
            <a:xfrm>
              <a:off x="5040526" y="3943529"/>
              <a:ext cx="213014" cy="284264"/>
            </a:xfrm>
            <a:custGeom>
              <a:avLst/>
              <a:gdLst/>
              <a:ahLst/>
              <a:cxnLst/>
              <a:rect l="l" t="t" r="r" b="b"/>
              <a:pathLst>
                <a:path w="6652" h="8877" extrusionOk="0">
                  <a:moveTo>
                    <a:pt x="0" y="0"/>
                  </a:moveTo>
                  <a:lnTo>
                    <a:pt x="0" y="8876"/>
                  </a:lnTo>
                  <a:lnTo>
                    <a:pt x="6466" y="8876"/>
                  </a:lnTo>
                  <a:cubicBezTo>
                    <a:pt x="6559" y="8876"/>
                    <a:pt x="6651" y="8783"/>
                    <a:pt x="6651" y="8691"/>
                  </a:cubicBezTo>
                  <a:lnTo>
                    <a:pt x="6651" y="185"/>
                  </a:lnTo>
                  <a:cubicBezTo>
                    <a:pt x="6651" y="93"/>
                    <a:pt x="6559" y="0"/>
                    <a:pt x="6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727;p78">
              <a:extLst>
                <a:ext uri="{FF2B5EF4-FFF2-40B4-BE49-F238E27FC236}">
                  <a16:creationId xmlns:a16="http://schemas.microsoft.com/office/drawing/2014/main" id="{316959EC-EA5D-5180-6C52-8279589E2DA1}"/>
                </a:ext>
              </a:extLst>
            </p:cNvPr>
            <p:cNvSpPr/>
            <p:nvPr/>
          </p:nvSpPr>
          <p:spPr>
            <a:xfrm>
              <a:off x="5142197" y="3986567"/>
              <a:ext cx="83867" cy="80921"/>
            </a:xfrm>
            <a:custGeom>
              <a:avLst/>
              <a:gdLst/>
              <a:ahLst/>
              <a:cxnLst/>
              <a:rect l="l" t="t" r="r" b="b"/>
              <a:pathLst>
                <a:path w="2619" h="2527" extrusionOk="0">
                  <a:moveTo>
                    <a:pt x="1066" y="0"/>
                  </a:moveTo>
                  <a:cubicBezTo>
                    <a:pt x="974" y="0"/>
                    <a:pt x="881" y="0"/>
                    <a:pt x="881" y="93"/>
                  </a:cubicBezTo>
                  <a:lnTo>
                    <a:pt x="881" y="672"/>
                  </a:lnTo>
                  <a:cubicBezTo>
                    <a:pt x="881" y="788"/>
                    <a:pt x="765" y="881"/>
                    <a:pt x="765" y="881"/>
                  </a:cubicBezTo>
                  <a:lnTo>
                    <a:pt x="186" y="881"/>
                  </a:lnTo>
                  <a:cubicBezTo>
                    <a:pt x="93" y="881"/>
                    <a:pt x="0" y="881"/>
                    <a:pt x="0" y="974"/>
                  </a:cubicBezTo>
                  <a:lnTo>
                    <a:pt x="0" y="1553"/>
                  </a:lnTo>
                  <a:cubicBezTo>
                    <a:pt x="0" y="1646"/>
                    <a:pt x="93" y="1646"/>
                    <a:pt x="186" y="1646"/>
                  </a:cubicBezTo>
                  <a:lnTo>
                    <a:pt x="765" y="1646"/>
                  </a:lnTo>
                  <a:cubicBezTo>
                    <a:pt x="765" y="1646"/>
                    <a:pt x="881" y="1738"/>
                    <a:pt x="881" y="1831"/>
                  </a:cubicBezTo>
                  <a:lnTo>
                    <a:pt x="881" y="2410"/>
                  </a:lnTo>
                  <a:cubicBezTo>
                    <a:pt x="881" y="2526"/>
                    <a:pt x="974" y="2526"/>
                    <a:pt x="1066" y="2526"/>
                  </a:cubicBezTo>
                  <a:lnTo>
                    <a:pt x="1646" y="2526"/>
                  </a:lnTo>
                  <a:cubicBezTo>
                    <a:pt x="1646" y="2526"/>
                    <a:pt x="1738" y="2526"/>
                    <a:pt x="1738" y="2410"/>
                  </a:cubicBezTo>
                  <a:lnTo>
                    <a:pt x="1738" y="1831"/>
                  </a:lnTo>
                  <a:cubicBezTo>
                    <a:pt x="1738" y="1738"/>
                    <a:pt x="1831" y="1646"/>
                    <a:pt x="1831" y="1646"/>
                  </a:cubicBezTo>
                  <a:lnTo>
                    <a:pt x="2410" y="1646"/>
                  </a:lnTo>
                  <a:cubicBezTo>
                    <a:pt x="2503" y="1646"/>
                    <a:pt x="2619" y="1646"/>
                    <a:pt x="2619" y="1553"/>
                  </a:cubicBezTo>
                  <a:lnTo>
                    <a:pt x="2619" y="974"/>
                  </a:lnTo>
                  <a:cubicBezTo>
                    <a:pt x="2619" y="881"/>
                    <a:pt x="2503" y="881"/>
                    <a:pt x="2410" y="881"/>
                  </a:cubicBezTo>
                  <a:lnTo>
                    <a:pt x="1831" y="881"/>
                  </a:lnTo>
                  <a:cubicBezTo>
                    <a:pt x="1831" y="881"/>
                    <a:pt x="1738" y="788"/>
                    <a:pt x="1738" y="672"/>
                  </a:cubicBezTo>
                  <a:lnTo>
                    <a:pt x="1738" y="93"/>
                  </a:lnTo>
                  <a:cubicBezTo>
                    <a:pt x="1738" y="0"/>
                    <a:pt x="1646" y="0"/>
                    <a:pt x="16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728;p78">
              <a:extLst>
                <a:ext uri="{FF2B5EF4-FFF2-40B4-BE49-F238E27FC236}">
                  <a16:creationId xmlns:a16="http://schemas.microsoft.com/office/drawing/2014/main" id="{EF847E1A-5E9A-E5E9-1071-C2FD23B814A5}"/>
                </a:ext>
              </a:extLst>
            </p:cNvPr>
            <p:cNvSpPr/>
            <p:nvPr/>
          </p:nvSpPr>
          <p:spPr>
            <a:xfrm>
              <a:off x="5059067" y="4060764"/>
              <a:ext cx="89087" cy="15627"/>
            </a:xfrm>
            <a:custGeom>
              <a:avLst/>
              <a:gdLst/>
              <a:ahLst/>
              <a:cxnLst/>
              <a:rect l="l" t="t" r="r" b="b"/>
              <a:pathLst>
                <a:path w="2782" h="488" extrusionOk="0">
                  <a:moveTo>
                    <a:pt x="279" y="1"/>
                  </a:moveTo>
                  <a:cubicBezTo>
                    <a:pt x="93" y="1"/>
                    <a:pt x="1" y="93"/>
                    <a:pt x="1" y="209"/>
                  </a:cubicBezTo>
                  <a:cubicBezTo>
                    <a:pt x="1" y="395"/>
                    <a:pt x="93" y="487"/>
                    <a:pt x="279" y="487"/>
                  </a:cubicBezTo>
                  <a:lnTo>
                    <a:pt x="2596" y="487"/>
                  </a:lnTo>
                  <a:cubicBezTo>
                    <a:pt x="2689" y="487"/>
                    <a:pt x="2782" y="395"/>
                    <a:pt x="2782" y="209"/>
                  </a:cubicBezTo>
                  <a:cubicBezTo>
                    <a:pt x="2782" y="93"/>
                    <a:pt x="2689" y="1"/>
                    <a:pt x="25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729;p78">
              <a:extLst>
                <a:ext uri="{FF2B5EF4-FFF2-40B4-BE49-F238E27FC236}">
                  <a16:creationId xmlns:a16="http://schemas.microsoft.com/office/drawing/2014/main" id="{54832FAF-1D71-235D-F31E-DA814B698FCC}"/>
                </a:ext>
              </a:extLst>
            </p:cNvPr>
            <p:cNvSpPr/>
            <p:nvPr/>
          </p:nvSpPr>
          <p:spPr>
            <a:xfrm>
              <a:off x="5059067" y="3977665"/>
              <a:ext cx="89087" cy="15595"/>
            </a:xfrm>
            <a:custGeom>
              <a:avLst/>
              <a:gdLst/>
              <a:ahLst/>
              <a:cxnLst/>
              <a:rect l="l" t="t" r="r" b="b"/>
              <a:pathLst>
                <a:path w="2782" h="487" extrusionOk="0">
                  <a:moveTo>
                    <a:pt x="279" y="0"/>
                  </a:moveTo>
                  <a:cubicBezTo>
                    <a:pt x="93" y="0"/>
                    <a:pt x="1" y="93"/>
                    <a:pt x="1" y="278"/>
                  </a:cubicBezTo>
                  <a:cubicBezTo>
                    <a:pt x="1" y="371"/>
                    <a:pt x="93" y="487"/>
                    <a:pt x="279" y="487"/>
                  </a:cubicBezTo>
                  <a:lnTo>
                    <a:pt x="2596" y="487"/>
                  </a:lnTo>
                  <a:cubicBezTo>
                    <a:pt x="2689" y="487"/>
                    <a:pt x="2782" y="371"/>
                    <a:pt x="2782" y="278"/>
                  </a:cubicBezTo>
                  <a:cubicBezTo>
                    <a:pt x="2782" y="93"/>
                    <a:pt x="2689" y="0"/>
                    <a:pt x="2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730;p78">
              <a:extLst>
                <a:ext uri="{FF2B5EF4-FFF2-40B4-BE49-F238E27FC236}">
                  <a16:creationId xmlns:a16="http://schemas.microsoft.com/office/drawing/2014/main" id="{F3025BDE-29E8-3457-5845-31033102E1E1}"/>
                </a:ext>
              </a:extLst>
            </p:cNvPr>
            <p:cNvSpPr/>
            <p:nvPr/>
          </p:nvSpPr>
          <p:spPr>
            <a:xfrm>
              <a:off x="5059067" y="4033320"/>
              <a:ext cx="64589" cy="15595"/>
            </a:xfrm>
            <a:custGeom>
              <a:avLst/>
              <a:gdLst/>
              <a:ahLst/>
              <a:cxnLst/>
              <a:rect l="l" t="t" r="r" b="b"/>
              <a:pathLst>
                <a:path w="2017" h="487" extrusionOk="0">
                  <a:moveTo>
                    <a:pt x="279" y="0"/>
                  </a:moveTo>
                  <a:cubicBezTo>
                    <a:pt x="93" y="0"/>
                    <a:pt x="1" y="93"/>
                    <a:pt x="1" y="186"/>
                  </a:cubicBezTo>
                  <a:cubicBezTo>
                    <a:pt x="1" y="371"/>
                    <a:pt x="93" y="487"/>
                    <a:pt x="279" y="487"/>
                  </a:cubicBezTo>
                  <a:lnTo>
                    <a:pt x="1739" y="487"/>
                  </a:lnTo>
                  <a:cubicBezTo>
                    <a:pt x="1924" y="487"/>
                    <a:pt x="2017" y="371"/>
                    <a:pt x="2017" y="186"/>
                  </a:cubicBezTo>
                  <a:cubicBezTo>
                    <a:pt x="2017" y="93"/>
                    <a:pt x="1924" y="0"/>
                    <a:pt x="1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731;p78">
              <a:extLst>
                <a:ext uri="{FF2B5EF4-FFF2-40B4-BE49-F238E27FC236}">
                  <a16:creationId xmlns:a16="http://schemas.microsoft.com/office/drawing/2014/main" id="{49742E0F-85B2-460A-84DC-AC2B661FFFE7}"/>
                </a:ext>
              </a:extLst>
            </p:cNvPr>
            <p:cNvSpPr/>
            <p:nvPr/>
          </p:nvSpPr>
          <p:spPr>
            <a:xfrm>
              <a:off x="5059067" y="4005108"/>
              <a:ext cx="64589" cy="15627"/>
            </a:xfrm>
            <a:custGeom>
              <a:avLst/>
              <a:gdLst/>
              <a:ahLst/>
              <a:cxnLst/>
              <a:rect l="l" t="t" r="r" b="b"/>
              <a:pathLst>
                <a:path w="2017" h="488" extrusionOk="0">
                  <a:moveTo>
                    <a:pt x="279" y="1"/>
                  </a:moveTo>
                  <a:cubicBezTo>
                    <a:pt x="93" y="1"/>
                    <a:pt x="1" y="93"/>
                    <a:pt x="1" y="302"/>
                  </a:cubicBezTo>
                  <a:cubicBezTo>
                    <a:pt x="1" y="395"/>
                    <a:pt x="93" y="487"/>
                    <a:pt x="279" y="487"/>
                  </a:cubicBezTo>
                  <a:lnTo>
                    <a:pt x="1739" y="487"/>
                  </a:lnTo>
                  <a:cubicBezTo>
                    <a:pt x="1924" y="487"/>
                    <a:pt x="2017" y="395"/>
                    <a:pt x="2017" y="302"/>
                  </a:cubicBezTo>
                  <a:cubicBezTo>
                    <a:pt x="2017" y="93"/>
                    <a:pt x="1924" y="1"/>
                    <a:pt x="1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732;p78">
              <a:extLst>
                <a:ext uri="{FF2B5EF4-FFF2-40B4-BE49-F238E27FC236}">
                  <a16:creationId xmlns:a16="http://schemas.microsoft.com/office/drawing/2014/main" id="{C5337DCF-6066-8797-05AA-722C7E55F097}"/>
                </a:ext>
              </a:extLst>
            </p:cNvPr>
            <p:cNvSpPr/>
            <p:nvPr/>
          </p:nvSpPr>
          <p:spPr>
            <a:xfrm>
              <a:off x="5067969" y="4094900"/>
              <a:ext cx="158095" cy="105418"/>
            </a:xfrm>
            <a:custGeom>
              <a:avLst/>
              <a:gdLst/>
              <a:ahLst/>
              <a:cxnLst/>
              <a:rect l="l" t="t" r="r" b="b"/>
              <a:pathLst>
                <a:path w="4937" h="3292" extrusionOk="0">
                  <a:moveTo>
                    <a:pt x="93" y="1"/>
                  </a:moveTo>
                  <a:cubicBezTo>
                    <a:pt x="1" y="1"/>
                    <a:pt x="1" y="93"/>
                    <a:pt x="1" y="186"/>
                  </a:cubicBezTo>
                  <a:lnTo>
                    <a:pt x="1" y="3083"/>
                  </a:lnTo>
                  <a:cubicBezTo>
                    <a:pt x="1" y="3199"/>
                    <a:pt x="1" y="3292"/>
                    <a:pt x="93" y="3292"/>
                  </a:cubicBezTo>
                  <a:lnTo>
                    <a:pt x="4728" y="3292"/>
                  </a:lnTo>
                  <a:cubicBezTo>
                    <a:pt x="4821" y="3292"/>
                    <a:pt x="4937" y="3199"/>
                    <a:pt x="4937" y="3083"/>
                  </a:cubicBezTo>
                  <a:lnTo>
                    <a:pt x="4937" y="186"/>
                  </a:lnTo>
                  <a:cubicBezTo>
                    <a:pt x="4937" y="93"/>
                    <a:pt x="4821" y="1"/>
                    <a:pt x="47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733;p78">
              <a:extLst>
                <a:ext uri="{FF2B5EF4-FFF2-40B4-BE49-F238E27FC236}">
                  <a16:creationId xmlns:a16="http://schemas.microsoft.com/office/drawing/2014/main" id="{E45D64E3-A097-6571-1791-406D7190B8A6}"/>
                </a:ext>
              </a:extLst>
            </p:cNvPr>
            <p:cNvSpPr/>
            <p:nvPr/>
          </p:nvSpPr>
          <p:spPr>
            <a:xfrm>
              <a:off x="5120678" y="4123111"/>
              <a:ext cx="49731" cy="48994"/>
            </a:xfrm>
            <a:custGeom>
              <a:avLst/>
              <a:gdLst/>
              <a:ahLst/>
              <a:cxnLst/>
              <a:rect l="l" t="t" r="r" b="b"/>
              <a:pathLst>
                <a:path w="1553" h="1530" extrusionOk="0">
                  <a:moveTo>
                    <a:pt x="765" y="0"/>
                  </a:moveTo>
                  <a:cubicBezTo>
                    <a:pt x="394" y="0"/>
                    <a:pt x="0" y="371"/>
                    <a:pt x="0" y="765"/>
                  </a:cubicBezTo>
                  <a:cubicBezTo>
                    <a:pt x="0" y="1159"/>
                    <a:pt x="394" y="1530"/>
                    <a:pt x="765" y="1530"/>
                  </a:cubicBezTo>
                  <a:cubicBezTo>
                    <a:pt x="1252" y="1530"/>
                    <a:pt x="1553" y="1159"/>
                    <a:pt x="1553" y="765"/>
                  </a:cubicBezTo>
                  <a:cubicBezTo>
                    <a:pt x="1553" y="371"/>
                    <a:pt x="1252" y="0"/>
                    <a:pt x="7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734;p78">
              <a:extLst>
                <a:ext uri="{FF2B5EF4-FFF2-40B4-BE49-F238E27FC236}">
                  <a16:creationId xmlns:a16="http://schemas.microsoft.com/office/drawing/2014/main" id="{002A6382-2C97-7EB6-21CD-49922637680F}"/>
                </a:ext>
              </a:extLst>
            </p:cNvPr>
            <p:cNvSpPr/>
            <p:nvPr/>
          </p:nvSpPr>
          <p:spPr>
            <a:xfrm>
              <a:off x="4978178" y="4063742"/>
              <a:ext cx="40092" cy="43807"/>
            </a:xfrm>
            <a:custGeom>
              <a:avLst/>
              <a:gdLst/>
              <a:ahLst/>
              <a:cxnLst/>
              <a:rect l="l" t="t" r="r" b="b"/>
              <a:pathLst>
                <a:path w="1252" h="1368" extrusionOk="0">
                  <a:moveTo>
                    <a:pt x="580" y="487"/>
                  </a:moveTo>
                  <a:cubicBezTo>
                    <a:pt x="788" y="487"/>
                    <a:pt x="881" y="580"/>
                    <a:pt x="881" y="696"/>
                  </a:cubicBezTo>
                  <a:cubicBezTo>
                    <a:pt x="881" y="788"/>
                    <a:pt x="788" y="881"/>
                    <a:pt x="580" y="881"/>
                  </a:cubicBezTo>
                  <a:cubicBezTo>
                    <a:pt x="487" y="881"/>
                    <a:pt x="394" y="788"/>
                    <a:pt x="394" y="696"/>
                  </a:cubicBezTo>
                  <a:cubicBezTo>
                    <a:pt x="394" y="580"/>
                    <a:pt x="487" y="487"/>
                    <a:pt x="580" y="487"/>
                  </a:cubicBezTo>
                  <a:close/>
                  <a:moveTo>
                    <a:pt x="580" y="0"/>
                  </a:moveTo>
                  <a:cubicBezTo>
                    <a:pt x="302" y="0"/>
                    <a:pt x="0" y="302"/>
                    <a:pt x="0" y="696"/>
                  </a:cubicBezTo>
                  <a:cubicBezTo>
                    <a:pt x="0" y="1066"/>
                    <a:pt x="302" y="1368"/>
                    <a:pt x="580" y="1368"/>
                  </a:cubicBezTo>
                  <a:cubicBezTo>
                    <a:pt x="974" y="1368"/>
                    <a:pt x="1252" y="1066"/>
                    <a:pt x="1252" y="696"/>
                  </a:cubicBezTo>
                  <a:cubicBezTo>
                    <a:pt x="1252" y="302"/>
                    <a:pt x="974" y="0"/>
                    <a:pt x="5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735;p78">
              <a:extLst>
                <a:ext uri="{FF2B5EF4-FFF2-40B4-BE49-F238E27FC236}">
                  <a16:creationId xmlns:a16="http://schemas.microsoft.com/office/drawing/2014/main" id="{B8EFBEBE-6E59-3B82-0CFB-3988F2C5DE65}"/>
                </a:ext>
              </a:extLst>
            </p:cNvPr>
            <p:cNvSpPr/>
            <p:nvPr/>
          </p:nvSpPr>
          <p:spPr>
            <a:xfrm>
              <a:off x="4873529" y="4063742"/>
              <a:ext cx="40124" cy="43807"/>
            </a:xfrm>
            <a:custGeom>
              <a:avLst/>
              <a:gdLst/>
              <a:ahLst/>
              <a:cxnLst/>
              <a:rect l="l" t="t" r="r" b="b"/>
              <a:pathLst>
                <a:path w="1253" h="1368" extrusionOk="0">
                  <a:moveTo>
                    <a:pt x="673" y="487"/>
                  </a:moveTo>
                  <a:cubicBezTo>
                    <a:pt x="766" y="487"/>
                    <a:pt x="858" y="580"/>
                    <a:pt x="858" y="696"/>
                  </a:cubicBezTo>
                  <a:cubicBezTo>
                    <a:pt x="858" y="788"/>
                    <a:pt x="766" y="881"/>
                    <a:pt x="673" y="881"/>
                  </a:cubicBezTo>
                  <a:cubicBezTo>
                    <a:pt x="464" y="881"/>
                    <a:pt x="372" y="788"/>
                    <a:pt x="372" y="696"/>
                  </a:cubicBezTo>
                  <a:cubicBezTo>
                    <a:pt x="372" y="580"/>
                    <a:pt x="464" y="487"/>
                    <a:pt x="673" y="487"/>
                  </a:cubicBezTo>
                  <a:close/>
                  <a:moveTo>
                    <a:pt x="673" y="0"/>
                  </a:moveTo>
                  <a:cubicBezTo>
                    <a:pt x="279" y="0"/>
                    <a:pt x="1" y="302"/>
                    <a:pt x="1" y="696"/>
                  </a:cubicBezTo>
                  <a:cubicBezTo>
                    <a:pt x="1" y="1066"/>
                    <a:pt x="279" y="1368"/>
                    <a:pt x="673" y="1368"/>
                  </a:cubicBezTo>
                  <a:cubicBezTo>
                    <a:pt x="951" y="1368"/>
                    <a:pt x="1252" y="1066"/>
                    <a:pt x="1252" y="696"/>
                  </a:cubicBezTo>
                  <a:cubicBezTo>
                    <a:pt x="1252" y="302"/>
                    <a:pt x="951" y="0"/>
                    <a:pt x="6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736;p78">
              <a:extLst>
                <a:ext uri="{FF2B5EF4-FFF2-40B4-BE49-F238E27FC236}">
                  <a16:creationId xmlns:a16="http://schemas.microsoft.com/office/drawing/2014/main" id="{DAC7B84B-803C-B881-D586-ACA79F8ADE81}"/>
                </a:ext>
              </a:extLst>
            </p:cNvPr>
            <p:cNvSpPr/>
            <p:nvPr/>
          </p:nvSpPr>
          <p:spPr>
            <a:xfrm>
              <a:off x="4978178" y="4166150"/>
              <a:ext cx="40092" cy="40092"/>
            </a:xfrm>
            <a:custGeom>
              <a:avLst/>
              <a:gdLst/>
              <a:ahLst/>
              <a:cxnLst/>
              <a:rect l="l" t="t" r="r" b="b"/>
              <a:pathLst>
                <a:path w="1252" h="1252" extrusionOk="0">
                  <a:moveTo>
                    <a:pt x="580" y="395"/>
                  </a:moveTo>
                  <a:cubicBezTo>
                    <a:pt x="788" y="395"/>
                    <a:pt x="881" y="487"/>
                    <a:pt x="881" y="580"/>
                  </a:cubicBezTo>
                  <a:cubicBezTo>
                    <a:pt x="881" y="765"/>
                    <a:pt x="788" y="858"/>
                    <a:pt x="580" y="858"/>
                  </a:cubicBezTo>
                  <a:cubicBezTo>
                    <a:pt x="487" y="858"/>
                    <a:pt x="394" y="765"/>
                    <a:pt x="394" y="580"/>
                  </a:cubicBezTo>
                  <a:cubicBezTo>
                    <a:pt x="394" y="487"/>
                    <a:pt x="487" y="395"/>
                    <a:pt x="580" y="395"/>
                  </a:cubicBezTo>
                  <a:close/>
                  <a:moveTo>
                    <a:pt x="580" y="1"/>
                  </a:moveTo>
                  <a:cubicBezTo>
                    <a:pt x="302" y="1"/>
                    <a:pt x="0" y="279"/>
                    <a:pt x="0" y="580"/>
                  </a:cubicBezTo>
                  <a:cubicBezTo>
                    <a:pt x="0" y="974"/>
                    <a:pt x="302" y="1252"/>
                    <a:pt x="580" y="1252"/>
                  </a:cubicBezTo>
                  <a:cubicBezTo>
                    <a:pt x="974" y="1252"/>
                    <a:pt x="1252" y="974"/>
                    <a:pt x="1252" y="580"/>
                  </a:cubicBezTo>
                  <a:cubicBezTo>
                    <a:pt x="1252" y="279"/>
                    <a:pt x="974" y="1"/>
                    <a:pt x="5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737;p78">
              <a:extLst>
                <a:ext uri="{FF2B5EF4-FFF2-40B4-BE49-F238E27FC236}">
                  <a16:creationId xmlns:a16="http://schemas.microsoft.com/office/drawing/2014/main" id="{3BCD542E-E51A-FA32-9616-B9229D146488}"/>
                </a:ext>
              </a:extLst>
            </p:cNvPr>
            <p:cNvSpPr/>
            <p:nvPr/>
          </p:nvSpPr>
          <p:spPr>
            <a:xfrm>
              <a:off x="4873529" y="4166150"/>
              <a:ext cx="40124" cy="40092"/>
            </a:xfrm>
            <a:custGeom>
              <a:avLst/>
              <a:gdLst/>
              <a:ahLst/>
              <a:cxnLst/>
              <a:rect l="l" t="t" r="r" b="b"/>
              <a:pathLst>
                <a:path w="1253" h="1252" extrusionOk="0">
                  <a:moveTo>
                    <a:pt x="673" y="395"/>
                  </a:moveTo>
                  <a:cubicBezTo>
                    <a:pt x="766" y="395"/>
                    <a:pt x="858" y="487"/>
                    <a:pt x="858" y="580"/>
                  </a:cubicBezTo>
                  <a:cubicBezTo>
                    <a:pt x="858" y="765"/>
                    <a:pt x="766" y="858"/>
                    <a:pt x="673" y="858"/>
                  </a:cubicBezTo>
                  <a:cubicBezTo>
                    <a:pt x="464" y="858"/>
                    <a:pt x="372" y="765"/>
                    <a:pt x="372" y="580"/>
                  </a:cubicBezTo>
                  <a:cubicBezTo>
                    <a:pt x="372" y="487"/>
                    <a:pt x="464" y="395"/>
                    <a:pt x="673" y="395"/>
                  </a:cubicBezTo>
                  <a:close/>
                  <a:moveTo>
                    <a:pt x="673" y="1"/>
                  </a:moveTo>
                  <a:cubicBezTo>
                    <a:pt x="279" y="1"/>
                    <a:pt x="1" y="279"/>
                    <a:pt x="1" y="580"/>
                  </a:cubicBezTo>
                  <a:cubicBezTo>
                    <a:pt x="1" y="974"/>
                    <a:pt x="279" y="1252"/>
                    <a:pt x="673" y="1252"/>
                  </a:cubicBezTo>
                  <a:cubicBezTo>
                    <a:pt x="951" y="1252"/>
                    <a:pt x="1252" y="974"/>
                    <a:pt x="1252" y="580"/>
                  </a:cubicBezTo>
                  <a:cubicBezTo>
                    <a:pt x="1252" y="279"/>
                    <a:pt x="951" y="1"/>
                    <a:pt x="6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738;p78">
              <a:extLst>
                <a:ext uri="{FF2B5EF4-FFF2-40B4-BE49-F238E27FC236}">
                  <a16:creationId xmlns:a16="http://schemas.microsoft.com/office/drawing/2014/main" id="{7FFB4BA0-B036-ADF4-E0FE-C040A026FFBC}"/>
                </a:ext>
              </a:extLst>
            </p:cNvPr>
            <p:cNvSpPr/>
            <p:nvPr/>
          </p:nvSpPr>
          <p:spPr>
            <a:xfrm>
              <a:off x="4978178" y="3965048"/>
              <a:ext cx="40092" cy="40092"/>
            </a:xfrm>
            <a:custGeom>
              <a:avLst/>
              <a:gdLst/>
              <a:ahLst/>
              <a:cxnLst/>
              <a:rect l="l" t="t" r="r" b="b"/>
              <a:pathLst>
                <a:path w="1252" h="1252" extrusionOk="0">
                  <a:moveTo>
                    <a:pt x="580" y="394"/>
                  </a:moveTo>
                  <a:cubicBezTo>
                    <a:pt x="788" y="394"/>
                    <a:pt x="881" y="487"/>
                    <a:pt x="881" y="672"/>
                  </a:cubicBezTo>
                  <a:cubicBezTo>
                    <a:pt x="881" y="765"/>
                    <a:pt x="788" y="881"/>
                    <a:pt x="580" y="881"/>
                  </a:cubicBezTo>
                  <a:cubicBezTo>
                    <a:pt x="487" y="881"/>
                    <a:pt x="394" y="765"/>
                    <a:pt x="394" y="672"/>
                  </a:cubicBezTo>
                  <a:cubicBezTo>
                    <a:pt x="394" y="487"/>
                    <a:pt x="487" y="394"/>
                    <a:pt x="580" y="394"/>
                  </a:cubicBezTo>
                  <a:close/>
                  <a:moveTo>
                    <a:pt x="580" y="0"/>
                  </a:moveTo>
                  <a:cubicBezTo>
                    <a:pt x="302" y="0"/>
                    <a:pt x="0" y="301"/>
                    <a:pt x="0" y="672"/>
                  </a:cubicBezTo>
                  <a:cubicBezTo>
                    <a:pt x="0" y="973"/>
                    <a:pt x="302" y="1252"/>
                    <a:pt x="580" y="1252"/>
                  </a:cubicBezTo>
                  <a:cubicBezTo>
                    <a:pt x="974" y="1252"/>
                    <a:pt x="1252" y="973"/>
                    <a:pt x="1252" y="672"/>
                  </a:cubicBezTo>
                  <a:cubicBezTo>
                    <a:pt x="1252" y="301"/>
                    <a:pt x="974" y="0"/>
                    <a:pt x="5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739;p78">
              <a:extLst>
                <a:ext uri="{FF2B5EF4-FFF2-40B4-BE49-F238E27FC236}">
                  <a16:creationId xmlns:a16="http://schemas.microsoft.com/office/drawing/2014/main" id="{BA3602A0-FB9D-5193-2224-1ED568A8BE3A}"/>
                </a:ext>
              </a:extLst>
            </p:cNvPr>
            <p:cNvSpPr/>
            <p:nvPr/>
          </p:nvSpPr>
          <p:spPr>
            <a:xfrm>
              <a:off x="4873529" y="3965048"/>
              <a:ext cx="40124" cy="40092"/>
            </a:xfrm>
            <a:custGeom>
              <a:avLst/>
              <a:gdLst/>
              <a:ahLst/>
              <a:cxnLst/>
              <a:rect l="l" t="t" r="r" b="b"/>
              <a:pathLst>
                <a:path w="1253" h="1252" extrusionOk="0">
                  <a:moveTo>
                    <a:pt x="673" y="394"/>
                  </a:moveTo>
                  <a:cubicBezTo>
                    <a:pt x="766" y="394"/>
                    <a:pt x="858" y="487"/>
                    <a:pt x="858" y="672"/>
                  </a:cubicBezTo>
                  <a:cubicBezTo>
                    <a:pt x="858" y="765"/>
                    <a:pt x="766" y="881"/>
                    <a:pt x="673" y="881"/>
                  </a:cubicBezTo>
                  <a:cubicBezTo>
                    <a:pt x="464" y="881"/>
                    <a:pt x="372" y="765"/>
                    <a:pt x="372" y="672"/>
                  </a:cubicBezTo>
                  <a:cubicBezTo>
                    <a:pt x="372" y="487"/>
                    <a:pt x="464" y="394"/>
                    <a:pt x="673" y="394"/>
                  </a:cubicBezTo>
                  <a:close/>
                  <a:moveTo>
                    <a:pt x="673" y="0"/>
                  </a:moveTo>
                  <a:cubicBezTo>
                    <a:pt x="279" y="0"/>
                    <a:pt x="1" y="301"/>
                    <a:pt x="1" y="672"/>
                  </a:cubicBezTo>
                  <a:cubicBezTo>
                    <a:pt x="1" y="973"/>
                    <a:pt x="279" y="1252"/>
                    <a:pt x="673" y="1252"/>
                  </a:cubicBezTo>
                  <a:cubicBezTo>
                    <a:pt x="951" y="1252"/>
                    <a:pt x="1252" y="973"/>
                    <a:pt x="1252" y="672"/>
                  </a:cubicBezTo>
                  <a:cubicBezTo>
                    <a:pt x="1252" y="301"/>
                    <a:pt x="951" y="0"/>
                    <a:pt x="6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Rectangle 1">
            <a:extLst>
              <a:ext uri="{FF2B5EF4-FFF2-40B4-BE49-F238E27FC236}">
                <a16:creationId xmlns:a16="http://schemas.microsoft.com/office/drawing/2014/main" id="{A375E9EC-91D9-F3E7-E097-8771CAF0BC7E}"/>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sz="1000" b="0" i="0" u="none" strike="noStrike" cap="none" normalizeH="0" baseline="0">
                <a:ln>
                  <a:noFill/>
                </a:ln>
                <a:solidFill>
                  <a:schemeClr val="tx1"/>
                </a:solidFill>
                <a:effectLst/>
                <a:latin typeface="Arial Unicode MS"/>
              </a:rPr>
              <a:t>Average Training Precision: 0.2287 Average Training Recall: 0.2449 Average Validation Precision: 0.2448 Average Validation Recall: 0.2645</a:t>
            </a:r>
            <a:r>
              <a:rPr kumimoji="0" lang="pt-PT" altLang="pt-PT" sz="600" b="0" i="0" u="none" strike="noStrike" cap="none" normalizeH="0" baseline="0">
                <a:ln>
                  <a:noFill/>
                </a:ln>
                <a:solidFill>
                  <a:schemeClr val="tx1"/>
                </a:solidFill>
                <a:effectLst/>
              </a:rPr>
              <a:t> </a:t>
            </a:r>
            <a:endParaRPr kumimoji="0" lang="pt-PT" altLang="pt-PT" sz="1800" b="0" i="0" u="none" strike="noStrike" cap="none" normalizeH="0" baseline="0">
              <a:ln>
                <a:noFill/>
              </a:ln>
              <a:solidFill>
                <a:schemeClr val="tx1"/>
              </a:solidFill>
              <a:effectLst/>
              <a:latin typeface="Arial" panose="020B0604020202020204" pitchFamily="34" charset="0"/>
            </a:endParaRPr>
          </a:p>
        </p:txBody>
      </p:sp>
      <p:sp>
        <p:nvSpPr>
          <p:cNvPr id="34" name="TextBox 33">
            <a:extLst>
              <a:ext uri="{FF2B5EF4-FFF2-40B4-BE49-F238E27FC236}">
                <a16:creationId xmlns:a16="http://schemas.microsoft.com/office/drawing/2014/main" id="{FAD01A57-7811-6B2E-6C15-36D52FD35223}"/>
              </a:ext>
            </a:extLst>
          </p:cNvPr>
          <p:cNvSpPr txBox="1"/>
          <p:nvPr/>
        </p:nvSpPr>
        <p:spPr>
          <a:xfrm>
            <a:off x="1601168" y="1330860"/>
            <a:ext cx="6283702" cy="2554545"/>
          </a:xfrm>
          <a:prstGeom prst="rect">
            <a:avLst/>
          </a:prstGeom>
          <a:noFill/>
        </p:spPr>
        <p:txBody>
          <a:bodyPr wrap="square" rtlCol="0">
            <a:spAutoFit/>
          </a:bodyPr>
          <a:lstStyle/>
          <a:p>
            <a:pPr marL="0" lvl="0" indent="0" algn="ctr" rtl="0">
              <a:spcBef>
                <a:spcPts val="0"/>
              </a:spcBef>
              <a:spcAft>
                <a:spcPts val="0"/>
              </a:spcAft>
              <a:buNone/>
            </a:pPr>
            <a:r>
              <a:rPr lang="en-US" sz="2000" dirty="0">
                <a:solidFill>
                  <a:schemeClr val="tx1"/>
                </a:solidFill>
                <a:latin typeface="Open Sans" panose="020B0606030504020204" pitchFamily="34" charset="0"/>
                <a:ea typeface="Open Sans" panose="020B0606030504020204" pitchFamily="34" charset="0"/>
                <a:cs typeface="Open Sans" panose="020B0606030504020204" pitchFamily="34" charset="0"/>
              </a:rPr>
              <a:t>With only </a:t>
            </a:r>
            <a:r>
              <a:rPr lang="en-US" sz="2000" b="1" dirty="0">
                <a:solidFill>
                  <a:schemeClr val="tx2"/>
                </a:solidFill>
                <a:latin typeface="Open Sans" panose="020B0606030504020204" pitchFamily="34" charset="0"/>
                <a:ea typeface="Open Sans" panose="020B0606030504020204" pitchFamily="34" charset="0"/>
                <a:cs typeface="Open Sans" panose="020B0606030504020204" pitchFamily="34" charset="0"/>
              </a:rPr>
              <a:t>30 epochs </a:t>
            </a:r>
            <a:r>
              <a:rPr lang="en-US" sz="2000" dirty="0">
                <a:solidFill>
                  <a:schemeClr val="tx1"/>
                </a:solidFill>
                <a:latin typeface="Open Sans" panose="020B0606030504020204" pitchFamily="34" charset="0"/>
                <a:ea typeface="Open Sans" panose="020B0606030504020204" pitchFamily="34" charset="0"/>
                <a:cs typeface="Open Sans" panose="020B0606030504020204" pitchFamily="34" charset="0"/>
              </a:rPr>
              <a:t>the Model at first sight performed “worst” then before</a:t>
            </a:r>
            <a:br>
              <a:rPr lang="en-US" sz="2000" dirty="0">
                <a:solidFill>
                  <a:schemeClr val="tx1"/>
                </a:solidFill>
                <a:latin typeface="Open Sans" panose="020B0606030504020204" pitchFamily="34" charset="0"/>
                <a:ea typeface="Open Sans" panose="020B0606030504020204" pitchFamily="34" charset="0"/>
                <a:cs typeface="Open Sans" panose="020B0606030504020204" pitchFamily="34" charset="0"/>
              </a:rPr>
            </a:br>
            <a:br>
              <a:rPr lang="en-US" sz="2000" dirty="0">
                <a:solidFill>
                  <a:schemeClr val="tx1"/>
                </a:solidFill>
                <a:latin typeface="Open Sans" panose="020B0606030504020204" pitchFamily="34" charset="0"/>
                <a:ea typeface="Open Sans" panose="020B0606030504020204" pitchFamily="34" charset="0"/>
                <a:cs typeface="Open Sans" panose="020B0606030504020204" pitchFamily="34" charset="0"/>
              </a:rPr>
            </a:br>
            <a:r>
              <a:rPr lang="en-US" sz="2000" b="1" dirty="0">
                <a:solidFill>
                  <a:schemeClr val="tx2"/>
                </a:solidFill>
                <a:latin typeface="Open Sans" panose="020B0606030504020204" pitchFamily="34" charset="0"/>
                <a:ea typeface="Open Sans" panose="020B0606030504020204" pitchFamily="34" charset="0"/>
                <a:cs typeface="Open Sans" panose="020B0606030504020204" pitchFamily="34" charset="0"/>
              </a:rPr>
              <a:t>Average Training Accuracy: </a:t>
            </a:r>
            <a:r>
              <a:rPr lang="en-US" sz="2000" dirty="0">
                <a:solidFill>
                  <a:schemeClr val="tx1"/>
                </a:solidFill>
                <a:latin typeface="Open Sans" panose="020B0606030504020204" pitchFamily="34" charset="0"/>
                <a:ea typeface="Open Sans" panose="020B0606030504020204" pitchFamily="34" charset="0"/>
                <a:cs typeface="Open Sans" panose="020B0606030504020204" pitchFamily="34" charset="0"/>
              </a:rPr>
              <a:t>0.6248</a:t>
            </a:r>
          </a:p>
          <a:p>
            <a:pPr marL="0" lvl="0" indent="0" algn="ctr" rtl="0">
              <a:spcBef>
                <a:spcPts val="0"/>
              </a:spcBef>
              <a:spcAft>
                <a:spcPts val="0"/>
              </a:spcAft>
              <a:buNone/>
            </a:pPr>
            <a:r>
              <a:rPr lang="en-US" sz="2000" b="1" dirty="0">
                <a:solidFill>
                  <a:schemeClr val="tx2"/>
                </a:solidFill>
                <a:latin typeface="Open Sans" panose="020B0606030504020204" pitchFamily="34" charset="0"/>
                <a:ea typeface="Open Sans" panose="020B0606030504020204" pitchFamily="34" charset="0"/>
                <a:cs typeface="Open Sans" panose="020B0606030504020204" pitchFamily="34" charset="0"/>
              </a:rPr>
              <a:t>Average Training Loss: </a:t>
            </a:r>
            <a:r>
              <a:rPr lang="en-US" sz="2000" dirty="0">
                <a:solidFill>
                  <a:schemeClr val="tx1"/>
                </a:solidFill>
                <a:latin typeface="Open Sans" panose="020B0606030504020204" pitchFamily="34" charset="0"/>
                <a:ea typeface="Open Sans" panose="020B0606030504020204" pitchFamily="34" charset="0"/>
                <a:cs typeface="Open Sans" panose="020B0606030504020204" pitchFamily="34" charset="0"/>
              </a:rPr>
              <a:t>0.7536</a:t>
            </a:r>
          </a:p>
          <a:p>
            <a:pPr marL="0" lvl="0" indent="0" algn="ctr" rtl="0">
              <a:spcBef>
                <a:spcPts val="0"/>
              </a:spcBef>
              <a:spcAft>
                <a:spcPts val="0"/>
              </a:spcAft>
              <a:buNone/>
            </a:pPr>
            <a:r>
              <a:rPr lang="en-US" sz="2000" b="1" dirty="0">
                <a:solidFill>
                  <a:schemeClr val="tx2"/>
                </a:solidFill>
                <a:latin typeface="Open Sans" panose="020B0606030504020204" pitchFamily="34" charset="0"/>
                <a:ea typeface="Open Sans" panose="020B0606030504020204" pitchFamily="34" charset="0"/>
                <a:cs typeface="Open Sans" panose="020B0606030504020204" pitchFamily="34" charset="0"/>
              </a:rPr>
              <a:t>Average Validation Accuracy: </a:t>
            </a:r>
            <a:r>
              <a:rPr lang="en-US" sz="2000" dirty="0">
                <a:solidFill>
                  <a:schemeClr val="tx1"/>
                </a:solidFill>
                <a:latin typeface="Open Sans" panose="020B0606030504020204" pitchFamily="34" charset="0"/>
                <a:ea typeface="Open Sans" panose="020B0606030504020204" pitchFamily="34" charset="0"/>
                <a:cs typeface="Open Sans" panose="020B0606030504020204" pitchFamily="34" charset="0"/>
              </a:rPr>
              <a:t>0.6528</a:t>
            </a:r>
          </a:p>
          <a:p>
            <a:pPr marL="0" lvl="0" indent="0" algn="ctr" rtl="0">
              <a:spcBef>
                <a:spcPts val="0"/>
              </a:spcBef>
              <a:spcAft>
                <a:spcPts val="0"/>
              </a:spcAft>
              <a:buNone/>
            </a:pPr>
            <a:r>
              <a:rPr lang="en-US" sz="2000" b="1" dirty="0">
                <a:solidFill>
                  <a:schemeClr val="tx2"/>
                </a:solidFill>
                <a:latin typeface="Open Sans" panose="020B0606030504020204" pitchFamily="34" charset="0"/>
                <a:ea typeface="Open Sans" panose="020B0606030504020204" pitchFamily="34" charset="0"/>
                <a:cs typeface="Open Sans" panose="020B0606030504020204" pitchFamily="34" charset="0"/>
              </a:rPr>
              <a:t>Average Validation Loss:</a:t>
            </a:r>
            <a:r>
              <a:rPr lang="en-US" sz="2000" dirty="0">
                <a:solidFill>
                  <a:schemeClr val="tx1"/>
                </a:solidFill>
                <a:latin typeface="Open Sans" panose="020B0606030504020204" pitchFamily="34" charset="0"/>
                <a:ea typeface="Open Sans" panose="020B0606030504020204" pitchFamily="34" charset="0"/>
                <a:cs typeface="Open Sans" panose="020B0606030504020204" pitchFamily="34" charset="0"/>
              </a:rPr>
              <a:t> 0.7536</a:t>
            </a:r>
            <a:br>
              <a:rPr lang="en-US" sz="2000" dirty="0"/>
            </a:br>
            <a:endParaRPr lang="pt-PT" sz="2000" dirty="0"/>
          </a:p>
        </p:txBody>
      </p:sp>
      <p:sp>
        <p:nvSpPr>
          <p:cNvPr id="35" name="TextBox 34">
            <a:extLst>
              <a:ext uri="{FF2B5EF4-FFF2-40B4-BE49-F238E27FC236}">
                <a16:creationId xmlns:a16="http://schemas.microsoft.com/office/drawing/2014/main" id="{8A4614AE-A7DB-BF2B-25CF-13BEBAA1C9A2}"/>
              </a:ext>
            </a:extLst>
          </p:cNvPr>
          <p:cNvSpPr txBox="1"/>
          <p:nvPr/>
        </p:nvSpPr>
        <p:spPr>
          <a:xfrm>
            <a:off x="1787235" y="3707112"/>
            <a:ext cx="6128227" cy="523220"/>
          </a:xfrm>
          <a:prstGeom prst="rect">
            <a:avLst/>
          </a:prstGeom>
          <a:noFill/>
        </p:spPr>
        <p:txBody>
          <a:bodyPr wrap="square" rtlCol="0">
            <a:spAutoFit/>
          </a:bodyPr>
          <a:lstStyle/>
          <a:p>
            <a:pPr algn="ctr"/>
            <a:r>
              <a:rPr lang="en-US" dirty="0"/>
              <a:t>Even if the results came back a bit lower, we finally have model with similar results between Training and Validation Set </a:t>
            </a:r>
            <a:endParaRPr lang="pt-PT"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fade">
                                      <p:cBhvr>
                                        <p:cTn id="7" dur="1000"/>
                                        <p:tgtEl>
                                          <p:spTgt spid="35">
                                            <p:txEl>
                                              <p:pRg st="0" end="0"/>
                                            </p:txEl>
                                          </p:spTgt>
                                        </p:tgtEl>
                                      </p:cBhvr>
                                    </p:animEffect>
                                    <p:anim calcmode="lin" valueType="num">
                                      <p:cBhvr>
                                        <p:cTn id="8"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68"/>
        <p:cNvGrpSpPr/>
        <p:nvPr/>
      </p:nvGrpSpPr>
      <p:grpSpPr>
        <a:xfrm>
          <a:off x="0" y="0"/>
          <a:ext cx="0" cy="0"/>
          <a:chOff x="0" y="0"/>
          <a:chExt cx="0" cy="0"/>
        </a:xfrm>
      </p:grpSpPr>
      <p:sp>
        <p:nvSpPr>
          <p:cNvPr id="4569" name="Google Shape;4569;p90"/>
          <p:cNvSpPr txBox="1">
            <a:spLocks noGrp="1"/>
          </p:cNvSpPr>
          <p:nvPr>
            <p:ph type="title"/>
          </p:nvPr>
        </p:nvSpPr>
        <p:spPr>
          <a:xfrm>
            <a:off x="2494442" y="728616"/>
            <a:ext cx="45639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tx1"/>
                </a:solidFill>
              </a:rPr>
              <a:t>Can we do better?</a:t>
            </a:r>
            <a:endParaRPr dirty="0">
              <a:solidFill>
                <a:schemeClr val="tx1"/>
              </a:solidFill>
            </a:endParaRPr>
          </a:p>
        </p:txBody>
      </p:sp>
      <p:grpSp>
        <p:nvGrpSpPr>
          <p:cNvPr id="4571" name="Google Shape;4571;p90"/>
          <p:cNvGrpSpPr/>
          <p:nvPr/>
        </p:nvGrpSpPr>
        <p:grpSpPr>
          <a:xfrm rot="2276852">
            <a:off x="1132907" y="451608"/>
            <a:ext cx="197569" cy="1410823"/>
            <a:chOff x="6323969" y="2098536"/>
            <a:chExt cx="157579" cy="1125254"/>
          </a:xfrm>
        </p:grpSpPr>
        <p:sp>
          <p:nvSpPr>
            <p:cNvPr id="4572" name="Google Shape;4572;p90"/>
            <p:cNvSpPr/>
            <p:nvPr/>
          </p:nvSpPr>
          <p:spPr>
            <a:xfrm>
              <a:off x="6359292" y="3108558"/>
              <a:ext cx="63215" cy="115232"/>
            </a:xfrm>
            <a:custGeom>
              <a:avLst/>
              <a:gdLst/>
              <a:ahLst/>
              <a:cxnLst/>
              <a:rect l="l" t="t" r="r" b="b"/>
              <a:pathLst>
                <a:path w="621" h="1132" extrusionOk="0">
                  <a:moveTo>
                    <a:pt x="621" y="1"/>
                  </a:moveTo>
                  <a:lnTo>
                    <a:pt x="0" y="11"/>
                  </a:lnTo>
                  <a:cubicBezTo>
                    <a:pt x="46" y="192"/>
                    <a:pt x="93" y="375"/>
                    <a:pt x="136" y="557"/>
                  </a:cubicBezTo>
                  <a:cubicBezTo>
                    <a:pt x="177" y="711"/>
                    <a:pt x="210" y="875"/>
                    <a:pt x="248" y="1000"/>
                  </a:cubicBezTo>
                  <a:cubicBezTo>
                    <a:pt x="261" y="1043"/>
                    <a:pt x="270" y="1112"/>
                    <a:pt x="317" y="1131"/>
                  </a:cubicBezTo>
                  <a:cubicBezTo>
                    <a:pt x="322" y="1131"/>
                    <a:pt x="326" y="1127"/>
                    <a:pt x="332" y="1127"/>
                  </a:cubicBezTo>
                  <a:cubicBezTo>
                    <a:pt x="438" y="800"/>
                    <a:pt x="509" y="436"/>
                    <a:pt x="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90"/>
            <p:cNvSpPr/>
            <p:nvPr/>
          </p:nvSpPr>
          <p:spPr>
            <a:xfrm>
              <a:off x="6326412" y="2948839"/>
              <a:ext cx="127549" cy="160836"/>
            </a:xfrm>
            <a:custGeom>
              <a:avLst/>
              <a:gdLst/>
              <a:ahLst/>
              <a:cxnLst/>
              <a:rect l="l" t="t" r="r" b="b"/>
              <a:pathLst>
                <a:path w="1253" h="1580" extrusionOk="0">
                  <a:moveTo>
                    <a:pt x="617" y="1"/>
                  </a:moveTo>
                  <a:cubicBezTo>
                    <a:pt x="552" y="1"/>
                    <a:pt x="477" y="6"/>
                    <a:pt x="369" y="15"/>
                  </a:cubicBezTo>
                  <a:cubicBezTo>
                    <a:pt x="291" y="24"/>
                    <a:pt x="164" y="24"/>
                    <a:pt x="108" y="62"/>
                  </a:cubicBezTo>
                  <a:cubicBezTo>
                    <a:pt x="56" y="95"/>
                    <a:pt x="0" y="287"/>
                    <a:pt x="5" y="352"/>
                  </a:cubicBezTo>
                  <a:cubicBezTo>
                    <a:pt x="10" y="436"/>
                    <a:pt x="61" y="548"/>
                    <a:pt x="89" y="651"/>
                  </a:cubicBezTo>
                  <a:cubicBezTo>
                    <a:pt x="168" y="953"/>
                    <a:pt x="248" y="1272"/>
                    <a:pt x="323" y="1580"/>
                  </a:cubicBezTo>
                  <a:lnTo>
                    <a:pt x="944" y="1570"/>
                  </a:lnTo>
                  <a:cubicBezTo>
                    <a:pt x="948" y="1556"/>
                    <a:pt x="953" y="1542"/>
                    <a:pt x="957" y="1524"/>
                  </a:cubicBezTo>
                  <a:cubicBezTo>
                    <a:pt x="1028" y="1253"/>
                    <a:pt x="1108" y="968"/>
                    <a:pt x="1177" y="683"/>
                  </a:cubicBezTo>
                  <a:cubicBezTo>
                    <a:pt x="1201" y="589"/>
                    <a:pt x="1252" y="445"/>
                    <a:pt x="1243" y="393"/>
                  </a:cubicBezTo>
                  <a:cubicBezTo>
                    <a:pt x="1229" y="337"/>
                    <a:pt x="1088" y="108"/>
                    <a:pt x="1060" y="85"/>
                  </a:cubicBezTo>
                  <a:cubicBezTo>
                    <a:pt x="976" y="15"/>
                    <a:pt x="743" y="6"/>
                    <a:pt x="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90"/>
            <p:cNvSpPr/>
            <p:nvPr/>
          </p:nvSpPr>
          <p:spPr>
            <a:xfrm>
              <a:off x="6323969" y="2182314"/>
              <a:ext cx="146585" cy="808049"/>
            </a:xfrm>
            <a:custGeom>
              <a:avLst/>
              <a:gdLst/>
              <a:ahLst/>
              <a:cxnLst/>
              <a:rect l="l" t="t" r="r" b="b"/>
              <a:pathLst>
                <a:path w="1440" h="7938" extrusionOk="0">
                  <a:moveTo>
                    <a:pt x="1043" y="7705"/>
                  </a:moveTo>
                  <a:cubicBezTo>
                    <a:pt x="963" y="7755"/>
                    <a:pt x="916" y="7826"/>
                    <a:pt x="828" y="7877"/>
                  </a:cubicBezTo>
                  <a:cubicBezTo>
                    <a:pt x="763" y="7817"/>
                    <a:pt x="711" y="7722"/>
                    <a:pt x="651" y="7648"/>
                  </a:cubicBezTo>
                  <a:cubicBezTo>
                    <a:pt x="576" y="7681"/>
                    <a:pt x="543" y="7807"/>
                    <a:pt x="445" y="7858"/>
                  </a:cubicBezTo>
                  <a:cubicBezTo>
                    <a:pt x="384" y="7789"/>
                    <a:pt x="319" y="7727"/>
                    <a:pt x="263" y="7653"/>
                  </a:cubicBezTo>
                  <a:cubicBezTo>
                    <a:pt x="169" y="7718"/>
                    <a:pt x="146" y="7858"/>
                    <a:pt x="43" y="7891"/>
                  </a:cubicBezTo>
                  <a:cubicBezTo>
                    <a:pt x="1" y="7727"/>
                    <a:pt x="34" y="7559"/>
                    <a:pt x="39" y="7396"/>
                  </a:cubicBezTo>
                  <a:cubicBezTo>
                    <a:pt x="108" y="4949"/>
                    <a:pt x="151" y="2460"/>
                    <a:pt x="230" y="4"/>
                  </a:cubicBezTo>
                  <a:cubicBezTo>
                    <a:pt x="636" y="0"/>
                    <a:pt x="1033" y="18"/>
                    <a:pt x="1425" y="37"/>
                  </a:cubicBezTo>
                  <a:cubicBezTo>
                    <a:pt x="1440" y="93"/>
                    <a:pt x="1440" y="182"/>
                    <a:pt x="1440" y="275"/>
                  </a:cubicBezTo>
                  <a:cubicBezTo>
                    <a:pt x="1379" y="2615"/>
                    <a:pt x="1328" y="5033"/>
                    <a:pt x="1272" y="7401"/>
                  </a:cubicBezTo>
                  <a:cubicBezTo>
                    <a:pt x="1267" y="7578"/>
                    <a:pt x="1276" y="7765"/>
                    <a:pt x="1257" y="7929"/>
                  </a:cubicBezTo>
                  <a:cubicBezTo>
                    <a:pt x="1164" y="7938"/>
                    <a:pt x="1108" y="7765"/>
                    <a:pt x="1043" y="770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90"/>
            <p:cNvSpPr/>
            <p:nvPr/>
          </p:nvSpPr>
          <p:spPr>
            <a:xfrm>
              <a:off x="6348706" y="2098536"/>
              <a:ext cx="125208" cy="95687"/>
            </a:xfrm>
            <a:custGeom>
              <a:avLst/>
              <a:gdLst/>
              <a:ahLst/>
              <a:cxnLst/>
              <a:rect l="l" t="t" r="r" b="b"/>
              <a:pathLst>
                <a:path w="1230" h="940" extrusionOk="0">
                  <a:moveTo>
                    <a:pt x="1187" y="869"/>
                  </a:moveTo>
                  <a:cubicBezTo>
                    <a:pt x="753" y="940"/>
                    <a:pt x="393" y="851"/>
                    <a:pt x="1" y="836"/>
                  </a:cubicBezTo>
                  <a:cubicBezTo>
                    <a:pt x="1" y="621"/>
                    <a:pt x="109" y="351"/>
                    <a:pt x="318" y="239"/>
                  </a:cubicBezTo>
                  <a:cubicBezTo>
                    <a:pt x="757" y="0"/>
                    <a:pt x="1229" y="356"/>
                    <a:pt x="1187" y="86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90"/>
            <p:cNvSpPr/>
            <p:nvPr/>
          </p:nvSpPr>
          <p:spPr>
            <a:xfrm>
              <a:off x="6333131" y="2179871"/>
              <a:ext cx="148417" cy="126531"/>
            </a:xfrm>
            <a:custGeom>
              <a:avLst/>
              <a:gdLst/>
              <a:ahLst/>
              <a:cxnLst/>
              <a:rect l="l" t="t" r="r" b="b"/>
              <a:pathLst>
                <a:path w="1458" h="1243" extrusionOk="0">
                  <a:moveTo>
                    <a:pt x="93" y="1219"/>
                  </a:moveTo>
                  <a:cubicBezTo>
                    <a:pt x="121" y="1126"/>
                    <a:pt x="98" y="1037"/>
                    <a:pt x="37" y="925"/>
                  </a:cubicBezTo>
                  <a:cubicBezTo>
                    <a:pt x="42" y="869"/>
                    <a:pt x="84" y="831"/>
                    <a:pt x="93" y="780"/>
                  </a:cubicBezTo>
                  <a:cubicBezTo>
                    <a:pt x="0" y="663"/>
                    <a:pt x="112" y="565"/>
                    <a:pt x="107" y="477"/>
                  </a:cubicBezTo>
                  <a:cubicBezTo>
                    <a:pt x="107" y="434"/>
                    <a:pt x="79" y="402"/>
                    <a:pt x="79" y="365"/>
                  </a:cubicBezTo>
                  <a:cubicBezTo>
                    <a:pt x="79" y="304"/>
                    <a:pt x="121" y="262"/>
                    <a:pt x="130" y="201"/>
                  </a:cubicBezTo>
                  <a:cubicBezTo>
                    <a:pt x="140" y="145"/>
                    <a:pt x="102" y="93"/>
                    <a:pt x="130" y="42"/>
                  </a:cubicBezTo>
                  <a:cubicBezTo>
                    <a:pt x="346" y="0"/>
                    <a:pt x="555" y="37"/>
                    <a:pt x="751" y="52"/>
                  </a:cubicBezTo>
                  <a:cubicBezTo>
                    <a:pt x="957" y="65"/>
                    <a:pt x="1158" y="37"/>
                    <a:pt x="1363" y="74"/>
                  </a:cubicBezTo>
                  <a:cubicBezTo>
                    <a:pt x="1457" y="206"/>
                    <a:pt x="1378" y="327"/>
                    <a:pt x="1378" y="444"/>
                  </a:cubicBezTo>
                  <a:cubicBezTo>
                    <a:pt x="1378" y="509"/>
                    <a:pt x="1410" y="574"/>
                    <a:pt x="1410" y="640"/>
                  </a:cubicBezTo>
                  <a:cubicBezTo>
                    <a:pt x="1410" y="738"/>
                    <a:pt x="1317" y="831"/>
                    <a:pt x="1415" y="986"/>
                  </a:cubicBezTo>
                  <a:cubicBezTo>
                    <a:pt x="1387" y="1065"/>
                    <a:pt x="1312" y="1121"/>
                    <a:pt x="1331" y="1223"/>
                  </a:cubicBezTo>
                  <a:cubicBezTo>
                    <a:pt x="1322" y="1233"/>
                    <a:pt x="1317" y="1242"/>
                    <a:pt x="1307" y="1229"/>
                  </a:cubicBezTo>
                  <a:cubicBezTo>
                    <a:pt x="901" y="1233"/>
                    <a:pt x="490" y="1242"/>
                    <a:pt x="93" y="121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90"/>
            <p:cNvSpPr/>
            <p:nvPr/>
          </p:nvSpPr>
          <p:spPr>
            <a:xfrm>
              <a:off x="6394819" y="2346206"/>
              <a:ext cx="59143" cy="97520"/>
            </a:xfrm>
            <a:custGeom>
              <a:avLst/>
              <a:gdLst/>
              <a:ahLst/>
              <a:cxnLst/>
              <a:rect l="l" t="t" r="r" b="b"/>
              <a:pathLst>
                <a:path w="581" h="958" extrusionOk="0">
                  <a:moveTo>
                    <a:pt x="369" y="761"/>
                  </a:moveTo>
                  <a:cubicBezTo>
                    <a:pt x="67" y="957"/>
                    <a:pt x="1" y="75"/>
                    <a:pt x="267" y="43"/>
                  </a:cubicBezTo>
                  <a:cubicBezTo>
                    <a:pt x="580" y="0"/>
                    <a:pt x="505" y="575"/>
                    <a:pt x="397" y="738"/>
                  </a:cubicBezTo>
                  <a:cubicBezTo>
                    <a:pt x="388" y="752"/>
                    <a:pt x="379" y="757"/>
                    <a:pt x="369" y="76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90"/>
            <p:cNvSpPr/>
            <p:nvPr/>
          </p:nvSpPr>
          <p:spPr>
            <a:xfrm>
              <a:off x="6402963" y="2252961"/>
              <a:ext cx="55173" cy="75328"/>
            </a:xfrm>
            <a:custGeom>
              <a:avLst/>
              <a:gdLst/>
              <a:ahLst/>
              <a:cxnLst/>
              <a:rect l="l" t="t" r="r" b="b"/>
              <a:pathLst>
                <a:path w="542" h="740" extrusionOk="0">
                  <a:moveTo>
                    <a:pt x="360" y="613"/>
                  </a:moveTo>
                  <a:cubicBezTo>
                    <a:pt x="99" y="739"/>
                    <a:pt x="0" y="1"/>
                    <a:pt x="299" y="20"/>
                  </a:cubicBezTo>
                  <a:cubicBezTo>
                    <a:pt x="528" y="29"/>
                    <a:pt x="542" y="529"/>
                    <a:pt x="360" y="61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90"/>
            <p:cNvSpPr/>
            <p:nvPr/>
          </p:nvSpPr>
          <p:spPr>
            <a:xfrm>
              <a:off x="6342089" y="2884301"/>
              <a:ext cx="32880" cy="106070"/>
            </a:xfrm>
            <a:custGeom>
              <a:avLst/>
              <a:gdLst/>
              <a:ahLst/>
              <a:cxnLst/>
              <a:rect l="l" t="t" r="r" b="b"/>
              <a:pathLst>
                <a:path w="323" h="1042" extrusionOk="0">
                  <a:moveTo>
                    <a:pt x="239" y="18"/>
                  </a:moveTo>
                  <a:cubicBezTo>
                    <a:pt x="323" y="164"/>
                    <a:pt x="318" y="444"/>
                    <a:pt x="295" y="724"/>
                  </a:cubicBezTo>
                  <a:cubicBezTo>
                    <a:pt x="286" y="841"/>
                    <a:pt x="267" y="1033"/>
                    <a:pt x="159" y="1037"/>
                  </a:cubicBezTo>
                  <a:cubicBezTo>
                    <a:pt x="33" y="1042"/>
                    <a:pt x="19" y="817"/>
                    <a:pt x="14" y="738"/>
                  </a:cubicBezTo>
                  <a:cubicBezTo>
                    <a:pt x="1" y="490"/>
                    <a:pt x="33" y="187"/>
                    <a:pt x="98" y="29"/>
                  </a:cubicBezTo>
                  <a:cubicBezTo>
                    <a:pt x="126" y="1"/>
                    <a:pt x="197" y="1"/>
                    <a:pt x="239" y="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3711;p78">
            <a:extLst>
              <a:ext uri="{FF2B5EF4-FFF2-40B4-BE49-F238E27FC236}">
                <a16:creationId xmlns:a16="http://schemas.microsoft.com/office/drawing/2014/main" id="{3FF5CAA7-9754-62A8-9E34-1965A5461D03}"/>
              </a:ext>
            </a:extLst>
          </p:cNvPr>
          <p:cNvGrpSpPr/>
          <p:nvPr/>
        </p:nvGrpSpPr>
        <p:grpSpPr>
          <a:xfrm>
            <a:off x="7661170" y="3587410"/>
            <a:ext cx="800283" cy="762623"/>
            <a:chOff x="4823798" y="3915317"/>
            <a:chExt cx="457954" cy="436403"/>
          </a:xfrm>
        </p:grpSpPr>
        <p:sp>
          <p:nvSpPr>
            <p:cNvPr id="3" name="Google Shape;3712;p78">
              <a:extLst>
                <a:ext uri="{FF2B5EF4-FFF2-40B4-BE49-F238E27FC236}">
                  <a16:creationId xmlns:a16="http://schemas.microsoft.com/office/drawing/2014/main" id="{5841F9BE-0F3A-F8B6-8AE2-ADE41D36AFAE}"/>
                </a:ext>
              </a:extLst>
            </p:cNvPr>
            <p:cNvSpPr/>
            <p:nvPr/>
          </p:nvSpPr>
          <p:spPr>
            <a:xfrm>
              <a:off x="4975200" y="4240378"/>
              <a:ext cx="132893" cy="92769"/>
            </a:xfrm>
            <a:custGeom>
              <a:avLst/>
              <a:gdLst/>
              <a:ahLst/>
              <a:cxnLst/>
              <a:rect l="l" t="t" r="r" b="b"/>
              <a:pathLst>
                <a:path w="4150" h="2897" extrusionOk="0">
                  <a:moveTo>
                    <a:pt x="2898" y="0"/>
                  </a:moveTo>
                  <a:lnTo>
                    <a:pt x="580" y="487"/>
                  </a:lnTo>
                  <a:lnTo>
                    <a:pt x="1" y="2596"/>
                  </a:lnTo>
                  <a:lnTo>
                    <a:pt x="4149" y="2897"/>
                  </a:lnTo>
                  <a:lnTo>
                    <a:pt x="4149" y="765"/>
                  </a:lnTo>
                  <a:lnTo>
                    <a:pt x="28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713;p78">
              <a:extLst>
                <a:ext uri="{FF2B5EF4-FFF2-40B4-BE49-F238E27FC236}">
                  <a16:creationId xmlns:a16="http://schemas.microsoft.com/office/drawing/2014/main" id="{5E0B48FD-CFCF-C21A-B942-5DE609850843}"/>
                </a:ext>
              </a:extLst>
            </p:cNvPr>
            <p:cNvSpPr/>
            <p:nvPr/>
          </p:nvSpPr>
          <p:spPr>
            <a:xfrm>
              <a:off x="5083564" y="4246302"/>
              <a:ext cx="46048" cy="83899"/>
            </a:xfrm>
            <a:custGeom>
              <a:avLst/>
              <a:gdLst/>
              <a:ahLst/>
              <a:cxnLst/>
              <a:rect l="l" t="t" r="r" b="b"/>
              <a:pathLst>
                <a:path w="1438" h="2620" extrusionOk="0">
                  <a:moveTo>
                    <a:pt x="487" y="0"/>
                  </a:moveTo>
                  <a:lnTo>
                    <a:pt x="0" y="302"/>
                  </a:lnTo>
                  <a:lnTo>
                    <a:pt x="580" y="2411"/>
                  </a:lnTo>
                  <a:lnTo>
                    <a:pt x="1159" y="2619"/>
                  </a:lnTo>
                  <a:lnTo>
                    <a:pt x="1437" y="2411"/>
                  </a:lnTo>
                  <a:lnTo>
                    <a:pt x="858" y="302"/>
                  </a:lnTo>
                  <a:lnTo>
                    <a:pt x="4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714;p78">
              <a:extLst>
                <a:ext uri="{FF2B5EF4-FFF2-40B4-BE49-F238E27FC236}">
                  <a16:creationId xmlns:a16="http://schemas.microsoft.com/office/drawing/2014/main" id="{8FF60FB6-D273-EC9B-BA15-36876D07CD1B}"/>
                </a:ext>
              </a:extLst>
            </p:cNvPr>
            <p:cNvSpPr/>
            <p:nvPr/>
          </p:nvSpPr>
          <p:spPr>
            <a:xfrm>
              <a:off x="4823798" y="3915317"/>
              <a:ext cx="429742" cy="340655"/>
            </a:xfrm>
            <a:custGeom>
              <a:avLst/>
              <a:gdLst/>
              <a:ahLst/>
              <a:cxnLst/>
              <a:rect l="l" t="t" r="r" b="b"/>
              <a:pathLst>
                <a:path w="13420" h="10638" extrusionOk="0">
                  <a:moveTo>
                    <a:pt x="766" y="0"/>
                  </a:moveTo>
                  <a:cubicBezTo>
                    <a:pt x="395" y="0"/>
                    <a:pt x="1" y="394"/>
                    <a:pt x="1" y="788"/>
                  </a:cubicBezTo>
                  <a:lnTo>
                    <a:pt x="1" y="9850"/>
                  </a:lnTo>
                  <a:cubicBezTo>
                    <a:pt x="1" y="10244"/>
                    <a:pt x="395" y="10638"/>
                    <a:pt x="766" y="10638"/>
                  </a:cubicBezTo>
                  <a:lnTo>
                    <a:pt x="12747" y="10638"/>
                  </a:lnTo>
                  <a:cubicBezTo>
                    <a:pt x="13141" y="10638"/>
                    <a:pt x="13419" y="10244"/>
                    <a:pt x="13419" y="9850"/>
                  </a:cubicBezTo>
                  <a:lnTo>
                    <a:pt x="13419" y="788"/>
                  </a:lnTo>
                  <a:cubicBezTo>
                    <a:pt x="13419" y="394"/>
                    <a:pt x="13141" y="0"/>
                    <a:pt x="127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715;p78">
              <a:extLst>
                <a:ext uri="{FF2B5EF4-FFF2-40B4-BE49-F238E27FC236}">
                  <a16:creationId xmlns:a16="http://schemas.microsoft.com/office/drawing/2014/main" id="{E4FEC266-5F9D-B369-7E40-836DBDFE41AA}"/>
                </a:ext>
              </a:extLst>
            </p:cNvPr>
            <p:cNvSpPr/>
            <p:nvPr/>
          </p:nvSpPr>
          <p:spPr>
            <a:xfrm>
              <a:off x="5229010" y="3915317"/>
              <a:ext cx="52741" cy="340655"/>
            </a:xfrm>
            <a:custGeom>
              <a:avLst/>
              <a:gdLst/>
              <a:ahLst/>
              <a:cxnLst/>
              <a:rect l="l" t="t" r="r" b="b"/>
              <a:pathLst>
                <a:path w="1647" h="10638" extrusionOk="0">
                  <a:moveTo>
                    <a:pt x="1" y="0"/>
                  </a:moveTo>
                  <a:cubicBezTo>
                    <a:pt x="371" y="0"/>
                    <a:pt x="765" y="394"/>
                    <a:pt x="765" y="788"/>
                  </a:cubicBezTo>
                  <a:lnTo>
                    <a:pt x="765" y="1066"/>
                  </a:lnTo>
                  <a:lnTo>
                    <a:pt x="1" y="5794"/>
                  </a:lnTo>
                  <a:lnTo>
                    <a:pt x="765" y="9572"/>
                  </a:lnTo>
                  <a:lnTo>
                    <a:pt x="765" y="9850"/>
                  </a:lnTo>
                  <a:cubicBezTo>
                    <a:pt x="765" y="10244"/>
                    <a:pt x="371" y="10638"/>
                    <a:pt x="1" y="10638"/>
                  </a:cubicBezTo>
                  <a:lnTo>
                    <a:pt x="858" y="10638"/>
                  </a:lnTo>
                  <a:cubicBezTo>
                    <a:pt x="1252" y="10638"/>
                    <a:pt x="1646" y="10244"/>
                    <a:pt x="1646" y="9850"/>
                  </a:cubicBezTo>
                  <a:lnTo>
                    <a:pt x="1646" y="788"/>
                  </a:lnTo>
                  <a:cubicBezTo>
                    <a:pt x="1646" y="394"/>
                    <a:pt x="1252" y="0"/>
                    <a:pt x="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716;p78">
              <a:extLst>
                <a:ext uri="{FF2B5EF4-FFF2-40B4-BE49-F238E27FC236}">
                  <a16:creationId xmlns:a16="http://schemas.microsoft.com/office/drawing/2014/main" id="{23E2675E-8971-93C9-21BD-A9620916BC3C}"/>
                </a:ext>
              </a:extLst>
            </p:cNvPr>
            <p:cNvSpPr/>
            <p:nvPr/>
          </p:nvSpPr>
          <p:spPr>
            <a:xfrm>
              <a:off x="4851273" y="3943529"/>
              <a:ext cx="306519" cy="284264"/>
            </a:xfrm>
            <a:custGeom>
              <a:avLst/>
              <a:gdLst/>
              <a:ahLst/>
              <a:cxnLst/>
              <a:rect l="l" t="t" r="r" b="b"/>
              <a:pathLst>
                <a:path w="9572" h="8877" extrusionOk="0">
                  <a:moveTo>
                    <a:pt x="209" y="0"/>
                  </a:moveTo>
                  <a:cubicBezTo>
                    <a:pt x="116" y="0"/>
                    <a:pt x="0" y="93"/>
                    <a:pt x="0" y="185"/>
                  </a:cubicBezTo>
                  <a:lnTo>
                    <a:pt x="0" y="8691"/>
                  </a:lnTo>
                  <a:cubicBezTo>
                    <a:pt x="0" y="8783"/>
                    <a:pt x="116" y="8876"/>
                    <a:pt x="209" y="8876"/>
                  </a:cubicBezTo>
                  <a:lnTo>
                    <a:pt x="5910" y="8876"/>
                  </a:lnTo>
                  <a:lnTo>
                    <a:pt x="9572" y="4728"/>
                  </a:lnTo>
                  <a:lnTo>
                    <a:pt x="59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717;p78">
              <a:extLst>
                <a:ext uri="{FF2B5EF4-FFF2-40B4-BE49-F238E27FC236}">
                  <a16:creationId xmlns:a16="http://schemas.microsoft.com/office/drawing/2014/main" id="{63452912-BFA7-96DF-45AF-4BE3C8CA3879}"/>
                </a:ext>
              </a:extLst>
            </p:cNvPr>
            <p:cNvSpPr/>
            <p:nvPr/>
          </p:nvSpPr>
          <p:spPr>
            <a:xfrm>
              <a:off x="4947757" y="4323476"/>
              <a:ext cx="185570" cy="28244"/>
            </a:xfrm>
            <a:custGeom>
              <a:avLst/>
              <a:gdLst/>
              <a:ahLst/>
              <a:cxnLst/>
              <a:rect l="l" t="t" r="r" b="b"/>
              <a:pathLst>
                <a:path w="5795" h="882" extrusionOk="0">
                  <a:moveTo>
                    <a:pt x="580" y="1"/>
                  </a:moveTo>
                  <a:cubicBezTo>
                    <a:pt x="371" y="1"/>
                    <a:pt x="278" y="117"/>
                    <a:pt x="186" y="302"/>
                  </a:cubicBezTo>
                  <a:lnTo>
                    <a:pt x="0" y="696"/>
                  </a:lnTo>
                  <a:cubicBezTo>
                    <a:pt x="0" y="789"/>
                    <a:pt x="93" y="881"/>
                    <a:pt x="93" y="881"/>
                  </a:cubicBezTo>
                  <a:lnTo>
                    <a:pt x="5678" y="881"/>
                  </a:lnTo>
                  <a:cubicBezTo>
                    <a:pt x="5678" y="881"/>
                    <a:pt x="5794" y="789"/>
                    <a:pt x="5794" y="696"/>
                  </a:cubicBezTo>
                  <a:lnTo>
                    <a:pt x="5585" y="302"/>
                  </a:lnTo>
                  <a:cubicBezTo>
                    <a:pt x="5493" y="117"/>
                    <a:pt x="5400" y="1"/>
                    <a:pt x="52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718;p78">
              <a:extLst>
                <a:ext uri="{FF2B5EF4-FFF2-40B4-BE49-F238E27FC236}">
                  <a16:creationId xmlns:a16="http://schemas.microsoft.com/office/drawing/2014/main" id="{67B76DC6-BE2A-3F11-79BC-D88E757F72F5}"/>
                </a:ext>
              </a:extLst>
            </p:cNvPr>
            <p:cNvSpPr/>
            <p:nvPr/>
          </p:nvSpPr>
          <p:spPr>
            <a:xfrm>
              <a:off x="5111008" y="4323476"/>
              <a:ext cx="46785" cy="28244"/>
            </a:xfrm>
            <a:custGeom>
              <a:avLst/>
              <a:gdLst/>
              <a:ahLst/>
              <a:cxnLst/>
              <a:rect l="l" t="t" r="r" b="b"/>
              <a:pathLst>
                <a:path w="1461" h="882" extrusionOk="0">
                  <a:moveTo>
                    <a:pt x="1" y="1"/>
                  </a:moveTo>
                  <a:cubicBezTo>
                    <a:pt x="209" y="1"/>
                    <a:pt x="302" y="117"/>
                    <a:pt x="395" y="302"/>
                  </a:cubicBezTo>
                  <a:lnTo>
                    <a:pt x="580" y="696"/>
                  </a:lnTo>
                  <a:cubicBezTo>
                    <a:pt x="580" y="789"/>
                    <a:pt x="487" y="881"/>
                    <a:pt x="487" y="881"/>
                  </a:cubicBezTo>
                  <a:lnTo>
                    <a:pt x="1368" y="881"/>
                  </a:lnTo>
                  <a:cubicBezTo>
                    <a:pt x="1368" y="881"/>
                    <a:pt x="1461" y="789"/>
                    <a:pt x="1461" y="696"/>
                  </a:cubicBezTo>
                  <a:lnTo>
                    <a:pt x="1275" y="302"/>
                  </a:lnTo>
                  <a:cubicBezTo>
                    <a:pt x="1160" y="117"/>
                    <a:pt x="1067" y="1"/>
                    <a:pt x="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719;p78">
              <a:extLst>
                <a:ext uri="{FF2B5EF4-FFF2-40B4-BE49-F238E27FC236}">
                  <a16:creationId xmlns:a16="http://schemas.microsoft.com/office/drawing/2014/main" id="{911C857F-82C8-6F30-734E-8B26D0A4F876}"/>
                </a:ext>
              </a:extLst>
            </p:cNvPr>
            <p:cNvSpPr/>
            <p:nvPr/>
          </p:nvSpPr>
          <p:spPr>
            <a:xfrm>
              <a:off x="4892102" y="4005108"/>
              <a:ext cx="107628" cy="15627"/>
            </a:xfrm>
            <a:custGeom>
              <a:avLst/>
              <a:gdLst/>
              <a:ahLst/>
              <a:cxnLst/>
              <a:rect l="l" t="t" r="r" b="b"/>
              <a:pathLst>
                <a:path w="3361" h="488" extrusionOk="0">
                  <a:moveTo>
                    <a:pt x="278" y="1"/>
                  </a:moveTo>
                  <a:cubicBezTo>
                    <a:pt x="93" y="1"/>
                    <a:pt x="0" y="93"/>
                    <a:pt x="0" y="302"/>
                  </a:cubicBezTo>
                  <a:cubicBezTo>
                    <a:pt x="0" y="395"/>
                    <a:pt x="93" y="487"/>
                    <a:pt x="278" y="487"/>
                  </a:cubicBezTo>
                  <a:lnTo>
                    <a:pt x="3082" y="487"/>
                  </a:lnTo>
                  <a:cubicBezTo>
                    <a:pt x="3268" y="487"/>
                    <a:pt x="3361" y="395"/>
                    <a:pt x="3361" y="302"/>
                  </a:cubicBezTo>
                  <a:cubicBezTo>
                    <a:pt x="3361" y="93"/>
                    <a:pt x="3268" y="1"/>
                    <a:pt x="30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720;p78">
              <a:extLst>
                <a:ext uri="{FF2B5EF4-FFF2-40B4-BE49-F238E27FC236}">
                  <a16:creationId xmlns:a16="http://schemas.microsoft.com/office/drawing/2014/main" id="{6A8D4EDA-0964-6E96-2B27-578AB114F242}"/>
                </a:ext>
              </a:extLst>
            </p:cNvPr>
            <p:cNvSpPr/>
            <p:nvPr/>
          </p:nvSpPr>
          <p:spPr>
            <a:xfrm>
              <a:off x="4892102" y="4150555"/>
              <a:ext cx="107628" cy="15627"/>
            </a:xfrm>
            <a:custGeom>
              <a:avLst/>
              <a:gdLst/>
              <a:ahLst/>
              <a:cxnLst/>
              <a:rect l="l" t="t" r="r" b="b"/>
              <a:pathLst>
                <a:path w="3361" h="488" extrusionOk="0">
                  <a:moveTo>
                    <a:pt x="278" y="1"/>
                  </a:moveTo>
                  <a:cubicBezTo>
                    <a:pt x="93" y="1"/>
                    <a:pt x="0" y="94"/>
                    <a:pt x="0" y="186"/>
                  </a:cubicBezTo>
                  <a:cubicBezTo>
                    <a:pt x="0" y="395"/>
                    <a:pt x="93" y="488"/>
                    <a:pt x="278" y="488"/>
                  </a:cubicBezTo>
                  <a:lnTo>
                    <a:pt x="3082" y="488"/>
                  </a:lnTo>
                  <a:cubicBezTo>
                    <a:pt x="3268" y="488"/>
                    <a:pt x="3361" y="395"/>
                    <a:pt x="3361" y="186"/>
                  </a:cubicBezTo>
                  <a:cubicBezTo>
                    <a:pt x="3361" y="94"/>
                    <a:pt x="3268" y="1"/>
                    <a:pt x="30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721;p78">
              <a:extLst>
                <a:ext uri="{FF2B5EF4-FFF2-40B4-BE49-F238E27FC236}">
                  <a16:creationId xmlns:a16="http://schemas.microsoft.com/office/drawing/2014/main" id="{58C8AA2A-9A23-71E8-5CA7-FCF1400CD362}"/>
                </a:ext>
              </a:extLst>
            </p:cNvPr>
            <p:cNvSpPr/>
            <p:nvPr/>
          </p:nvSpPr>
          <p:spPr>
            <a:xfrm>
              <a:off x="4901004" y="4079337"/>
              <a:ext cx="89823" cy="12649"/>
            </a:xfrm>
            <a:custGeom>
              <a:avLst/>
              <a:gdLst/>
              <a:ahLst/>
              <a:cxnLst/>
              <a:rect l="l" t="t" r="r" b="b"/>
              <a:pathLst>
                <a:path w="2805" h="395" extrusionOk="0">
                  <a:moveTo>
                    <a:pt x="186" y="0"/>
                  </a:moveTo>
                  <a:cubicBezTo>
                    <a:pt x="93" y="0"/>
                    <a:pt x="0" y="93"/>
                    <a:pt x="0" y="209"/>
                  </a:cubicBezTo>
                  <a:cubicBezTo>
                    <a:pt x="0" y="301"/>
                    <a:pt x="93" y="394"/>
                    <a:pt x="186" y="394"/>
                  </a:cubicBezTo>
                  <a:lnTo>
                    <a:pt x="2619" y="394"/>
                  </a:lnTo>
                  <a:cubicBezTo>
                    <a:pt x="2712" y="394"/>
                    <a:pt x="2804" y="301"/>
                    <a:pt x="2804" y="209"/>
                  </a:cubicBezTo>
                  <a:cubicBezTo>
                    <a:pt x="2804" y="93"/>
                    <a:pt x="2712" y="0"/>
                    <a:pt x="26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722;p78">
              <a:extLst>
                <a:ext uri="{FF2B5EF4-FFF2-40B4-BE49-F238E27FC236}">
                  <a16:creationId xmlns:a16="http://schemas.microsoft.com/office/drawing/2014/main" id="{F9E32DD2-D68A-7F15-6C2D-2312031E7F9B}"/>
                </a:ext>
              </a:extLst>
            </p:cNvPr>
            <p:cNvSpPr/>
            <p:nvPr/>
          </p:nvSpPr>
          <p:spPr>
            <a:xfrm>
              <a:off x="4885409" y="4091953"/>
              <a:ext cx="121013" cy="86845"/>
            </a:xfrm>
            <a:custGeom>
              <a:avLst/>
              <a:gdLst/>
              <a:ahLst/>
              <a:cxnLst/>
              <a:rect l="l" t="t" r="r" b="b"/>
              <a:pathLst>
                <a:path w="3779" h="2712" extrusionOk="0">
                  <a:moveTo>
                    <a:pt x="3477" y="0"/>
                  </a:moveTo>
                  <a:cubicBezTo>
                    <a:pt x="3384" y="0"/>
                    <a:pt x="3291" y="0"/>
                    <a:pt x="3199" y="93"/>
                  </a:cubicBezTo>
                  <a:cubicBezTo>
                    <a:pt x="2990" y="579"/>
                    <a:pt x="2411" y="973"/>
                    <a:pt x="1831" y="973"/>
                  </a:cubicBezTo>
                  <a:cubicBezTo>
                    <a:pt x="1368" y="973"/>
                    <a:pt x="788" y="579"/>
                    <a:pt x="580" y="185"/>
                  </a:cubicBezTo>
                  <a:cubicBezTo>
                    <a:pt x="514" y="120"/>
                    <a:pt x="449" y="54"/>
                    <a:pt x="383" y="54"/>
                  </a:cubicBezTo>
                  <a:cubicBezTo>
                    <a:pt x="356" y="54"/>
                    <a:pt x="329" y="66"/>
                    <a:pt x="302" y="93"/>
                  </a:cubicBezTo>
                  <a:cubicBezTo>
                    <a:pt x="209" y="93"/>
                    <a:pt x="93" y="278"/>
                    <a:pt x="209" y="394"/>
                  </a:cubicBezTo>
                  <a:cubicBezTo>
                    <a:pt x="302" y="672"/>
                    <a:pt x="673" y="973"/>
                    <a:pt x="974" y="1159"/>
                  </a:cubicBezTo>
                  <a:cubicBezTo>
                    <a:pt x="487" y="1437"/>
                    <a:pt x="1" y="1924"/>
                    <a:pt x="1" y="2503"/>
                  </a:cubicBezTo>
                  <a:cubicBezTo>
                    <a:pt x="1" y="2596"/>
                    <a:pt x="93" y="2712"/>
                    <a:pt x="302" y="2712"/>
                  </a:cubicBezTo>
                  <a:cubicBezTo>
                    <a:pt x="395" y="2712"/>
                    <a:pt x="487" y="2596"/>
                    <a:pt x="487" y="2503"/>
                  </a:cubicBezTo>
                  <a:cubicBezTo>
                    <a:pt x="487" y="1924"/>
                    <a:pt x="1252" y="1344"/>
                    <a:pt x="1831" y="1344"/>
                  </a:cubicBezTo>
                  <a:cubicBezTo>
                    <a:pt x="2527" y="1344"/>
                    <a:pt x="3291" y="1924"/>
                    <a:pt x="3291" y="2503"/>
                  </a:cubicBezTo>
                  <a:cubicBezTo>
                    <a:pt x="3291" y="2596"/>
                    <a:pt x="3384" y="2712"/>
                    <a:pt x="3477" y="2712"/>
                  </a:cubicBezTo>
                  <a:cubicBezTo>
                    <a:pt x="3685" y="2712"/>
                    <a:pt x="3778" y="2596"/>
                    <a:pt x="3778" y="2503"/>
                  </a:cubicBezTo>
                  <a:cubicBezTo>
                    <a:pt x="3778" y="1924"/>
                    <a:pt x="3291" y="1437"/>
                    <a:pt x="2712" y="1159"/>
                  </a:cubicBezTo>
                  <a:cubicBezTo>
                    <a:pt x="3106" y="973"/>
                    <a:pt x="3477" y="672"/>
                    <a:pt x="3570" y="278"/>
                  </a:cubicBezTo>
                  <a:cubicBezTo>
                    <a:pt x="3685" y="185"/>
                    <a:pt x="3570" y="93"/>
                    <a:pt x="3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723;p78">
              <a:extLst>
                <a:ext uri="{FF2B5EF4-FFF2-40B4-BE49-F238E27FC236}">
                  <a16:creationId xmlns:a16="http://schemas.microsoft.com/office/drawing/2014/main" id="{DDCBB29B-29CC-9B06-9CFE-F4915CBB7621}"/>
                </a:ext>
              </a:extLst>
            </p:cNvPr>
            <p:cNvSpPr/>
            <p:nvPr/>
          </p:nvSpPr>
          <p:spPr>
            <a:xfrm>
              <a:off x="4885409" y="3993228"/>
              <a:ext cx="121013" cy="86141"/>
            </a:xfrm>
            <a:custGeom>
              <a:avLst/>
              <a:gdLst/>
              <a:ahLst/>
              <a:cxnLst/>
              <a:rect l="l" t="t" r="r" b="b"/>
              <a:pathLst>
                <a:path w="3779" h="2690" extrusionOk="0">
                  <a:moveTo>
                    <a:pt x="302" y="1"/>
                  </a:moveTo>
                  <a:cubicBezTo>
                    <a:pt x="93" y="1"/>
                    <a:pt x="1" y="93"/>
                    <a:pt x="1" y="186"/>
                  </a:cubicBezTo>
                  <a:cubicBezTo>
                    <a:pt x="1" y="766"/>
                    <a:pt x="487" y="1252"/>
                    <a:pt x="974" y="1530"/>
                  </a:cubicBezTo>
                  <a:cubicBezTo>
                    <a:pt x="673" y="1739"/>
                    <a:pt x="302" y="2017"/>
                    <a:pt x="209" y="2411"/>
                  </a:cubicBezTo>
                  <a:cubicBezTo>
                    <a:pt x="93" y="2504"/>
                    <a:pt x="209" y="2596"/>
                    <a:pt x="302" y="2689"/>
                  </a:cubicBezTo>
                  <a:lnTo>
                    <a:pt x="395" y="2689"/>
                  </a:lnTo>
                  <a:lnTo>
                    <a:pt x="580" y="2504"/>
                  </a:lnTo>
                  <a:cubicBezTo>
                    <a:pt x="788" y="2110"/>
                    <a:pt x="1368" y="1739"/>
                    <a:pt x="1831" y="1739"/>
                  </a:cubicBezTo>
                  <a:cubicBezTo>
                    <a:pt x="2411" y="1739"/>
                    <a:pt x="2990" y="2110"/>
                    <a:pt x="3199" y="2504"/>
                  </a:cubicBezTo>
                  <a:cubicBezTo>
                    <a:pt x="3253" y="2612"/>
                    <a:pt x="3307" y="2657"/>
                    <a:pt x="3362" y="2657"/>
                  </a:cubicBezTo>
                  <a:cubicBezTo>
                    <a:pt x="3400" y="2657"/>
                    <a:pt x="3438" y="2635"/>
                    <a:pt x="3477" y="2596"/>
                  </a:cubicBezTo>
                  <a:cubicBezTo>
                    <a:pt x="3570" y="2596"/>
                    <a:pt x="3685" y="2504"/>
                    <a:pt x="3570" y="2318"/>
                  </a:cubicBezTo>
                  <a:cubicBezTo>
                    <a:pt x="3477" y="2017"/>
                    <a:pt x="3106" y="1739"/>
                    <a:pt x="2712" y="1530"/>
                  </a:cubicBezTo>
                  <a:cubicBezTo>
                    <a:pt x="3291" y="1252"/>
                    <a:pt x="3778" y="766"/>
                    <a:pt x="3778" y="186"/>
                  </a:cubicBezTo>
                  <a:cubicBezTo>
                    <a:pt x="3778" y="93"/>
                    <a:pt x="3685" y="1"/>
                    <a:pt x="3477" y="1"/>
                  </a:cubicBezTo>
                  <a:cubicBezTo>
                    <a:pt x="3384" y="1"/>
                    <a:pt x="3291" y="93"/>
                    <a:pt x="3291" y="186"/>
                  </a:cubicBezTo>
                  <a:cubicBezTo>
                    <a:pt x="3291" y="766"/>
                    <a:pt x="2527" y="1345"/>
                    <a:pt x="1831" y="1345"/>
                  </a:cubicBezTo>
                  <a:cubicBezTo>
                    <a:pt x="1252" y="1345"/>
                    <a:pt x="487" y="766"/>
                    <a:pt x="487" y="186"/>
                  </a:cubicBezTo>
                  <a:cubicBezTo>
                    <a:pt x="487" y="93"/>
                    <a:pt x="395" y="1"/>
                    <a:pt x="3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724;p78">
              <a:extLst>
                <a:ext uri="{FF2B5EF4-FFF2-40B4-BE49-F238E27FC236}">
                  <a16:creationId xmlns:a16="http://schemas.microsoft.com/office/drawing/2014/main" id="{C9FC1EE5-8D59-FB35-A69C-76110E7CB3B8}"/>
                </a:ext>
              </a:extLst>
            </p:cNvPr>
            <p:cNvSpPr/>
            <p:nvPr/>
          </p:nvSpPr>
          <p:spPr>
            <a:xfrm>
              <a:off x="4901004" y="4178766"/>
              <a:ext cx="89823" cy="14890"/>
            </a:xfrm>
            <a:custGeom>
              <a:avLst/>
              <a:gdLst/>
              <a:ahLst/>
              <a:cxnLst/>
              <a:rect l="l" t="t" r="r" b="b"/>
              <a:pathLst>
                <a:path w="2805" h="465" extrusionOk="0">
                  <a:moveTo>
                    <a:pt x="186" y="1"/>
                  </a:moveTo>
                  <a:cubicBezTo>
                    <a:pt x="93" y="1"/>
                    <a:pt x="0" y="93"/>
                    <a:pt x="0" y="186"/>
                  </a:cubicBezTo>
                  <a:cubicBezTo>
                    <a:pt x="0" y="371"/>
                    <a:pt x="93" y="464"/>
                    <a:pt x="186" y="464"/>
                  </a:cubicBezTo>
                  <a:lnTo>
                    <a:pt x="2619" y="464"/>
                  </a:lnTo>
                  <a:cubicBezTo>
                    <a:pt x="2712" y="464"/>
                    <a:pt x="2804" y="371"/>
                    <a:pt x="2804" y="186"/>
                  </a:cubicBezTo>
                  <a:cubicBezTo>
                    <a:pt x="2804" y="93"/>
                    <a:pt x="2712" y="1"/>
                    <a:pt x="26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725;p78">
              <a:extLst>
                <a:ext uri="{FF2B5EF4-FFF2-40B4-BE49-F238E27FC236}">
                  <a16:creationId xmlns:a16="http://schemas.microsoft.com/office/drawing/2014/main" id="{05DB5138-87D0-3BF3-920F-E895A07ABB62}"/>
                </a:ext>
              </a:extLst>
            </p:cNvPr>
            <p:cNvSpPr/>
            <p:nvPr/>
          </p:nvSpPr>
          <p:spPr>
            <a:xfrm>
              <a:off x="4901004" y="3977665"/>
              <a:ext cx="89823" cy="15595"/>
            </a:xfrm>
            <a:custGeom>
              <a:avLst/>
              <a:gdLst/>
              <a:ahLst/>
              <a:cxnLst/>
              <a:rect l="l" t="t" r="r" b="b"/>
              <a:pathLst>
                <a:path w="2805" h="487" extrusionOk="0">
                  <a:moveTo>
                    <a:pt x="301" y="0"/>
                  </a:moveTo>
                  <a:cubicBezTo>
                    <a:pt x="93" y="0"/>
                    <a:pt x="0" y="93"/>
                    <a:pt x="0" y="278"/>
                  </a:cubicBezTo>
                  <a:cubicBezTo>
                    <a:pt x="0" y="371"/>
                    <a:pt x="93" y="487"/>
                    <a:pt x="301" y="487"/>
                  </a:cubicBezTo>
                  <a:lnTo>
                    <a:pt x="2619" y="487"/>
                  </a:lnTo>
                  <a:cubicBezTo>
                    <a:pt x="2712" y="487"/>
                    <a:pt x="2804" y="371"/>
                    <a:pt x="2804" y="278"/>
                  </a:cubicBezTo>
                  <a:cubicBezTo>
                    <a:pt x="2804" y="93"/>
                    <a:pt x="2712" y="0"/>
                    <a:pt x="26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726;p78">
              <a:extLst>
                <a:ext uri="{FF2B5EF4-FFF2-40B4-BE49-F238E27FC236}">
                  <a16:creationId xmlns:a16="http://schemas.microsoft.com/office/drawing/2014/main" id="{DB5E91E0-C3BC-7E05-568A-8869475DBE29}"/>
                </a:ext>
              </a:extLst>
            </p:cNvPr>
            <p:cNvSpPr/>
            <p:nvPr/>
          </p:nvSpPr>
          <p:spPr>
            <a:xfrm>
              <a:off x="5040526" y="3943529"/>
              <a:ext cx="213014" cy="284264"/>
            </a:xfrm>
            <a:custGeom>
              <a:avLst/>
              <a:gdLst/>
              <a:ahLst/>
              <a:cxnLst/>
              <a:rect l="l" t="t" r="r" b="b"/>
              <a:pathLst>
                <a:path w="6652" h="8877" extrusionOk="0">
                  <a:moveTo>
                    <a:pt x="0" y="0"/>
                  </a:moveTo>
                  <a:lnTo>
                    <a:pt x="0" y="8876"/>
                  </a:lnTo>
                  <a:lnTo>
                    <a:pt x="6466" y="8876"/>
                  </a:lnTo>
                  <a:cubicBezTo>
                    <a:pt x="6559" y="8876"/>
                    <a:pt x="6651" y="8783"/>
                    <a:pt x="6651" y="8691"/>
                  </a:cubicBezTo>
                  <a:lnTo>
                    <a:pt x="6651" y="185"/>
                  </a:lnTo>
                  <a:cubicBezTo>
                    <a:pt x="6651" y="93"/>
                    <a:pt x="6559" y="0"/>
                    <a:pt x="6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727;p78">
              <a:extLst>
                <a:ext uri="{FF2B5EF4-FFF2-40B4-BE49-F238E27FC236}">
                  <a16:creationId xmlns:a16="http://schemas.microsoft.com/office/drawing/2014/main" id="{316959EC-EA5D-5180-6C52-8279589E2DA1}"/>
                </a:ext>
              </a:extLst>
            </p:cNvPr>
            <p:cNvSpPr/>
            <p:nvPr/>
          </p:nvSpPr>
          <p:spPr>
            <a:xfrm>
              <a:off x="5142197" y="3986567"/>
              <a:ext cx="83867" cy="80921"/>
            </a:xfrm>
            <a:custGeom>
              <a:avLst/>
              <a:gdLst/>
              <a:ahLst/>
              <a:cxnLst/>
              <a:rect l="l" t="t" r="r" b="b"/>
              <a:pathLst>
                <a:path w="2619" h="2527" extrusionOk="0">
                  <a:moveTo>
                    <a:pt x="1066" y="0"/>
                  </a:moveTo>
                  <a:cubicBezTo>
                    <a:pt x="974" y="0"/>
                    <a:pt x="881" y="0"/>
                    <a:pt x="881" y="93"/>
                  </a:cubicBezTo>
                  <a:lnTo>
                    <a:pt x="881" y="672"/>
                  </a:lnTo>
                  <a:cubicBezTo>
                    <a:pt x="881" y="788"/>
                    <a:pt x="765" y="881"/>
                    <a:pt x="765" y="881"/>
                  </a:cubicBezTo>
                  <a:lnTo>
                    <a:pt x="186" y="881"/>
                  </a:lnTo>
                  <a:cubicBezTo>
                    <a:pt x="93" y="881"/>
                    <a:pt x="0" y="881"/>
                    <a:pt x="0" y="974"/>
                  </a:cubicBezTo>
                  <a:lnTo>
                    <a:pt x="0" y="1553"/>
                  </a:lnTo>
                  <a:cubicBezTo>
                    <a:pt x="0" y="1646"/>
                    <a:pt x="93" y="1646"/>
                    <a:pt x="186" y="1646"/>
                  </a:cubicBezTo>
                  <a:lnTo>
                    <a:pt x="765" y="1646"/>
                  </a:lnTo>
                  <a:cubicBezTo>
                    <a:pt x="765" y="1646"/>
                    <a:pt x="881" y="1738"/>
                    <a:pt x="881" y="1831"/>
                  </a:cubicBezTo>
                  <a:lnTo>
                    <a:pt x="881" y="2410"/>
                  </a:lnTo>
                  <a:cubicBezTo>
                    <a:pt x="881" y="2526"/>
                    <a:pt x="974" y="2526"/>
                    <a:pt x="1066" y="2526"/>
                  </a:cubicBezTo>
                  <a:lnTo>
                    <a:pt x="1646" y="2526"/>
                  </a:lnTo>
                  <a:cubicBezTo>
                    <a:pt x="1646" y="2526"/>
                    <a:pt x="1738" y="2526"/>
                    <a:pt x="1738" y="2410"/>
                  </a:cubicBezTo>
                  <a:lnTo>
                    <a:pt x="1738" y="1831"/>
                  </a:lnTo>
                  <a:cubicBezTo>
                    <a:pt x="1738" y="1738"/>
                    <a:pt x="1831" y="1646"/>
                    <a:pt x="1831" y="1646"/>
                  </a:cubicBezTo>
                  <a:lnTo>
                    <a:pt x="2410" y="1646"/>
                  </a:lnTo>
                  <a:cubicBezTo>
                    <a:pt x="2503" y="1646"/>
                    <a:pt x="2619" y="1646"/>
                    <a:pt x="2619" y="1553"/>
                  </a:cubicBezTo>
                  <a:lnTo>
                    <a:pt x="2619" y="974"/>
                  </a:lnTo>
                  <a:cubicBezTo>
                    <a:pt x="2619" y="881"/>
                    <a:pt x="2503" y="881"/>
                    <a:pt x="2410" y="881"/>
                  </a:cubicBezTo>
                  <a:lnTo>
                    <a:pt x="1831" y="881"/>
                  </a:lnTo>
                  <a:cubicBezTo>
                    <a:pt x="1831" y="881"/>
                    <a:pt x="1738" y="788"/>
                    <a:pt x="1738" y="672"/>
                  </a:cubicBezTo>
                  <a:lnTo>
                    <a:pt x="1738" y="93"/>
                  </a:lnTo>
                  <a:cubicBezTo>
                    <a:pt x="1738" y="0"/>
                    <a:pt x="1646" y="0"/>
                    <a:pt x="16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728;p78">
              <a:extLst>
                <a:ext uri="{FF2B5EF4-FFF2-40B4-BE49-F238E27FC236}">
                  <a16:creationId xmlns:a16="http://schemas.microsoft.com/office/drawing/2014/main" id="{EF847E1A-5E9A-E5E9-1071-C2FD23B814A5}"/>
                </a:ext>
              </a:extLst>
            </p:cNvPr>
            <p:cNvSpPr/>
            <p:nvPr/>
          </p:nvSpPr>
          <p:spPr>
            <a:xfrm>
              <a:off x="5059067" y="4060764"/>
              <a:ext cx="89087" cy="15627"/>
            </a:xfrm>
            <a:custGeom>
              <a:avLst/>
              <a:gdLst/>
              <a:ahLst/>
              <a:cxnLst/>
              <a:rect l="l" t="t" r="r" b="b"/>
              <a:pathLst>
                <a:path w="2782" h="488" extrusionOk="0">
                  <a:moveTo>
                    <a:pt x="279" y="1"/>
                  </a:moveTo>
                  <a:cubicBezTo>
                    <a:pt x="93" y="1"/>
                    <a:pt x="1" y="93"/>
                    <a:pt x="1" y="209"/>
                  </a:cubicBezTo>
                  <a:cubicBezTo>
                    <a:pt x="1" y="395"/>
                    <a:pt x="93" y="487"/>
                    <a:pt x="279" y="487"/>
                  </a:cubicBezTo>
                  <a:lnTo>
                    <a:pt x="2596" y="487"/>
                  </a:lnTo>
                  <a:cubicBezTo>
                    <a:pt x="2689" y="487"/>
                    <a:pt x="2782" y="395"/>
                    <a:pt x="2782" y="209"/>
                  </a:cubicBezTo>
                  <a:cubicBezTo>
                    <a:pt x="2782" y="93"/>
                    <a:pt x="2689" y="1"/>
                    <a:pt x="25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729;p78">
              <a:extLst>
                <a:ext uri="{FF2B5EF4-FFF2-40B4-BE49-F238E27FC236}">
                  <a16:creationId xmlns:a16="http://schemas.microsoft.com/office/drawing/2014/main" id="{54832FAF-1D71-235D-F31E-DA814B698FCC}"/>
                </a:ext>
              </a:extLst>
            </p:cNvPr>
            <p:cNvSpPr/>
            <p:nvPr/>
          </p:nvSpPr>
          <p:spPr>
            <a:xfrm>
              <a:off x="5059067" y="3977665"/>
              <a:ext cx="89087" cy="15595"/>
            </a:xfrm>
            <a:custGeom>
              <a:avLst/>
              <a:gdLst/>
              <a:ahLst/>
              <a:cxnLst/>
              <a:rect l="l" t="t" r="r" b="b"/>
              <a:pathLst>
                <a:path w="2782" h="487" extrusionOk="0">
                  <a:moveTo>
                    <a:pt x="279" y="0"/>
                  </a:moveTo>
                  <a:cubicBezTo>
                    <a:pt x="93" y="0"/>
                    <a:pt x="1" y="93"/>
                    <a:pt x="1" y="278"/>
                  </a:cubicBezTo>
                  <a:cubicBezTo>
                    <a:pt x="1" y="371"/>
                    <a:pt x="93" y="487"/>
                    <a:pt x="279" y="487"/>
                  </a:cubicBezTo>
                  <a:lnTo>
                    <a:pt x="2596" y="487"/>
                  </a:lnTo>
                  <a:cubicBezTo>
                    <a:pt x="2689" y="487"/>
                    <a:pt x="2782" y="371"/>
                    <a:pt x="2782" y="278"/>
                  </a:cubicBezTo>
                  <a:cubicBezTo>
                    <a:pt x="2782" y="93"/>
                    <a:pt x="2689" y="0"/>
                    <a:pt x="2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730;p78">
              <a:extLst>
                <a:ext uri="{FF2B5EF4-FFF2-40B4-BE49-F238E27FC236}">
                  <a16:creationId xmlns:a16="http://schemas.microsoft.com/office/drawing/2014/main" id="{F3025BDE-29E8-3457-5845-31033102E1E1}"/>
                </a:ext>
              </a:extLst>
            </p:cNvPr>
            <p:cNvSpPr/>
            <p:nvPr/>
          </p:nvSpPr>
          <p:spPr>
            <a:xfrm>
              <a:off x="5059067" y="4033320"/>
              <a:ext cx="64589" cy="15595"/>
            </a:xfrm>
            <a:custGeom>
              <a:avLst/>
              <a:gdLst/>
              <a:ahLst/>
              <a:cxnLst/>
              <a:rect l="l" t="t" r="r" b="b"/>
              <a:pathLst>
                <a:path w="2017" h="487" extrusionOk="0">
                  <a:moveTo>
                    <a:pt x="279" y="0"/>
                  </a:moveTo>
                  <a:cubicBezTo>
                    <a:pt x="93" y="0"/>
                    <a:pt x="1" y="93"/>
                    <a:pt x="1" y="186"/>
                  </a:cubicBezTo>
                  <a:cubicBezTo>
                    <a:pt x="1" y="371"/>
                    <a:pt x="93" y="487"/>
                    <a:pt x="279" y="487"/>
                  </a:cubicBezTo>
                  <a:lnTo>
                    <a:pt x="1739" y="487"/>
                  </a:lnTo>
                  <a:cubicBezTo>
                    <a:pt x="1924" y="487"/>
                    <a:pt x="2017" y="371"/>
                    <a:pt x="2017" y="186"/>
                  </a:cubicBezTo>
                  <a:cubicBezTo>
                    <a:pt x="2017" y="93"/>
                    <a:pt x="1924" y="0"/>
                    <a:pt x="1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731;p78">
              <a:extLst>
                <a:ext uri="{FF2B5EF4-FFF2-40B4-BE49-F238E27FC236}">
                  <a16:creationId xmlns:a16="http://schemas.microsoft.com/office/drawing/2014/main" id="{49742E0F-85B2-460A-84DC-AC2B661FFFE7}"/>
                </a:ext>
              </a:extLst>
            </p:cNvPr>
            <p:cNvSpPr/>
            <p:nvPr/>
          </p:nvSpPr>
          <p:spPr>
            <a:xfrm>
              <a:off x="5059067" y="4005108"/>
              <a:ext cx="64589" cy="15627"/>
            </a:xfrm>
            <a:custGeom>
              <a:avLst/>
              <a:gdLst/>
              <a:ahLst/>
              <a:cxnLst/>
              <a:rect l="l" t="t" r="r" b="b"/>
              <a:pathLst>
                <a:path w="2017" h="488" extrusionOk="0">
                  <a:moveTo>
                    <a:pt x="279" y="1"/>
                  </a:moveTo>
                  <a:cubicBezTo>
                    <a:pt x="93" y="1"/>
                    <a:pt x="1" y="93"/>
                    <a:pt x="1" y="302"/>
                  </a:cubicBezTo>
                  <a:cubicBezTo>
                    <a:pt x="1" y="395"/>
                    <a:pt x="93" y="487"/>
                    <a:pt x="279" y="487"/>
                  </a:cubicBezTo>
                  <a:lnTo>
                    <a:pt x="1739" y="487"/>
                  </a:lnTo>
                  <a:cubicBezTo>
                    <a:pt x="1924" y="487"/>
                    <a:pt x="2017" y="395"/>
                    <a:pt x="2017" y="302"/>
                  </a:cubicBezTo>
                  <a:cubicBezTo>
                    <a:pt x="2017" y="93"/>
                    <a:pt x="1924" y="1"/>
                    <a:pt x="1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732;p78">
              <a:extLst>
                <a:ext uri="{FF2B5EF4-FFF2-40B4-BE49-F238E27FC236}">
                  <a16:creationId xmlns:a16="http://schemas.microsoft.com/office/drawing/2014/main" id="{C5337DCF-6066-8797-05AA-722C7E55F097}"/>
                </a:ext>
              </a:extLst>
            </p:cNvPr>
            <p:cNvSpPr/>
            <p:nvPr/>
          </p:nvSpPr>
          <p:spPr>
            <a:xfrm>
              <a:off x="5067969" y="4094900"/>
              <a:ext cx="158095" cy="105418"/>
            </a:xfrm>
            <a:custGeom>
              <a:avLst/>
              <a:gdLst/>
              <a:ahLst/>
              <a:cxnLst/>
              <a:rect l="l" t="t" r="r" b="b"/>
              <a:pathLst>
                <a:path w="4937" h="3292" extrusionOk="0">
                  <a:moveTo>
                    <a:pt x="93" y="1"/>
                  </a:moveTo>
                  <a:cubicBezTo>
                    <a:pt x="1" y="1"/>
                    <a:pt x="1" y="93"/>
                    <a:pt x="1" y="186"/>
                  </a:cubicBezTo>
                  <a:lnTo>
                    <a:pt x="1" y="3083"/>
                  </a:lnTo>
                  <a:cubicBezTo>
                    <a:pt x="1" y="3199"/>
                    <a:pt x="1" y="3292"/>
                    <a:pt x="93" y="3292"/>
                  </a:cubicBezTo>
                  <a:lnTo>
                    <a:pt x="4728" y="3292"/>
                  </a:lnTo>
                  <a:cubicBezTo>
                    <a:pt x="4821" y="3292"/>
                    <a:pt x="4937" y="3199"/>
                    <a:pt x="4937" y="3083"/>
                  </a:cubicBezTo>
                  <a:lnTo>
                    <a:pt x="4937" y="186"/>
                  </a:lnTo>
                  <a:cubicBezTo>
                    <a:pt x="4937" y="93"/>
                    <a:pt x="4821" y="1"/>
                    <a:pt x="47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733;p78">
              <a:extLst>
                <a:ext uri="{FF2B5EF4-FFF2-40B4-BE49-F238E27FC236}">
                  <a16:creationId xmlns:a16="http://schemas.microsoft.com/office/drawing/2014/main" id="{E45D64E3-A097-6571-1791-406D7190B8A6}"/>
                </a:ext>
              </a:extLst>
            </p:cNvPr>
            <p:cNvSpPr/>
            <p:nvPr/>
          </p:nvSpPr>
          <p:spPr>
            <a:xfrm>
              <a:off x="5120678" y="4123111"/>
              <a:ext cx="49731" cy="48994"/>
            </a:xfrm>
            <a:custGeom>
              <a:avLst/>
              <a:gdLst/>
              <a:ahLst/>
              <a:cxnLst/>
              <a:rect l="l" t="t" r="r" b="b"/>
              <a:pathLst>
                <a:path w="1553" h="1530" extrusionOk="0">
                  <a:moveTo>
                    <a:pt x="765" y="0"/>
                  </a:moveTo>
                  <a:cubicBezTo>
                    <a:pt x="394" y="0"/>
                    <a:pt x="0" y="371"/>
                    <a:pt x="0" y="765"/>
                  </a:cubicBezTo>
                  <a:cubicBezTo>
                    <a:pt x="0" y="1159"/>
                    <a:pt x="394" y="1530"/>
                    <a:pt x="765" y="1530"/>
                  </a:cubicBezTo>
                  <a:cubicBezTo>
                    <a:pt x="1252" y="1530"/>
                    <a:pt x="1553" y="1159"/>
                    <a:pt x="1553" y="765"/>
                  </a:cubicBezTo>
                  <a:cubicBezTo>
                    <a:pt x="1553" y="371"/>
                    <a:pt x="1252" y="0"/>
                    <a:pt x="7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734;p78">
              <a:extLst>
                <a:ext uri="{FF2B5EF4-FFF2-40B4-BE49-F238E27FC236}">
                  <a16:creationId xmlns:a16="http://schemas.microsoft.com/office/drawing/2014/main" id="{002A6382-2C97-7EB6-21CD-49922637680F}"/>
                </a:ext>
              </a:extLst>
            </p:cNvPr>
            <p:cNvSpPr/>
            <p:nvPr/>
          </p:nvSpPr>
          <p:spPr>
            <a:xfrm>
              <a:off x="4978178" y="4063742"/>
              <a:ext cx="40092" cy="43807"/>
            </a:xfrm>
            <a:custGeom>
              <a:avLst/>
              <a:gdLst/>
              <a:ahLst/>
              <a:cxnLst/>
              <a:rect l="l" t="t" r="r" b="b"/>
              <a:pathLst>
                <a:path w="1252" h="1368" extrusionOk="0">
                  <a:moveTo>
                    <a:pt x="580" y="487"/>
                  </a:moveTo>
                  <a:cubicBezTo>
                    <a:pt x="788" y="487"/>
                    <a:pt x="881" y="580"/>
                    <a:pt x="881" y="696"/>
                  </a:cubicBezTo>
                  <a:cubicBezTo>
                    <a:pt x="881" y="788"/>
                    <a:pt x="788" y="881"/>
                    <a:pt x="580" y="881"/>
                  </a:cubicBezTo>
                  <a:cubicBezTo>
                    <a:pt x="487" y="881"/>
                    <a:pt x="394" y="788"/>
                    <a:pt x="394" y="696"/>
                  </a:cubicBezTo>
                  <a:cubicBezTo>
                    <a:pt x="394" y="580"/>
                    <a:pt x="487" y="487"/>
                    <a:pt x="580" y="487"/>
                  </a:cubicBezTo>
                  <a:close/>
                  <a:moveTo>
                    <a:pt x="580" y="0"/>
                  </a:moveTo>
                  <a:cubicBezTo>
                    <a:pt x="302" y="0"/>
                    <a:pt x="0" y="302"/>
                    <a:pt x="0" y="696"/>
                  </a:cubicBezTo>
                  <a:cubicBezTo>
                    <a:pt x="0" y="1066"/>
                    <a:pt x="302" y="1368"/>
                    <a:pt x="580" y="1368"/>
                  </a:cubicBezTo>
                  <a:cubicBezTo>
                    <a:pt x="974" y="1368"/>
                    <a:pt x="1252" y="1066"/>
                    <a:pt x="1252" y="696"/>
                  </a:cubicBezTo>
                  <a:cubicBezTo>
                    <a:pt x="1252" y="302"/>
                    <a:pt x="974" y="0"/>
                    <a:pt x="5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735;p78">
              <a:extLst>
                <a:ext uri="{FF2B5EF4-FFF2-40B4-BE49-F238E27FC236}">
                  <a16:creationId xmlns:a16="http://schemas.microsoft.com/office/drawing/2014/main" id="{B8EFBEBE-6E59-3B82-0CFB-3988F2C5DE65}"/>
                </a:ext>
              </a:extLst>
            </p:cNvPr>
            <p:cNvSpPr/>
            <p:nvPr/>
          </p:nvSpPr>
          <p:spPr>
            <a:xfrm>
              <a:off x="4873529" y="4063742"/>
              <a:ext cx="40124" cy="43807"/>
            </a:xfrm>
            <a:custGeom>
              <a:avLst/>
              <a:gdLst/>
              <a:ahLst/>
              <a:cxnLst/>
              <a:rect l="l" t="t" r="r" b="b"/>
              <a:pathLst>
                <a:path w="1253" h="1368" extrusionOk="0">
                  <a:moveTo>
                    <a:pt x="673" y="487"/>
                  </a:moveTo>
                  <a:cubicBezTo>
                    <a:pt x="766" y="487"/>
                    <a:pt x="858" y="580"/>
                    <a:pt x="858" y="696"/>
                  </a:cubicBezTo>
                  <a:cubicBezTo>
                    <a:pt x="858" y="788"/>
                    <a:pt x="766" y="881"/>
                    <a:pt x="673" y="881"/>
                  </a:cubicBezTo>
                  <a:cubicBezTo>
                    <a:pt x="464" y="881"/>
                    <a:pt x="372" y="788"/>
                    <a:pt x="372" y="696"/>
                  </a:cubicBezTo>
                  <a:cubicBezTo>
                    <a:pt x="372" y="580"/>
                    <a:pt x="464" y="487"/>
                    <a:pt x="673" y="487"/>
                  </a:cubicBezTo>
                  <a:close/>
                  <a:moveTo>
                    <a:pt x="673" y="0"/>
                  </a:moveTo>
                  <a:cubicBezTo>
                    <a:pt x="279" y="0"/>
                    <a:pt x="1" y="302"/>
                    <a:pt x="1" y="696"/>
                  </a:cubicBezTo>
                  <a:cubicBezTo>
                    <a:pt x="1" y="1066"/>
                    <a:pt x="279" y="1368"/>
                    <a:pt x="673" y="1368"/>
                  </a:cubicBezTo>
                  <a:cubicBezTo>
                    <a:pt x="951" y="1368"/>
                    <a:pt x="1252" y="1066"/>
                    <a:pt x="1252" y="696"/>
                  </a:cubicBezTo>
                  <a:cubicBezTo>
                    <a:pt x="1252" y="302"/>
                    <a:pt x="951" y="0"/>
                    <a:pt x="6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736;p78">
              <a:extLst>
                <a:ext uri="{FF2B5EF4-FFF2-40B4-BE49-F238E27FC236}">
                  <a16:creationId xmlns:a16="http://schemas.microsoft.com/office/drawing/2014/main" id="{DAC7B84B-803C-B881-D586-ACA79F8ADE81}"/>
                </a:ext>
              </a:extLst>
            </p:cNvPr>
            <p:cNvSpPr/>
            <p:nvPr/>
          </p:nvSpPr>
          <p:spPr>
            <a:xfrm>
              <a:off x="4978178" y="4166150"/>
              <a:ext cx="40092" cy="40092"/>
            </a:xfrm>
            <a:custGeom>
              <a:avLst/>
              <a:gdLst/>
              <a:ahLst/>
              <a:cxnLst/>
              <a:rect l="l" t="t" r="r" b="b"/>
              <a:pathLst>
                <a:path w="1252" h="1252" extrusionOk="0">
                  <a:moveTo>
                    <a:pt x="580" y="395"/>
                  </a:moveTo>
                  <a:cubicBezTo>
                    <a:pt x="788" y="395"/>
                    <a:pt x="881" y="487"/>
                    <a:pt x="881" y="580"/>
                  </a:cubicBezTo>
                  <a:cubicBezTo>
                    <a:pt x="881" y="765"/>
                    <a:pt x="788" y="858"/>
                    <a:pt x="580" y="858"/>
                  </a:cubicBezTo>
                  <a:cubicBezTo>
                    <a:pt x="487" y="858"/>
                    <a:pt x="394" y="765"/>
                    <a:pt x="394" y="580"/>
                  </a:cubicBezTo>
                  <a:cubicBezTo>
                    <a:pt x="394" y="487"/>
                    <a:pt x="487" y="395"/>
                    <a:pt x="580" y="395"/>
                  </a:cubicBezTo>
                  <a:close/>
                  <a:moveTo>
                    <a:pt x="580" y="1"/>
                  </a:moveTo>
                  <a:cubicBezTo>
                    <a:pt x="302" y="1"/>
                    <a:pt x="0" y="279"/>
                    <a:pt x="0" y="580"/>
                  </a:cubicBezTo>
                  <a:cubicBezTo>
                    <a:pt x="0" y="974"/>
                    <a:pt x="302" y="1252"/>
                    <a:pt x="580" y="1252"/>
                  </a:cubicBezTo>
                  <a:cubicBezTo>
                    <a:pt x="974" y="1252"/>
                    <a:pt x="1252" y="974"/>
                    <a:pt x="1252" y="580"/>
                  </a:cubicBezTo>
                  <a:cubicBezTo>
                    <a:pt x="1252" y="279"/>
                    <a:pt x="974" y="1"/>
                    <a:pt x="5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737;p78">
              <a:extLst>
                <a:ext uri="{FF2B5EF4-FFF2-40B4-BE49-F238E27FC236}">
                  <a16:creationId xmlns:a16="http://schemas.microsoft.com/office/drawing/2014/main" id="{3BCD542E-E51A-FA32-9616-B9229D146488}"/>
                </a:ext>
              </a:extLst>
            </p:cNvPr>
            <p:cNvSpPr/>
            <p:nvPr/>
          </p:nvSpPr>
          <p:spPr>
            <a:xfrm>
              <a:off x="4873529" y="4166150"/>
              <a:ext cx="40124" cy="40092"/>
            </a:xfrm>
            <a:custGeom>
              <a:avLst/>
              <a:gdLst/>
              <a:ahLst/>
              <a:cxnLst/>
              <a:rect l="l" t="t" r="r" b="b"/>
              <a:pathLst>
                <a:path w="1253" h="1252" extrusionOk="0">
                  <a:moveTo>
                    <a:pt x="673" y="395"/>
                  </a:moveTo>
                  <a:cubicBezTo>
                    <a:pt x="766" y="395"/>
                    <a:pt x="858" y="487"/>
                    <a:pt x="858" y="580"/>
                  </a:cubicBezTo>
                  <a:cubicBezTo>
                    <a:pt x="858" y="765"/>
                    <a:pt x="766" y="858"/>
                    <a:pt x="673" y="858"/>
                  </a:cubicBezTo>
                  <a:cubicBezTo>
                    <a:pt x="464" y="858"/>
                    <a:pt x="372" y="765"/>
                    <a:pt x="372" y="580"/>
                  </a:cubicBezTo>
                  <a:cubicBezTo>
                    <a:pt x="372" y="487"/>
                    <a:pt x="464" y="395"/>
                    <a:pt x="673" y="395"/>
                  </a:cubicBezTo>
                  <a:close/>
                  <a:moveTo>
                    <a:pt x="673" y="1"/>
                  </a:moveTo>
                  <a:cubicBezTo>
                    <a:pt x="279" y="1"/>
                    <a:pt x="1" y="279"/>
                    <a:pt x="1" y="580"/>
                  </a:cubicBezTo>
                  <a:cubicBezTo>
                    <a:pt x="1" y="974"/>
                    <a:pt x="279" y="1252"/>
                    <a:pt x="673" y="1252"/>
                  </a:cubicBezTo>
                  <a:cubicBezTo>
                    <a:pt x="951" y="1252"/>
                    <a:pt x="1252" y="974"/>
                    <a:pt x="1252" y="580"/>
                  </a:cubicBezTo>
                  <a:cubicBezTo>
                    <a:pt x="1252" y="279"/>
                    <a:pt x="951" y="1"/>
                    <a:pt x="6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738;p78">
              <a:extLst>
                <a:ext uri="{FF2B5EF4-FFF2-40B4-BE49-F238E27FC236}">
                  <a16:creationId xmlns:a16="http://schemas.microsoft.com/office/drawing/2014/main" id="{7FFB4BA0-B036-ADF4-E0FE-C040A026FFBC}"/>
                </a:ext>
              </a:extLst>
            </p:cNvPr>
            <p:cNvSpPr/>
            <p:nvPr/>
          </p:nvSpPr>
          <p:spPr>
            <a:xfrm>
              <a:off x="4978178" y="3965048"/>
              <a:ext cx="40092" cy="40092"/>
            </a:xfrm>
            <a:custGeom>
              <a:avLst/>
              <a:gdLst/>
              <a:ahLst/>
              <a:cxnLst/>
              <a:rect l="l" t="t" r="r" b="b"/>
              <a:pathLst>
                <a:path w="1252" h="1252" extrusionOk="0">
                  <a:moveTo>
                    <a:pt x="580" y="394"/>
                  </a:moveTo>
                  <a:cubicBezTo>
                    <a:pt x="788" y="394"/>
                    <a:pt x="881" y="487"/>
                    <a:pt x="881" y="672"/>
                  </a:cubicBezTo>
                  <a:cubicBezTo>
                    <a:pt x="881" y="765"/>
                    <a:pt x="788" y="881"/>
                    <a:pt x="580" y="881"/>
                  </a:cubicBezTo>
                  <a:cubicBezTo>
                    <a:pt x="487" y="881"/>
                    <a:pt x="394" y="765"/>
                    <a:pt x="394" y="672"/>
                  </a:cubicBezTo>
                  <a:cubicBezTo>
                    <a:pt x="394" y="487"/>
                    <a:pt x="487" y="394"/>
                    <a:pt x="580" y="394"/>
                  </a:cubicBezTo>
                  <a:close/>
                  <a:moveTo>
                    <a:pt x="580" y="0"/>
                  </a:moveTo>
                  <a:cubicBezTo>
                    <a:pt x="302" y="0"/>
                    <a:pt x="0" y="301"/>
                    <a:pt x="0" y="672"/>
                  </a:cubicBezTo>
                  <a:cubicBezTo>
                    <a:pt x="0" y="973"/>
                    <a:pt x="302" y="1252"/>
                    <a:pt x="580" y="1252"/>
                  </a:cubicBezTo>
                  <a:cubicBezTo>
                    <a:pt x="974" y="1252"/>
                    <a:pt x="1252" y="973"/>
                    <a:pt x="1252" y="672"/>
                  </a:cubicBezTo>
                  <a:cubicBezTo>
                    <a:pt x="1252" y="301"/>
                    <a:pt x="974" y="0"/>
                    <a:pt x="5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739;p78">
              <a:extLst>
                <a:ext uri="{FF2B5EF4-FFF2-40B4-BE49-F238E27FC236}">
                  <a16:creationId xmlns:a16="http://schemas.microsoft.com/office/drawing/2014/main" id="{BA3602A0-FB9D-5193-2224-1ED568A8BE3A}"/>
                </a:ext>
              </a:extLst>
            </p:cNvPr>
            <p:cNvSpPr/>
            <p:nvPr/>
          </p:nvSpPr>
          <p:spPr>
            <a:xfrm>
              <a:off x="4873529" y="3965048"/>
              <a:ext cx="40124" cy="40092"/>
            </a:xfrm>
            <a:custGeom>
              <a:avLst/>
              <a:gdLst/>
              <a:ahLst/>
              <a:cxnLst/>
              <a:rect l="l" t="t" r="r" b="b"/>
              <a:pathLst>
                <a:path w="1253" h="1252" extrusionOk="0">
                  <a:moveTo>
                    <a:pt x="673" y="394"/>
                  </a:moveTo>
                  <a:cubicBezTo>
                    <a:pt x="766" y="394"/>
                    <a:pt x="858" y="487"/>
                    <a:pt x="858" y="672"/>
                  </a:cubicBezTo>
                  <a:cubicBezTo>
                    <a:pt x="858" y="765"/>
                    <a:pt x="766" y="881"/>
                    <a:pt x="673" y="881"/>
                  </a:cubicBezTo>
                  <a:cubicBezTo>
                    <a:pt x="464" y="881"/>
                    <a:pt x="372" y="765"/>
                    <a:pt x="372" y="672"/>
                  </a:cubicBezTo>
                  <a:cubicBezTo>
                    <a:pt x="372" y="487"/>
                    <a:pt x="464" y="394"/>
                    <a:pt x="673" y="394"/>
                  </a:cubicBezTo>
                  <a:close/>
                  <a:moveTo>
                    <a:pt x="673" y="0"/>
                  </a:moveTo>
                  <a:cubicBezTo>
                    <a:pt x="279" y="0"/>
                    <a:pt x="1" y="301"/>
                    <a:pt x="1" y="672"/>
                  </a:cubicBezTo>
                  <a:cubicBezTo>
                    <a:pt x="1" y="973"/>
                    <a:pt x="279" y="1252"/>
                    <a:pt x="673" y="1252"/>
                  </a:cubicBezTo>
                  <a:cubicBezTo>
                    <a:pt x="951" y="1252"/>
                    <a:pt x="1252" y="973"/>
                    <a:pt x="1252" y="672"/>
                  </a:cubicBezTo>
                  <a:cubicBezTo>
                    <a:pt x="1252" y="301"/>
                    <a:pt x="951" y="0"/>
                    <a:pt x="6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Rectangle 1">
            <a:extLst>
              <a:ext uri="{FF2B5EF4-FFF2-40B4-BE49-F238E27FC236}">
                <a16:creationId xmlns:a16="http://schemas.microsoft.com/office/drawing/2014/main" id="{A375E9EC-91D9-F3E7-E097-8771CAF0BC7E}"/>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sz="1000" b="0" i="0" u="none" strike="noStrike" cap="none" normalizeH="0" baseline="0">
                <a:ln>
                  <a:noFill/>
                </a:ln>
                <a:solidFill>
                  <a:schemeClr val="tx1"/>
                </a:solidFill>
                <a:effectLst/>
                <a:latin typeface="Arial Unicode MS"/>
              </a:rPr>
              <a:t>Average Training Precision: 0.2287 Average Training Recall: 0.2449 Average Validation Precision: 0.2448 Average Validation Recall: 0.2645</a:t>
            </a:r>
            <a:r>
              <a:rPr kumimoji="0" lang="pt-PT" altLang="pt-PT" sz="600" b="0" i="0" u="none" strike="noStrike" cap="none" normalizeH="0" baseline="0">
                <a:ln>
                  <a:noFill/>
                </a:ln>
                <a:solidFill>
                  <a:schemeClr val="tx1"/>
                </a:solidFill>
                <a:effectLst/>
              </a:rPr>
              <a:t> </a:t>
            </a:r>
            <a:endParaRPr kumimoji="0" lang="pt-PT" altLang="pt-PT" sz="1800" b="0" i="0" u="none" strike="noStrike" cap="none" normalizeH="0" baseline="0">
              <a:ln>
                <a:noFill/>
              </a:ln>
              <a:solidFill>
                <a:schemeClr val="tx1"/>
              </a:solidFill>
              <a:effectLst/>
              <a:latin typeface="Arial" panose="020B0604020202020204" pitchFamily="34" charset="0"/>
            </a:endParaRPr>
          </a:p>
        </p:txBody>
      </p:sp>
      <p:sp>
        <p:nvSpPr>
          <p:cNvPr id="34" name="TextBox 33">
            <a:extLst>
              <a:ext uri="{FF2B5EF4-FFF2-40B4-BE49-F238E27FC236}">
                <a16:creationId xmlns:a16="http://schemas.microsoft.com/office/drawing/2014/main" id="{FAD01A57-7811-6B2E-6C15-36D52FD35223}"/>
              </a:ext>
            </a:extLst>
          </p:cNvPr>
          <p:cNvSpPr txBox="1"/>
          <p:nvPr/>
        </p:nvSpPr>
        <p:spPr>
          <a:xfrm>
            <a:off x="1601168" y="1330860"/>
            <a:ext cx="6283702" cy="2739211"/>
          </a:xfrm>
          <a:prstGeom prst="rect">
            <a:avLst/>
          </a:prstGeom>
          <a:noFill/>
        </p:spPr>
        <p:txBody>
          <a:bodyPr wrap="square" rtlCol="0">
            <a:spAutoFit/>
          </a:bodyPr>
          <a:lstStyle/>
          <a:p>
            <a:pPr marL="0" lvl="0" indent="0" algn="ctr" rtl="0">
              <a:spcBef>
                <a:spcPts val="0"/>
              </a:spcBef>
              <a:spcAft>
                <a:spcPts val="0"/>
              </a:spcAft>
              <a:buNone/>
            </a:pPr>
            <a:r>
              <a:rPr lang="en-US" sz="2000" dirty="0">
                <a:solidFill>
                  <a:schemeClr val="tx1"/>
                </a:solidFill>
                <a:latin typeface="Open Sans" panose="020B0606030504020204" pitchFamily="34" charset="0"/>
                <a:ea typeface="Open Sans" panose="020B0606030504020204" pitchFamily="34" charset="0"/>
                <a:cs typeface="Open Sans" panose="020B0606030504020204" pitchFamily="34" charset="0"/>
              </a:rPr>
              <a:t>Let's try </a:t>
            </a:r>
            <a:r>
              <a:rPr lang="en-US" sz="2000" b="1" dirty="0">
                <a:solidFill>
                  <a:schemeClr val="tx2"/>
                </a:solidFill>
                <a:latin typeface="Open Sans" panose="020B0606030504020204" pitchFamily="34" charset="0"/>
                <a:ea typeface="Open Sans" panose="020B0606030504020204" pitchFamily="34" charset="0"/>
                <a:cs typeface="Open Sans" panose="020B0606030504020204" pitchFamily="34" charset="0"/>
              </a:rPr>
              <a:t>100 epochs</a:t>
            </a:r>
            <a:br>
              <a:rPr lang="en-US" sz="2000" dirty="0">
                <a:solidFill>
                  <a:schemeClr val="tx1"/>
                </a:solidFill>
                <a:latin typeface="Open Sans" panose="020B0606030504020204" pitchFamily="34" charset="0"/>
                <a:ea typeface="Open Sans" panose="020B0606030504020204" pitchFamily="34" charset="0"/>
                <a:cs typeface="Open Sans" panose="020B0606030504020204" pitchFamily="34" charset="0"/>
              </a:rPr>
            </a:br>
            <a:endParaRPr lang="en-US" sz="2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0" lvl="0" indent="0" algn="ctr" rtl="0">
              <a:spcBef>
                <a:spcPts val="0"/>
              </a:spcBef>
              <a:spcAft>
                <a:spcPts val="0"/>
              </a:spcAft>
              <a:buNone/>
            </a:pPr>
            <a:r>
              <a:rPr lang="en-US" sz="1800" b="1" dirty="0">
                <a:solidFill>
                  <a:schemeClr val="tx2"/>
                </a:solidFill>
                <a:latin typeface="Open Sans" panose="020B0606030504020204" pitchFamily="34" charset="0"/>
                <a:ea typeface="Open Sans" panose="020B0606030504020204" pitchFamily="34" charset="0"/>
                <a:cs typeface="Open Sans" panose="020B0606030504020204" pitchFamily="34" charset="0"/>
              </a:rPr>
              <a:t>Average Training Accuracy: </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0.7374</a:t>
            </a:r>
            <a:b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br>
            <a:r>
              <a:rPr lang="en-US" sz="1800" b="1" dirty="0">
                <a:solidFill>
                  <a:schemeClr val="tx2"/>
                </a:solidFill>
                <a:latin typeface="Open Sans" panose="020B0606030504020204" pitchFamily="34" charset="0"/>
                <a:ea typeface="Open Sans" panose="020B0606030504020204" pitchFamily="34" charset="0"/>
                <a:cs typeface="Open Sans" panose="020B0606030504020204" pitchFamily="34" charset="0"/>
              </a:rPr>
              <a:t>Average Training Loss: </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0.5520</a:t>
            </a:r>
          </a:p>
          <a:p>
            <a:pPr marL="0" lvl="0" indent="0" algn="ctr" rtl="0">
              <a:spcBef>
                <a:spcPts val="0"/>
              </a:spcBef>
              <a:spcAft>
                <a:spcPts val="0"/>
              </a:spcAft>
              <a:buNone/>
            </a:pPr>
            <a:r>
              <a:rPr lang="en-US" sz="1800" b="1" dirty="0">
                <a:solidFill>
                  <a:schemeClr val="tx2"/>
                </a:solidFill>
                <a:latin typeface="Open Sans" panose="020B0606030504020204" pitchFamily="34" charset="0"/>
                <a:ea typeface="Open Sans" panose="020B0606030504020204" pitchFamily="34" charset="0"/>
                <a:cs typeface="Open Sans" panose="020B0606030504020204" pitchFamily="34" charset="0"/>
              </a:rPr>
              <a:t>Average Training accuracy: </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0.7557</a:t>
            </a:r>
          </a:p>
          <a:p>
            <a:pPr marL="0" lvl="0" indent="0" algn="ctr" rtl="0">
              <a:spcBef>
                <a:spcPts val="0"/>
              </a:spcBef>
              <a:spcAft>
                <a:spcPts val="0"/>
              </a:spcAft>
              <a:buNone/>
            </a:pPr>
            <a:r>
              <a:rPr lang="en-US" sz="1800" b="1" dirty="0">
                <a:solidFill>
                  <a:schemeClr val="tx2"/>
                </a:solidFill>
                <a:latin typeface="Open Sans" panose="020B0606030504020204" pitchFamily="34" charset="0"/>
                <a:ea typeface="Open Sans" panose="020B0606030504020204" pitchFamily="34" charset="0"/>
                <a:cs typeface="Open Sans" panose="020B0606030504020204" pitchFamily="34" charset="0"/>
              </a:rPr>
              <a:t>Average Training recall: </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0.6965</a:t>
            </a:r>
          </a:p>
          <a:p>
            <a:pPr marL="0" lvl="0" indent="0" algn="ctr" rtl="0">
              <a:spcBef>
                <a:spcPts val="0"/>
              </a:spcBef>
              <a:spcAft>
                <a:spcPts val="0"/>
              </a:spcAft>
              <a:buNone/>
            </a:pPr>
            <a:r>
              <a:rPr lang="en-US" sz="1800" b="1" dirty="0">
                <a:solidFill>
                  <a:schemeClr val="tx2"/>
                </a:solidFill>
                <a:latin typeface="Open Sans" panose="020B0606030504020204" pitchFamily="34" charset="0"/>
                <a:ea typeface="Open Sans" panose="020B0606030504020204" pitchFamily="34" charset="0"/>
                <a:cs typeface="Open Sans" panose="020B0606030504020204" pitchFamily="34" charset="0"/>
              </a:rPr>
              <a:t>Average Training AUC: </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0.9419 </a:t>
            </a:r>
          </a:p>
          <a:p>
            <a:pPr marL="0" lvl="0" indent="0" algn="ctr" rtl="0">
              <a:spcBef>
                <a:spcPts val="0"/>
              </a:spcBef>
              <a:spcAft>
                <a:spcPts val="0"/>
              </a:spcAft>
              <a:buNone/>
            </a:pPr>
            <a:b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br>
            <a:br>
              <a:rPr lang="en-US" dirty="0"/>
            </a:br>
            <a:endParaRPr lang="pt-PT" dirty="0"/>
          </a:p>
        </p:txBody>
      </p:sp>
    </p:spTree>
    <p:extLst>
      <p:ext uri="{BB962C8B-B14F-4D97-AF65-F5344CB8AC3E}">
        <p14:creationId xmlns:p14="http://schemas.microsoft.com/office/powerpoint/2010/main" val="3502550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68"/>
        <p:cNvGrpSpPr/>
        <p:nvPr/>
      </p:nvGrpSpPr>
      <p:grpSpPr>
        <a:xfrm>
          <a:off x="0" y="0"/>
          <a:ext cx="0" cy="0"/>
          <a:chOff x="0" y="0"/>
          <a:chExt cx="0" cy="0"/>
        </a:xfrm>
      </p:grpSpPr>
      <p:sp>
        <p:nvSpPr>
          <p:cNvPr id="4569" name="Google Shape;4569;p90"/>
          <p:cNvSpPr txBox="1">
            <a:spLocks noGrp="1"/>
          </p:cNvSpPr>
          <p:nvPr>
            <p:ph type="title"/>
          </p:nvPr>
        </p:nvSpPr>
        <p:spPr>
          <a:xfrm>
            <a:off x="2494442" y="728616"/>
            <a:ext cx="45639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tx1"/>
                </a:solidFill>
              </a:rPr>
              <a:t>Can we do better?</a:t>
            </a:r>
            <a:endParaRPr dirty="0">
              <a:solidFill>
                <a:schemeClr val="tx1"/>
              </a:solidFill>
            </a:endParaRPr>
          </a:p>
        </p:txBody>
      </p:sp>
      <p:grpSp>
        <p:nvGrpSpPr>
          <p:cNvPr id="4571" name="Google Shape;4571;p90"/>
          <p:cNvGrpSpPr/>
          <p:nvPr/>
        </p:nvGrpSpPr>
        <p:grpSpPr>
          <a:xfrm rot="2276852">
            <a:off x="1132907" y="451608"/>
            <a:ext cx="197569" cy="1410823"/>
            <a:chOff x="6323969" y="2098536"/>
            <a:chExt cx="157579" cy="1125254"/>
          </a:xfrm>
        </p:grpSpPr>
        <p:sp>
          <p:nvSpPr>
            <p:cNvPr id="4572" name="Google Shape;4572;p90"/>
            <p:cNvSpPr/>
            <p:nvPr/>
          </p:nvSpPr>
          <p:spPr>
            <a:xfrm>
              <a:off x="6359292" y="3108558"/>
              <a:ext cx="63215" cy="115232"/>
            </a:xfrm>
            <a:custGeom>
              <a:avLst/>
              <a:gdLst/>
              <a:ahLst/>
              <a:cxnLst/>
              <a:rect l="l" t="t" r="r" b="b"/>
              <a:pathLst>
                <a:path w="621" h="1132" extrusionOk="0">
                  <a:moveTo>
                    <a:pt x="621" y="1"/>
                  </a:moveTo>
                  <a:lnTo>
                    <a:pt x="0" y="11"/>
                  </a:lnTo>
                  <a:cubicBezTo>
                    <a:pt x="46" y="192"/>
                    <a:pt x="93" y="375"/>
                    <a:pt x="136" y="557"/>
                  </a:cubicBezTo>
                  <a:cubicBezTo>
                    <a:pt x="177" y="711"/>
                    <a:pt x="210" y="875"/>
                    <a:pt x="248" y="1000"/>
                  </a:cubicBezTo>
                  <a:cubicBezTo>
                    <a:pt x="261" y="1043"/>
                    <a:pt x="270" y="1112"/>
                    <a:pt x="317" y="1131"/>
                  </a:cubicBezTo>
                  <a:cubicBezTo>
                    <a:pt x="322" y="1131"/>
                    <a:pt x="326" y="1127"/>
                    <a:pt x="332" y="1127"/>
                  </a:cubicBezTo>
                  <a:cubicBezTo>
                    <a:pt x="438" y="800"/>
                    <a:pt x="509" y="436"/>
                    <a:pt x="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90"/>
            <p:cNvSpPr/>
            <p:nvPr/>
          </p:nvSpPr>
          <p:spPr>
            <a:xfrm>
              <a:off x="6326412" y="2948839"/>
              <a:ext cx="127549" cy="160836"/>
            </a:xfrm>
            <a:custGeom>
              <a:avLst/>
              <a:gdLst/>
              <a:ahLst/>
              <a:cxnLst/>
              <a:rect l="l" t="t" r="r" b="b"/>
              <a:pathLst>
                <a:path w="1253" h="1580" extrusionOk="0">
                  <a:moveTo>
                    <a:pt x="617" y="1"/>
                  </a:moveTo>
                  <a:cubicBezTo>
                    <a:pt x="552" y="1"/>
                    <a:pt x="477" y="6"/>
                    <a:pt x="369" y="15"/>
                  </a:cubicBezTo>
                  <a:cubicBezTo>
                    <a:pt x="291" y="24"/>
                    <a:pt x="164" y="24"/>
                    <a:pt x="108" y="62"/>
                  </a:cubicBezTo>
                  <a:cubicBezTo>
                    <a:pt x="56" y="95"/>
                    <a:pt x="0" y="287"/>
                    <a:pt x="5" y="352"/>
                  </a:cubicBezTo>
                  <a:cubicBezTo>
                    <a:pt x="10" y="436"/>
                    <a:pt x="61" y="548"/>
                    <a:pt x="89" y="651"/>
                  </a:cubicBezTo>
                  <a:cubicBezTo>
                    <a:pt x="168" y="953"/>
                    <a:pt x="248" y="1272"/>
                    <a:pt x="323" y="1580"/>
                  </a:cubicBezTo>
                  <a:lnTo>
                    <a:pt x="944" y="1570"/>
                  </a:lnTo>
                  <a:cubicBezTo>
                    <a:pt x="948" y="1556"/>
                    <a:pt x="953" y="1542"/>
                    <a:pt x="957" y="1524"/>
                  </a:cubicBezTo>
                  <a:cubicBezTo>
                    <a:pt x="1028" y="1253"/>
                    <a:pt x="1108" y="968"/>
                    <a:pt x="1177" y="683"/>
                  </a:cubicBezTo>
                  <a:cubicBezTo>
                    <a:pt x="1201" y="589"/>
                    <a:pt x="1252" y="445"/>
                    <a:pt x="1243" y="393"/>
                  </a:cubicBezTo>
                  <a:cubicBezTo>
                    <a:pt x="1229" y="337"/>
                    <a:pt x="1088" y="108"/>
                    <a:pt x="1060" y="85"/>
                  </a:cubicBezTo>
                  <a:cubicBezTo>
                    <a:pt x="976" y="15"/>
                    <a:pt x="743" y="6"/>
                    <a:pt x="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90"/>
            <p:cNvSpPr/>
            <p:nvPr/>
          </p:nvSpPr>
          <p:spPr>
            <a:xfrm>
              <a:off x="6323969" y="2182314"/>
              <a:ext cx="146585" cy="808049"/>
            </a:xfrm>
            <a:custGeom>
              <a:avLst/>
              <a:gdLst/>
              <a:ahLst/>
              <a:cxnLst/>
              <a:rect l="l" t="t" r="r" b="b"/>
              <a:pathLst>
                <a:path w="1440" h="7938" extrusionOk="0">
                  <a:moveTo>
                    <a:pt x="1043" y="7705"/>
                  </a:moveTo>
                  <a:cubicBezTo>
                    <a:pt x="963" y="7755"/>
                    <a:pt x="916" y="7826"/>
                    <a:pt x="828" y="7877"/>
                  </a:cubicBezTo>
                  <a:cubicBezTo>
                    <a:pt x="763" y="7817"/>
                    <a:pt x="711" y="7722"/>
                    <a:pt x="651" y="7648"/>
                  </a:cubicBezTo>
                  <a:cubicBezTo>
                    <a:pt x="576" y="7681"/>
                    <a:pt x="543" y="7807"/>
                    <a:pt x="445" y="7858"/>
                  </a:cubicBezTo>
                  <a:cubicBezTo>
                    <a:pt x="384" y="7789"/>
                    <a:pt x="319" y="7727"/>
                    <a:pt x="263" y="7653"/>
                  </a:cubicBezTo>
                  <a:cubicBezTo>
                    <a:pt x="169" y="7718"/>
                    <a:pt x="146" y="7858"/>
                    <a:pt x="43" y="7891"/>
                  </a:cubicBezTo>
                  <a:cubicBezTo>
                    <a:pt x="1" y="7727"/>
                    <a:pt x="34" y="7559"/>
                    <a:pt x="39" y="7396"/>
                  </a:cubicBezTo>
                  <a:cubicBezTo>
                    <a:pt x="108" y="4949"/>
                    <a:pt x="151" y="2460"/>
                    <a:pt x="230" y="4"/>
                  </a:cubicBezTo>
                  <a:cubicBezTo>
                    <a:pt x="636" y="0"/>
                    <a:pt x="1033" y="18"/>
                    <a:pt x="1425" y="37"/>
                  </a:cubicBezTo>
                  <a:cubicBezTo>
                    <a:pt x="1440" y="93"/>
                    <a:pt x="1440" y="182"/>
                    <a:pt x="1440" y="275"/>
                  </a:cubicBezTo>
                  <a:cubicBezTo>
                    <a:pt x="1379" y="2615"/>
                    <a:pt x="1328" y="5033"/>
                    <a:pt x="1272" y="7401"/>
                  </a:cubicBezTo>
                  <a:cubicBezTo>
                    <a:pt x="1267" y="7578"/>
                    <a:pt x="1276" y="7765"/>
                    <a:pt x="1257" y="7929"/>
                  </a:cubicBezTo>
                  <a:cubicBezTo>
                    <a:pt x="1164" y="7938"/>
                    <a:pt x="1108" y="7765"/>
                    <a:pt x="1043" y="770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90"/>
            <p:cNvSpPr/>
            <p:nvPr/>
          </p:nvSpPr>
          <p:spPr>
            <a:xfrm>
              <a:off x="6348706" y="2098536"/>
              <a:ext cx="125208" cy="95687"/>
            </a:xfrm>
            <a:custGeom>
              <a:avLst/>
              <a:gdLst/>
              <a:ahLst/>
              <a:cxnLst/>
              <a:rect l="l" t="t" r="r" b="b"/>
              <a:pathLst>
                <a:path w="1230" h="940" extrusionOk="0">
                  <a:moveTo>
                    <a:pt x="1187" y="869"/>
                  </a:moveTo>
                  <a:cubicBezTo>
                    <a:pt x="753" y="940"/>
                    <a:pt x="393" y="851"/>
                    <a:pt x="1" y="836"/>
                  </a:cubicBezTo>
                  <a:cubicBezTo>
                    <a:pt x="1" y="621"/>
                    <a:pt x="109" y="351"/>
                    <a:pt x="318" y="239"/>
                  </a:cubicBezTo>
                  <a:cubicBezTo>
                    <a:pt x="757" y="0"/>
                    <a:pt x="1229" y="356"/>
                    <a:pt x="1187" y="86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90"/>
            <p:cNvSpPr/>
            <p:nvPr/>
          </p:nvSpPr>
          <p:spPr>
            <a:xfrm>
              <a:off x="6333131" y="2179871"/>
              <a:ext cx="148417" cy="126531"/>
            </a:xfrm>
            <a:custGeom>
              <a:avLst/>
              <a:gdLst/>
              <a:ahLst/>
              <a:cxnLst/>
              <a:rect l="l" t="t" r="r" b="b"/>
              <a:pathLst>
                <a:path w="1458" h="1243" extrusionOk="0">
                  <a:moveTo>
                    <a:pt x="93" y="1219"/>
                  </a:moveTo>
                  <a:cubicBezTo>
                    <a:pt x="121" y="1126"/>
                    <a:pt x="98" y="1037"/>
                    <a:pt x="37" y="925"/>
                  </a:cubicBezTo>
                  <a:cubicBezTo>
                    <a:pt x="42" y="869"/>
                    <a:pt x="84" y="831"/>
                    <a:pt x="93" y="780"/>
                  </a:cubicBezTo>
                  <a:cubicBezTo>
                    <a:pt x="0" y="663"/>
                    <a:pt x="112" y="565"/>
                    <a:pt x="107" y="477"/>
                  </a:cubicBezTo>
                  <a:cubicBezTo>
                    <a:pt x="107" y="434"/>
                    <a:pt x="79" y="402"/>
                    <a:pt x="79" y="365"/>
                  </a:cubicBezTo>
                  <a:cubicBezTo>
                    <a:pt x="79" y="304"/>
                    <a:pt x="121" y="262"/>
                    <a:pt x="130" y="201"/>
                  </a:cubicBezTo>
                  <a:cubicBezTo>
                    <a:pt x="140" y="145"/>
                    <a:pt x="102" y="93"/>
                    <a:pt x="130" y="42"/>
                  </a:cubicBezTo>
                  <a:cubicBezTo>
                    <a:pt x="346" y="0"/>
                    <a:pt x="555" y="37"/>
                    <a:pt x="751" y="52"/>
                  </a:cubicBezTo>
                  <a:cubicBezTo>
                    <a:pt x="957" y="65"/>
                    <a:pt x="1158" y="37"/>
                    <a:pt x="1363" y="74"/>
                  </a:cubicBezTo>
                  <a:cubicBezTo>
                    <a:pt x="1457" y="206"/>
                    <a:pt x="1378" y="327"/>
                    <a:pt x="1378" y="444"/>
                  </a:cubicBezTo>
                  <a:cubicBezTo>
                    <a:pt x="1378" y="509"/>
                    <a:pt x="1410" y="574"/>
                    <a:pt x="1410" y="640"/>
                  </a:cubicBezTo>
                  <a:cubicBezTo>
                    <a:pt x="1410" y="738"/>
                    <a:pt x="1317" y="831"/>
                    <a:pt x="1415" y="986"/>
                  </a:cubicBezTo>
                  <a:cubicBezTo>
                    <a:pt x="1387" y="1065"/>
                    <a:pt x="1312" y="1121"/>
                    <a:pt x="1331" y="1223"/>
                  </a:cubicBezTo>
                  <a:cubicBezTo>
                    <a:pt x="1322" y="1233"/>
                    <a:pt x="1317" y="1242"/>
                    <a:pt x="1307" y="1229"/>
                  </a:cubicBezTo>
                  <a:cubicBezTo>
                    <a:pt x="901" y="1233"/>
                    <a:pt x="490" y="1242"/>
                    <a:pt x="93" y="121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90"/>
            <p:cNvSpPr/>
            <p:nvPr/>
          </p:nvSpPr>
          <p:spPr>
            <a:xfrm>
              <a:off x="6394819" y="2346206"/>
              <a:ext cx="59143" cy="97520"/>
            </a:xfrm>
            <a:custGeom>
              <a:avLst/>
              <a:gdLst/>
              <a:ahLst/>
              <a:cxnLst/>
              <a:rect l="l" t="t" r="r" b="b"/>
              <a:pathLst>
                <a:path w="581" h="958" extrusionOk="0">
                  <a:moveTo>
                    <a:pt x="369" y="761"/>
                  </a:moveTo>
                  <a:cubicBezTo>
                    <a:pt x="67" y="957"/>
                    <a:pt x="1" y="75"/>
                    <a:pt x="267" y="43"/>
                  </a:cubicBezTo>
                  <a:cubicBezTo>
                    <a:pt x="580" y="0"/>
                    <a:pt x="505" y="575"/>
                    <a:pt x="397" y="738"/>
                  </a:cubicBezTo>
                  <a:cubicBezTo>
                    <a:pt x="388" y="752"/>
                    <a:pt x="379" y="757"/>
                    <a:pt x="369" y="76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90"/>
            <p:cNvSpPr/>
            <p:nvPr/>
          </p:nvSpPr>
          <p:spPr>
            <a:xfrm>
              <a:off x="6402963" y="2252961"/>
              <a:ext cx="55173" cy="75328"/>
            </a:xfrm>
            <a:custGeom>
              <a:avLst/>
              <a:gdLst/>
              <a:ahLst/>
              <a:cxnLst/>
              <a:rect l="l" t="t" r="r" b="b"/>
              <a:pathLst>
                <a:path w="542" h="740" extrusionOk="0">
                  <a:moveTo>
                    <a:pt x="360" y="613"/>
                  </a:moveTo>
                  <a:cubicBezTo>
                    <a:pt x="99" y="739"/>
                    <a:pt x="0" y="1"/>
                    <a:pt x="299" y="20"/>
                  </a:cubicBezTo>
                  <a:cubicBezTo>
                    <a:pt x="528" y="29"/>
                    <a:pt x="542" y="529"/>
                    <a:pt x="360" y="61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90"/>
            <p:cNvSpPr/>
            <p:nvPr/>
          </p:nvSpPr>
          <p:spPr>
            <a:xfrm>
              <a:off x="6342089" y="2884301"/>
              <a:ext cx="32880" cy="106070"/>
            </a:xfrm>
            <a:custGeom>
              <a:avLst/>
              <a:gdLst/>
              <a:ahLst/>
              <a:cxnLst/>
              <a:rect l="l" t="t" r="r" b="b"/>
              <a:pathLst>
                <a:path w="323" h="1042" extrusionOk="0">
                  <a:moveTo>
                    <a:pt x="239" y="18"/>
                  </a:moveTo>
                  <a:cubicBezTo>
                    <a:pt x="323" y="164"/>
                    <a:pt x="318" y="444"/>
                    <a:pt x="295" y="724"/>
                  </a:cubicBezTo>
                  <a:cubicBezTo>
                    <a:pt x="286" y="841"/>
                    <a:pt x="267" y="1033"/>
                    <a:pt x="159" y="1037"/>
                  </a:cubicBezTo>
                  <a:cubicBezTo>
                    <a:pt x="33" y="1042"/>
                    <a:pt x="19" y="817"/>
                    <a:pt x="14" y="738"/>
                  </a:cubicBezTo>
                  <a:cubicBezTo>
                    <a:pt x="1" y="490"/>
                    <a:pt x="33" y="187"/>
                    <a:pt x="98" y="29"/>
                  </a:cubicBezTo>
                  <a:cubicBezTo>
                    <a:pt x="126" y="1"/>
                    <a:pt x="197" y="1"/>
                    <a:pt x="239" y="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3711;p78">
            <a:extLst>
              <a:ext uri="{FF2B5EF4-FFF2-40B4-BE49-F238E27FC236}">
                <a16:creationId xmlns:a16="http://schemas.microsoft.com/office/drawing/2014/main" id="{3FF5CAA7-9754-62A8-9E34-1965A5461D03}"/>
              </a:ext>
            </a:extLst>
          </p:cNvPr>
          <p:cNvGrpSpPr/>
          <p:nvPr/>
        </p:nvGrpSpPr>
        <p:grpSpPr>
          <a:xfrm>
            <a:off x="7661170" y="3587410"/>
            <a:ext cx="800283" cy="762623"/>
            <a:chOff x="4823798" y="3915317"/>
            <a:chExt cx="457954" cy="436403"/>
          </a:xfrm>
        </p:grpSpPr>
        <p:sp>
          <p:nvSpPr>
            <p:cNvPr id="3" name="Google Shape;3712;p78">
              <a:extLst>
                <a:ext uri="{FF2B5EF4-FFF2-40B4-BE49-F238E27FC236}">
                  <a16:creationId xmlns:a16="http://schemas.microsoft.com/office/drawing/2014/main" id="{5841F9BE-0F3A-F8B6-8AE2-ADE41D36AFAE}"/>
                </a:ext>
              </a:extLst>
            </p:cNvPr>
            <p:cNvSpPr/>
            <p:nvPr/>
          </p:nvSpPr>
          <p:spPr>
            <a:xfrm>
              <a:off x="4975200" y="4240378"/>
              <a:ext cx="132893" cy="92769"/>
            </a:xfrm>
            <a:custGeom>
              <a:avLst/>
              <a:gdLst/>
              <a:ahLst/>
              <a:cxnLst/>
              <a:rect l="l" t="t" r="r" b="b"/>
              <a:pathLst>
                <a:path w="4150" h="2897" extrusionOk="0">
                  <a:moveTo>
                    <a:pt x="2898" y="0"/>
                  </a:moveTo>
                  <a:lnTo>
                    <a:pt x="580" y="487"/>
                  </a:lnTo>
                  <a:lnTo>
                    <a:pt x="1" y="2596"/>
                  </a:lnTo>
                  <a:lnTo>
                    <a:pt x="4149" y="2897"/>
                  </a:lnTo>
                  <a:lnTo>
                    <a:pt x="4149" y="765"/>
                  </a:lnTo>
                  <a:lnTo>
                    <a:pt x="28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713;p78">
              <a:extLst>
                <a:ext uri="{FF2B5EF4-FFF2-40B4-BE49-F238E27FC236}">
                  <a16:creationId xmlns:a16="http://schemas.microsoft.com/office/drawing/2014/main" id="{5E0B48FD-CFCF-C21A-B942-5DE609850843}"/>
                </a:ext>
              </a:extLst>
            </p:cNvPr>
            <p:cNvSpPr/>
            <p:nvPr/>
          </p:nvSpPr>
          <p:spPr>
            <a:xfrm>
              <a:off x="5083564" y="4246302"/>
              <a:ext cx="46048" cy="83899"/>
            </a:xfrm>
            <a:custGeom>
              <a:avLst/>
              <a:gdLst/>
              <a:ahLst/>
              <a:cxnLst/>
              <a:rect l="l" t="t" r="r" b="b"/>
              <a:pathLst>
                <a:path w="1438" h="2620" extrusionOk="0">
                  <a:moveTo>
                    <a:pt x="487" y="0"/>
                  </a:moveTo>
                  <a:lnTo>
                    <a:pt x="0" y="302"/>
                  </a:lnTo>
                  <a:lnTo>
                    <a:pt x="580" y="2411"/>
                  </a:lnTo>
                  <a:lnTo>
                    <a:pt x="1159" y="2619"/>
                  </a:lnTo>
                  <a:lnTo>
                    <a:pt x="1437" y="2411"/>
                  </a:lnTo>
                  <a:lnTo>
                    <a:pt x="858" y="302"/>
                  </a:lnTo>
                  <a:lnTo>
                    <a:pt x="4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714;p78">
              <a:extLst>
                <a:ext uri="{FF2B5EF4-FFF2-40B4-BE49-F238E27FC236}">
                  <a16:creationId xmlns:a16="http://schemas.microsoft.com/office/drawing/2014/main" id="{8FF60FB6-D273-EC9B-BA15-36876D07CD1B}"/>
                </a:ext>
              </a:extLst>
            </p:cNvPr>
            <p:cNvSpPr/>
            <p:nvPr/>
          </p:nvSpPr>
          <p:spPr>
            <a:xfrm>
              <a:off x="4823798" y="3915317"/>
              <a:ext cx="429742" cy="340655"/>
            </a:xfrm>
            <a:custGeom>
              <a:avLst/>
              <a:gdLst/>
              <a:ahLst/>
              <a:cxnLst/>
              <a:rect l="l" t="t" r="r" b="b"/>
              <a:pathLst>
                <a:path w="13420" h="10638" extrusionOk="0">
                  <a:moveTo>
                    <a:pt x="766" y="0"/>
                  </a:moveTo>
                  <a:cubicBezTo>
                    <a:pt x="395" y="0"/>
                    <a:pt x="1" y="394"/>
                    <a:pt x="1" y="788"/>
                  </a:cubicBezTo>
                  <a:lnTo>
                    <a:pt x="1" y="9850"/>
                  </a:lnTo>
                  <a:cubicBezTo>
                    <a:pt x="1" y="10244"/>
                    <a:pt x="395" y="10638"/>
                    <a:pt x="766" y="10638"/>
                  </a:cubicBezTo>
                  <a:lnTo>
                    <a:pt x="12747" y="10638"/>
                  </a:lnTo>
                  <a:cubicBezTo>
                    <a:pt x="13141" y="10638"/>
                    <a:pt x="13419" y="10244"/>
                    <a:pt x="13419" y="9850"/>
                  </a:cubicBezTo>
                  <a:lnTo>
                    <a:pt x="13419" y="788"/>
                  </a:lnTo>
                  <a:cubicBezTo>
                    <a:pt x="13419" y="394"/>
                    <a:pt x="13141" y="0"/>
                    <a:pt x="127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715;p78">
              <a:extLst>
                <a:ext uri="{FF2B5EF4-FFF2-40B4-BE49-F238E27FC236}">
                  <a16:creationId xmlns:a16="http://schemas.microsoft.com/office/drawing/2014/main" id="{E4FEC266-5F9D-B369-7E40-836DBDFE41AA}"/>
                </a:ext>
              </a:extLst>
            </p:cNvPr>
            <p:cNvSpPr/>
            <p:nvPr/>
          </p:nvSpPr>
          <p:spPr>
            <a:xfrm>
              <a:off x="5229010" y="3915317"/>
              <a:ext cx="52741" cy="340655"/>
            </a:xfrm>
            <a:custGeom>
              <a:avLst/>
              <a:gdLst/>
              <a:ahLst/>
              <a:cxnLst/>
              <a:rect l="l" t="t" r="r" b="b"/>
              <a:pathLst>
                <a:path w="1647" h="10638" extrusionOk="0">
                  <a:moveTo>
                    <a:pt x="1" y="0"/>
                  </a:moveTo>
                  <a:cubicBezTo>
                    <a:pt x="371" y="0"/>
                    <a:pt x="765" y="394"/>
                    <a:pt x="765" y="788"/>
                  </a:cubicBezTo>
                  <a:lnTo>
                    <a:pt x="765" y="1066"/>
                  </a:lnTo>
                  <a:lnTo>
                    <a:pt x="1" y="5794"/>
                  </a:lnTo>
                  <a:lnTo>
                    <a:pt x="765" y="9572"/>
                  </a:lnTo>
                  <a:lnTo>
                    <a:pt x="765" y="9850"/>
                  </a:lnTo>
                  <a:cubicBezTo>
                    <a:pt x="765" y="10244"/>
                    <a:pt x="371" y="10638"/>
                    <a:pt x="1" y="10638"/>
                  </a:cubicBezTo>
                  <a:lnTo>
                    <a:pt x="858" y="10638"/>
                  </a:lnTo>
                  <a:cubicBezTo>
                    <a:pt x="1252" y="10638"/>
                    <a:pt x="1646" y="10244"/>
                    <a:pt x="1646" y="9850"/>
                  </a:cubicBezTo>
                  <a:lnTo>
                    <a:pt x="1646" y="788"/>
                  </a:lnTo>
                  <a:cubicBezTo>
                    <a:pt x="1646" y="394"/>
                    <a:pt x="1252" y="0"/>
                    <a:pt x="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716;p78">
              <a:extLst>
                <a:ext uri="{FF2B5EF4-FFF2-40B4-BE49-F238E27FC236}">
                  <a16:creationId xmlns:a16="http://schemas.microsoft.com/office/drawing/2014/main" id="{23E2675E-8971-93C9-21BD-A9620916BC3C}"/>
                </a:ext>
              </a:extLst>
            </p:cNvPr>
            <p:cNvSpPr/>
            <p:nvPr/>
          </p:nvSpPr>
          <p:spPr>
            <a:xfrm>
              <a:off x="4851273" y="3943529"/>
              <a:ext cx="306519" cy="284264"/>
            </a:xfrm>
            <a:custGeom>
              <a:avLst/>
              <a:gdLst/>
              <a:ahLst/>
              <a:cxnLst/>
              <a:rect l="l" t="t" r="r" b="b"/>
              <a:pathLst>
                <a:path w="9572" h="8877" extrusionOk="0">
                  <a:moveTo>
                    <a:pt x="209" y="0"/>
                  </a:moveTo>
                  <a:cubicBezTo>
                    <a:pt x="116" y="0"/>
                    <a:pt x="0" y="93"/>
                    <a:pt x="0" y="185"/>
                  </a:cubicBezTo>
                  <a:lnTo>
                    <a:pt x="0" y="8691"/>
                  </a:lnTo>
                  <a:cubicBezTo>
                    <a:pt x="0" y="8783"/>
                    <a:pt x="116" y="8876"/>
                    <a:pt x="209" y="8876"/>
                  </a:cubicBezTo>
                  <a:lnTo>
                    <a:pt x="5910" y="8876"/>
                  </a:lnTo>
                  <a:lnTo>
                    <a:pt x="9572" y="4728"/>
                  </a:lnTo>
                  <a:lnTo>
                    <a:pt x="59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717;p78">
              <a:extLst>
                <a:ext uri="{FF2B5EF4-FFF2-40B4-BE49-F238E27FC236}">
                  <a16:creationId xmlns:a16="http://schemas.microsoft.com/office/drawing/2014/main" id="{63452912-BFA7-96DF-45AF-4BE3C8CA3879}"/>
                </a:ext>
              </a:extLst>
            </p:cNvPr>
            <p:cNvSpPr/>
            <p:nvPr/>
          </p:nvSpPr>
          <p:spPr>
            <a:xfrm>
              <a:off x="4947757" y="4323476"/>
              <a:ext cx="185570" cy="28244"/>
            </a:xfrm>
            <a:custGeom>
              <a:avLst/>
              <a:gdLst/>
              <a:ahLst/>
              <a:cxnLst/>
              <a:rect l="l" t="t" r="r" b="b"/>
              <a:pathLst>
                <a:path w="5795" h="882" extrusionOk="0">
                  <a:moveTo>
                    <a:pt x="580" y="1"/>
                  </a:moveTo>
                  <a:cubicBezTo>
                    <a:pt x="371" y="1"/>
                    <a:pt x="278" y="117"/>
                    <a:pt x="186" y="302"/>
                  </a:cubicBezTo>
                  <a:lnTo>
                    <a:pt x="0" y="696"/>
                  </a:lnTo>
                  <a:cubicBezTo>
                    <a:pt x="0" y="789"/>
                    <a:pt x="93" y="881"/>
                    <a:pt x="93" y="881"/>
                  </a:cubicBezTo>
                  <a:lnTo>
                    <a:pt x="5678" y="881"/>
                  </a:lnTo>
                  <a:cubicBezTo>
                    <a:pt x="5678" y="881"/>
                    <a:pt x="5794" y="789"/>
                    <a:pt x="5794" y="696"/>
                  </a:cubicBezTo>
                  <a:lnTo>
                    <a:pt x="5585" y="302"/>
                  </a:lnTo>
                  <a:cubicBezTo>
                    <a:pt x="5493" y="117"/>
                    <a:pt x="5400" y="1"/>
                    <a:pt x="52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718;p78">
              <a:extLst>
                <a:ext uri="{FF2B5EF4-FFF2-40B4-BE49-F238E27FC236}">
                  <a16:creationId xmlns:a16="http://schemas.microsoft.com/office/drawing/2014/main" id="{67B76DC6-BE2A-3F11-79BC-D88E757F72F5}"/>
                </a:ext>
              </a:extLst>
            </p:cNvPr>
            <p:cNvSpPr/>
            <p:nvPr/>
          </p:nvSpPr>
          <p:spPr>
            <a:xfrm>
              <a:off x="5111008" y="4323476"/>
              <a:ext cx="46785" cy="28244"/>
            </a:xfrm>
            <a:custGeom>
              <a:avLst/>
              <a:gdLst/>
              <a:ahLst/>
              <a:cxnLst/>
              <a:rect l="l" t="t" r="r" b="b"/>
              <a:pathLst>
                <a:path w="1461" h="882" extrusionOk="0">
                  <a:moveTo>
                    <a:pt x="1" y="1"/>
                  </a:moveTo>
                  <a:cubicBezTo>
                    <a:pt x="209" y="1"/>
                    <a:pt x="302" y="117"/>
                    <a:pt x="395" y="302"/>
                  </a:cubicBezTo>
                  <a:lnTo>
                    <a:pt x="580" y="696"/>
                  </a:lnTo>
                  <a:cubicBezTo>
                    <a:pt x="580" y="789"/>
                    <a:pt x="487" y="881"/>
                    <a:pt x="487" y="881"/>
                  </a:cubicBezTo>
                  <a:lnTo>
                    <a:pt x="1368" y="881"/>
                  </a:lnTo>
                  <a:cubicBezTo>
                    <a:pt x="1368" y="881"/>
                    <a:pt x="1461" y="789"/>
                    <a:pt x="1461" y="696"/>
                  </a:cubicBezTo>
                  <a:lnTo>
                    <a:pt x="1275" y="302"/>
                  </a:lnTo>
                  <a:cubicBezTo>
                    <a:pt x="1160" y="117"/>
                    <a:pt x="1067" y="1"/>
                    <a:pt x="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719;p78">
              <a:extLst>
                <a:ext uri="{FF2B5EF4-FFF2-40B4-BE49-F238E27FC236}">
                  <a16:creationId xmlns:a16="http://schemas.microsoft.com/office/drawing/2014/main" id="{911C857F-82C8-6F30-734E-8B26D0A4F876}"/>
                </a:ext>
              </a:extLst>
            </p:cNvPr>
            <p:cNvSpPr/>
            <p:nvPr/>
          </p:nvSpPr>
          <p:spPr>
            <a:xfrm>
              <a:off x="4892102" y="4005108"/>
              <a:ext cx="107628" cy="15627"/>
            </a:xfrm>
            <a:custGeom>
              <a:avLst/>
              <a:gdLst/>
              <a:ahLst/>
              <a:cxnLst/>
              <a:rect l="l" t="t" r="r" b="b"/>
              <a:pathLst>
                <a:path w="3361" h="488" extrusionOk="0">
                  <a:moveTo>
                    <a:pt x="278" y="1"/>
                  </a:moveTo>
                  <a:cubicBezTo>
                    <a:pt x="93" y="1"/>
                    <a:pt x="0" y="93"/>
                    <a:pt x="0" y="302"/>
                  </a:cubicBezTo>
                  <a:cubicBezTo>
                    <a:pt x="0" y="395"/>
                    <a:pt x="93" y="487"/>
                    <a:pt x="278" y="487"/>
                  </a:cubicBezTo>
                  <a:lnTo>
                    <a:pt x="3082" y="487"/>
                  </a:lnTo>
                  <a:cubicBezTo>
                    <a:pt x="3268" y="487"/>
                    <a:pt x="3361" y="395"/>
                    <a:pt x="3361" y="302"/>
                  </a:cubicBezTo>
                  <a:cubicBezTo>
                    <a:pt x="3361" y="93"/>
                    <a:pt x="3268" y="1"/>
                    <a:pt x="30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720;p78">
              <a:extLst>
                <a:ext uri="{FF2B5EF4-FFF2-40B4-BE49-F238E27FC236}">
                  <a16:creationId xmlns:a16="http://schemas.microsoft.com/office/drawing/2014/main" id="{6A8D4EDA-0964-6E96-2B27-578AB114F242}"/>
                </a:ext>
              </a:extLst>
            </p:cNvPr>
            <p:cNvSpPr/>
            <p:nvPr/>
          </p:nvSpPr>
          <p:spPr>
            <a:xfrm>
              <a:off x="4892102" y="4150555"/>
              <a:ext cx="107628" cy="15627"/>
            </a:xfrm>
            <a:custGeom>
              <a:avLst/>
              <a:gdLst/>
              <a:ahLst/>
              <a:cxnLst/>
              <a:rect l="l" t="t" r="r" b="b"/>
              <a:pathLst>
                <a:path w="3361" h="488" extrusionOk="0">
                  <a:moveTo>
                    <a:pt x="278" y="1"/>
                  </a:moveTo>
                  <a:cubicBezTo>
                    <a:pt x="93" y="1"/>
                    <a:pt x="0" y="94"/>
                    <a:pt x="0" y="186"/>
                  </a:cubicBezTo>
                  <a:cubicBezTo>
                    <a:pt x="0" y="395"/>
                    <a:pt x="93" y="488"/>
                    <a:pt x="278" y="488"/>
                  </a:cubicBezTo>
                  <a:lnTo>
                    <a:pt x="3082" y="488"/>
                  </a:lnTo>
                  <a:cubicBezTo>
                    <a:pt x="3268" y="488"/>
                    <a:pt x="3361" y="395"/>
                    <a:pt x="3361" y="186"/>
                  </a:cubicBezTo>
                  <a:cubicBezTo>
                    <a:pt x="3361" y="94"/>
                    <a:pt x="3268" y="1"/>
                    <a:pt x="30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721;p78">
              <a:extLst>
                <a:ext uri="{FF2B5EF4-FFF2-40B4-BE49-F238E27FC236}">
                  <a16:creationId xmlns:a16="http://schemas.microsoft.com/office/drawing/2014/main" id="{58C8AA2A-9A23-71E8-5CA7-FCF1400CD362}"/>
                </a:ext>
              </a:extLst>
            </p:cNvPr>
            <p:cNvSpPr/>
            <p:nvPr/>
          </p:nvSpPr>
          <p:spPr>
            <a:xfrm>
              <a:off x="4901004" y="4079337"/>
              <a:ext cx="89823" cy="12649"/>
            </a:xfrm>
            <a:custGeom>
              <a:avLst/>
              <a:gdLst/>
              <a:ahLst/>
              <a:cxnLst/>
              <a:rect l="l" t="t" r="r" b="b"/>
              <a:pathLst>
                <a:path w="2805" h="395" extrusionOk="0">
                  <a:moveTo>
                    <a:pt x="186" y="0"/>
                  </a:moveTo>
                  <a:cubicBezTo>
                    <a:pt x="93" y="0"/>
                    <a:pt x="0" y="93"/>
                    <a:pt x="0" y="209"/>
                  </a:cubicBezTo>
                  <a:cubicBezTo>
                    <a:pt x="0" y="301"/>
                    <a:pt x="93" y="394"/>
                    <a:pt x="186" y="394"/>
                  </a:cubicBezTo>
                  <a:lnTo>
                    <a:pt x="2619" y="394"/>
                  </a:lnTo>
                  <a:cubicBezTo>
                    <a:pt x="2712" y="394"/>
                    <a:pt x="2804" y="301"/>
                    <a:pt x="2804" y="209"/>
                  </a:cubicBezTo>
                  <a:cubicBezTo>
                    <a:pt x="2804" y="93"/>
                    <a:pt x="2712" y="0"/>
                    <a:pt x="26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722;p78">
              <a:extLst>
                <a:ext uri="{FF2B5EF4-FFF2-40B4-BE49-F238E27FC236}">
                  <a16:creationId xmlns:a16="http://schemas.microsoft.com/office/drawing/2014/main" id="{F9E32DD2-D68A-7F15-6C2D-2312031E7F9B}"/>
                </a:ext>
              </a:extLst>
            </p:cNvPr>
            <p:cNvSpPr/>
            <p:nvPr/>
          </p:nvSpPr>
          <p:spPr>
            <a:xfrm>
              <a:off x="4885409" y="4091953"/>
              <a:ext cx="121013" cy="86845"/>
            </a:xfrm>
            <a:custGeom>
              <a:avLst/>
              <a:gdLst/>
              <a:ahLst/>
              <a:cxnLst/>
              <a:rect l="l" t="t" r="r" b="b"/>
              <a:pathLst>
                <a:path w="3779" h="2712" extrusionOk="0">
                  <a:moveTo>
                    <a:pt x="3477" y="0"/>
                  </a:moveTo>
                  <a:cubicBezTo>
                    <a:pt x="3384" y="0"/>
                    <a:pt x="3291" y="0"/>
                    <a:pt x="3199" y="93"/>
                  </a:cubicBezTo>
                  <a:cubicBezTo>
                    <a:pt x="2990" y="579"/>
                    <a:pt x="2411" y="973"/>
                    <a:pt x="1831" y="973"/>
                  </a:cubicBezTo>
                  <a:cubicBezTo>
                    <a:pt x="1368" y="973"/>
                    <a:pt x="788" y="579"/>
                    <a:pt x="580" y="185"/>
                  </a:cubicBezTo>
                  <a:cubicBezTo>
                    <a:pt x="514" y="120"/>
                    <a:pt x="449" y="54"/>
                    <a:pt x="383" y="54"/>
                  </a:cubicBezTo>
                  <a:cubicBezTo>
                    <a:pt x="356" y="54"/>
                    <a:pt x="329" y="66"/>
                    <a:pt x="302" y="93"/>
                  </a:cubicBezTo>
                  <a:cubicBezTo>
                    <a:pt x="209" y="93"/>
                    <a:pt x="93" y="278"/>
                    <a:pt x="209" y="394"/>
                  </a:cubicBezTo>
                  <a:cubicBezTo>
                    <a:pt x="302" y="672"/>
                    <a:pt x="673" y="973"/>
                    <a:pt x="974" y="1159"/>
                  </a:cubicBezTo>
                  <a:cubicBezTo>
                    <a:pt x="487" y="1437"/>
                    <a:pt x="1" y="1924"/>
                    <a:pt x="1" y="2503"/>
                  </a:cubicBezTo>
                  <a:cubicBezTo>
                    <a:pt x="1" y="2596"/>
                    <a:pt x="93" y="2712"/>
                    <a:pt x="302" y="2712"/>
                  </a:cubicBezTo>
                  <a:cubicBezTo>
                    <a:pt x="395" y="2712"/>
                    <a:pt x="487" y="2596"/>
                    <a:pt x="487" y="2503"/>
                  </a:cubicBezTo>
                  <a:cubicBezTo>
                    <a:pt x="487" y="1924"/>
                    <a:pt x="1252" y="1344"/>
                    <a:pt x="1831" y="1344"/>
                  </a:cubicBezTo>
                  <a:cubicBezTo>
                    <a:pt x="2527" y="1344"/>
                    <a:pt x="3291" y="1924"/>
                    <a:pt x="3291" y="2503"/>
                  </a:cubicBezTo>
                  <a:cubicBezTo>
                    <a:pt x="3291" y="2596"/>
                    <a:pt x="3384" y="2712"/>
                    <a:pt x="3477" y="2712"/>
                  </a:cubicBezTo>
                  <a:cubicBezTo>
                    <a:pt x="3685" y="2712"/>
                    <a:pt x="3778" y="2596"/>
                    <a:pt x="3778" y="2503"/>
                  </a:cubicBezTo>
                  <a:cubicBezTo>
                    <a:pt x="3778" y="1924"/>
                    <a:pt x="3291" y="1437"/>
                    <a:pt x="2712" y="1159"/>
                  </a:cubicBezTo>
                  <a:cubicBezTo>
                    <a:pt x="3106" y="973"/>
                    <a:pt x="3477" y="672"/>
                    <a:pt x="3570" y="278"/>
                  </a:cubicBezTo>
                  <a:cubicBezTo>
                    <a:pt x="3685" y="185"/>
                    <a:pt x="3570" y="93"/>
                    <a:pt x="3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723;p78">
              <a:extLst>
                <a:ext uri="{FF2B5EF4-FFF2-40B4-BE49-F238E27FC236}">
                  <a16:creationId xmlns:a16="http://schemas.microsoft.com/office/drawing/2014/main" id="{DDCBB29B-29CC-9B06-9CFE-F4915CBB7621}"/>
                </a:ext>
              </a:extLst>
            </p:cNvPr>
            <p:cNvSpPr/>
            <p:nvPr/>
          </p:nvSpPr>
          <p:spPr>
            <a:xfrm>
              <a:off x="4885409" y="3993228"/>
              <a:ext cx="121013" cy="86141"/>
            </a:xfrm>
            <a:custGeom>
              <a:avLst/>
              <a:gdLst/>
              <a:ahLst/>
              <a:cxnLst/>
              <a:rect l="l" t="t" r="r" b="b"/>
              <a:pathLst>
                <a:path w="3779" h="2690" extrusionOk="0">
                  <a:moveTo>
                    <a:pt x="302" y="1"/>
                  </a:moveTo>
                  <a:cubicBezTo>
                    <a:pt x="93" y="1"/>
                    <a:pt x="1" y="93"/>
                    <a:pt x="1" y="186"/>
                  </a:cubicBezTo>
                  <a:cubicBezTo>
                    <a:pt x="1" y="766"/>
                    <a:pt x="487" y="1252"/>
                    <a:pt x="974" y="1530"/>
                  </a:cubicBezTo>
                  <a:cubicBezTo>
                    <a:pt x="673" y="1739"/>
                    <a:pt x="302" y="2017"/>
                    <a:pt x="209" y="2411"/>
                  </a:cubicBezTo>
                  <a:cubicBezTo>
                    <a:pt x="93" y="2504"/>
                    <a:pt x="209" y="2596"/>
                    <a:pt x="302" y="2689"/>
                  </a:cubicBezTo>
                  <a:lnTo>
                    <a:pt x="395" y="2689"/>
                  </a:lnTo>
                  <a:lnTo>
                    <a:pt x="580" y="2504"/>
                  </a:lnTo>
                  <a:cubicBezTo>
                    <a:pt x="788" y="2110"/>
                    <a:pt x="1368" y="1739"/>
                    <a:pt x="1831" y="1739"/>
                  </a:cubicBezTo>
                  <a:cubicBezTo>
                    <a:pt x="2411" y="1739"/>
                    <a:pt x="2990" y="2110"/>
                    <a:pt x="3199" y="2504"/>
                  </a:cubicBezTo>
                  <a:cubicBezTo>
                    <a:pt x="3253" y="2612"/>
                    <a:pt x="3307" y="2657"/>
                    <a:pt x="3362" y="2657"/>
                  </a:cubicBezTo>
                  <a:cubicBezTo>
                    <a:pt x="3400" y="2657"/>
                    <a:pt x="3438" y="2635"/>
                    <a:pt x="3477" y="2596"/>
                  </a:cubicBezTo>
                  <a:cubicBezTo>
                    <a:pt x="3570" y="2596"/>
                    <a:pt x="3685" y="2504"/>
                    <a:pt x="3570" y="2318"/>
                  </a:cubicBezTo>
                  <a:cubicBezTo>
                    <a:pt x="3477" y="2017"/>
                    <a:pt x="3106" y="1739"/>
                    <a:pt x="2712" y="1530"/>
                  </a:cubicBezTo>
                  <a:cubicBezTo>
                    <a:pt x="3291" y="1252"/>
                    <a:pt x="3778" y="766"/>
                    <a:pt x="3778" y="186"/>
                  </a:cubicBezTo>
                  <a:cubicBezTo>
                    <a:pt x="3778" y="93"/>
                    <a:pt x="3685" y="1"/>
                    <a:pt x="3477" y="1"/>
                  </a:cubicBezTo>
                  <a:cubicBezTo>
                    <a:pt x="3384" y="1"/>
                    <a:pt x="3291" y="93"/>
                    <a:pt x="3291" y="186"/>
                  </a:cubicBezTo>
                  <a:cubicBezTo>
                    <a:pt x="3291" y="766"/>
                    <a:pt x="2527" y="1345"/>
                    <a:pt x="1831" y="1345"/>
                  </a:cubicBezTo>
                  <a:cubicBezTo>
                    <a:pt x="1252" y="1345"/>
                    <a:pt x="487" y="766"/>
                    <a:pt x="487" y="186"/>
                  </a:cubicBezTo>
                  <a:cubicBezTo>
                    <a:pt x="487" y="93"/>
                    <a:pt x="395" y="1"/>
                    <a:pt x="3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724;p78">
              <a:extLst>
                <a:ext uri="{FF2B5EF4-FFF2-40B4-BE49-F238E27FC236}">
                  <a16:creationId xmlns:a16="http://schemas.microsoft.com/office/drawing/2014/main" id="{C9FC1EE5-8D59-FB35-A69C-76110E7CB3B8}"/>
                </a:ext>
              </a:extLst>
            </p:cNvPr>
            <p:cNvSpPr/>
            <p:nvPr/>
          </p:nvSpPr>
          <p:spPr>
            <a:xfrm>
              <a:off x="4901004" y="4178766"/>
              <a:ext cx="89823" cy="14890"/>
            </a:xfrm>
            <a:custGeom>
              <a:avLst/>
              <a:gdLst/>
              <a:ahLst/>
              <a:cxnLst/>
              <a:rect l="l" t="t" r="r" b="b"/>
              <a:pathLst>
                <a:path w="2805" h="465" extrusionOk="0">
                  <a:moveTo>
                    <a:pt x="186" y="1"/>
                  </a:moveTo>
                  <a:cubicBezTo>
                    <a:pt x="93" y="1"/>
                    <a:pt x="0" y="93"/>
                    <a:pt x="0" y="186"/>
                  </a:cubicBezTo>
                  <a:cubicBezTo>
                    <a:pt x="0" y="371"/>
                    <a:pt x="93" y="464"/>
                    <a:pt x="186" y="464"/>
                  </a:cubicBezTo>
                  <a:lnTo>
                    <a:pt x="2619" y="464"/>
                  </a:lnTo>
                  <a:cubicBezTo>
                    <a:pt x="2712" y="464"/>
                    <a:pt x="2804" y="371"/>
                    <a:pt x="2804" y="186"/>
                  </a:cubicBezTo>
                  <a:cubicBezTo>
                    <a:pt x="2804" y="93"/>
                    <a:pt x="2712" y="1"/>
                    <a:pt x="26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725;p78">
              <a:extLst>
                <a:ext uri="{FF2B5EF4-FFF2-40B4-BE49-F238E27FC236}">
                  <a16:creationId xmlns:a16="http://schemas.microsoft.com/office/drawing/2014/main" id="{05DB5138-87D0-3BF3-920F-E895A07ABB62}"/>
                </a:ext>
              </a:extLst>
            </p:cNvPr>
            <p:cNvSpPr/>
            <p:nvPr/>
          </p:nvSpPr>
          <p:spPr>
            <a:xfrm>
              <a:off x="4901004" y="3977665"/>
              <a:ext cx="89823" cy="15595"/>
            </a:xfrm>
            <a:custGeom>
              <a:avLst/>
              <a:gdLst/>
              <a:ahLst/>
              <a:cxnLst/>
              <a:rect l="l" t="t" r="r" b="b"/>
              <a:pathLst>
                <a:path w="2805" h="487" extrusionOk="0">
                  <a:moveTo>
                    <a:pt x="301" y="0"/>
                  </a:moveTo>
                  <a:cubicBezTo>
                    <a:pt x="93" y="0"/>
                    <a:pt x="0" y="93"/>
                    <a:pt x="0" y="278"/>
                  </a:cubicBezTo>
                  <a:cubicBezTo>
                    <a:pt x="0" y="371"/>
                    <a:pt x="93" y="487"/>
                    <a:pt x="301" y="487"/>
                  </a:cubicBezTo>
                  <a:lnTo>
                    <a:pt x="2619" y="487"/>
                  </a:lnTo>
                  <a:cubicBezTo>
                    <a:pt x="2712" y="487"/>
                    <a:pt x="2804" y="371"/>
                    <a:pt x="2804" y="278"/>
                  </a:cubicBezTo>
                  <a:cubicBezTo>
                    <a:pt x="2804" y="93"/>
                    <a:pt x="2712" y="0"/>
                    <a:pt x="26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726;p78">
              <a:extLst>
                <a:ext uri="{FF2B5EF4-FFF2-40B4-BE49-F238E27FC236}">
                  <a16:creationId xmlns:a16="http://schemas.microsoft.com/office/drawing/2014/main" id="{DB5E91E0-C3BC-7E05-568A-8869475DBE29}"/>
                </a:ext>
              </a:extLst>
            </p:cNvPr>
            <p:cNvSpPr/>
            <p:nvPr/>
          </p:nvSpPr>
          <p:spPr>
            <a:xfrm>
              <a:off x="5040526" y="3943529"/>
              <a:ext cx="213014" cy="284264"/>
            </a:xfrm>
            <a:custGeom>
              <a:avLst/>
              <a:gdLst/>
              <a:ahLst/>
              <a:cxnLst/>
              <a:rect l="l" t="t" r="r" b="b"/>
              <a:pathLst>
                <a:path w="6652" h="8877" extrusionOk="0">
                  <a:moveTo>
                    <a:pt x="0" y="0"/>
                  </a:moveTo>
                  <a:lnTo>
                    <a:pt x="0" y="8876"/>
                  </a:lnTo>
                  <a:lnTo>
                    <a:pt x="6466" y="8876"/>
                  </a:lnTo>
                  <a:cubicBezTo>
                    <a:pt x="6559" y="8876"/>
                    <a:pt x="6651" y="8783"/>
                    <a:pt x="6651" y="8691"/>
                  </a:cubicBezTo>
                  <a:lnTo>
                    <a:pt x="6651" y="185"/>
                  </a:lnTo>
                  <a:cubicBezTo>
                    <a:pt x="6651" y="93"/>
                    <a:pt x="6559" y="0"/>
                    <a:pt x="6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727;p78">
              <a:extLst>
                <a:ext uri="{FF2B5EF4-FFF2-40B4-BE49-F238E27FC236}">
                  <a16:creationId xmlns:a16="http://schemas.microsoft.com/office/drawing/2014/main" id="{316959EC-EA5D-5180-6C52-8279589E2DA1}"/>
                </a:ext>
              </a:extLst>
            </p:cNvPr>
            <p:cNvSpPr/>
            <p:nvPr/>
          </p:nvSpPr>
          <p:spPr>
            <a:xfrm>
              <a:off x="5142197" y="3986567"/>
              <a:ext cx="83867" cy="80921"/>
            </a:xfrm>
            <a:custGeom>
              <a:avLst/>
              <a:gdLst/>
              <a:ahLst/>
              <a:cxnLst/>
              <a:rect l="l" t="t" r="r" b="b"/>
              <a:pathLst>
                <a:path w="2619" h="2527" extrusionOk="0">
                  <a:moveTo>
                    <a:pt x="1066" y="0"/>
                  </a:moveTo>
                  <a:cubicBezTo>
                    <a:pt x="974" y="0"/>
                    <a:pt x="881" y="0"/>
                    <a:pt x="881" y="93"/>
                  </a:cubicBezTo>
                  <a:lnTo>
                    <a:pt x="881" y="672"/>
                  </a:lnTo>
                  <a:cubicBezTo>
                    <a:pt x="881" y="788"/>
                    <a:pt x="765" y="881"/>
                    <a:pt x="765" y="881"/>
                  </a:cubicBezTo>
                  <a:lnTo>
                    <a:pt x="186" y="881"/>
                  </a:lnTo>
                  <a:cubicBezTo>
                    <a:pt x="93" y="881"/>
                    <a:pt x="0" y="881"/>
                    <a:pt x="0" y="974"/>
                  </a:cubicBezTo>
                  <a:lnTo>
                    <a:pt x="0" y="1553"/>
                  </a:lnTo>
                  <a:cubicBezTo>
                    <a:pt x="0" y="1646"/>
                    <a:pt x="93" y="1646"/>
                    <a:pt x="186" y="1646"/>
                  </a:cubicBezTo>
                  <a:lnTo>
                    <a:pt x="765" y="1646"/>
                  </a:lnTo>
                  <a:cubicBezTo>
                    <a:pt x="765" y="1646"/>
                    <a:pt x="881" y="1738"/>
                    <a:pt x="881" y="1831"/>
                  </a:cubicBezTo>
                  <a:lnTo>
                    <a:pt x="881" y="2410"/>
                  </a:lnTo>
                  <a:cubicBezTo>
                    <a:pt x="881" y="2526"/>
                    <a:pt x="974" y="2526"/>
                    <a:pt x="1066" y="2526"/>
                  </a:cubicBezTo>
                  <a:lnTo>
                    <a:pt x="1646" y="2526"/>
                  </a:lnTo>
                  <a:cubicBezTo>
                    <a:pt x="1646" y="2526"/>
                    <a:pt x="1738" y="2526"/>
                    <a:pt x="1738" y="2410"/>
                  </a:cubicBezTo>
                  <a:lnTo>
                    <a:pt x="1738" y="1831"/>
                  </a:lnTo>
                  <a:cubicBezTo>
                    <a:pt x="1738" y="1738"/>
                    <a:pt x="1831" y="1646"/>
                    <a:pt x="1831" y="1646"/>
                  </a:cubicBezTo>
                  <a:lnTo>
                    <a:pt x="2410" y="1646"/>
                  </a:lnTo>
                  <a:cubicBezTo>
                    <a:pt x="2503" y="1646"/>
                    <a:pt x="2619" y="1646"/>
                    <a:pt x="2619" y="1553"/>
                  </a:cubicBezTo>
                  <a:lnTo>
                    <a:pt x="2619" y="974"/>
                  </a:lnTo>
                  <a:cubicBezTo>
                    <a:pt x="2619" y="881"/>
                    <a:pt x="2503" y="881"/>
                    <a:pt x="2410" y="881"/>
                  </a:cubicBezTo>
                  <a:lnTo>
                    <a:pt x="1831" y="881"/>
                  </a:lnTo>
                  <a:cubicBezTo>
                    <a:pt x="1831" y="881"/>
                    <a:pt x="1738" y="788"/>
                    <a:pt x="1738" y="672"/>
                  </a:cubicBezTo>
                  <a:lnTo>
                    <a:pt x="1738" y="93"/>
                  </a:lnTo>
                  <a:cubicBezTo>
                    <a:pt x="1738" y="0"/>
                    <a:pt x="1646" y="0"/>
                    <a:pt x="16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728;p78">
              <a:extLst>
                <a:ext uri="{FF2B5EF4-FFF2-40B4-BE49-F238E27FC236}">
                  <a16:creationId xmlns:a16="http://schemas.microsoft.com/office/drawing/2014/main" id="{EF847E1A-5E9A-E5E9-1071-C2FD23B814A5}"/>
                </a:ext>
              </a:extLst>
            </p:cNvPr>
            <p:cNvSpPr/>
            <p:nvPr/>
          </p:nvSpPr>
          <p:spPr>
            <a:xfrm>
              <a:off x="5059067" y="4060764"/>
              <a:ext cx="89087" cy="15627"/>
            </a:xfrm>
            <a:custGeom>
              <a:avLst/>
              <a:gdLst/>
              <a:ahLst/>
              <a:cxnLst/>
              <a:rect l="l" t="t" r="r" b="b"/>
              <a:pathLst>
                <a:path w="2782" h="488" extrusionOk="0">
                  <a:moveTo>
                    <a:pt x="279" y="1"/>
                  </a:moveTo>
                  <a:cubicBezTo>
                    <a:pt x="93" y="1"/>
                    <a:pt x="1" y="93"/>
                    <a:pt x="1" y="209"/>
                  </a:cubicBezTo>
                  <a:cubicBezTo>
                    <a:pt x="1" y="395"/>
                    <a:pt x="93" y="487"/>
                    <a:pt x="279" y="487"/>
                  </a:cubicBezTo>
                  <a:lnTo>
                    <a:pt x="2596" y="487"/>
                  </a:lnTo>
                  <a:cubicBezTo>
                    <a:pt x="2689" y="487"/>
                    <a:pt x="2782" y="395"/>
                    <a:pt x="2782" y="209"/>
                  </a:cubicBezTo>
                  <a:cubicBezTo>
                    <a:pt x="2782" y="93"/>
                    <a:pt x="2689" y="1"/>
                    <a:pt x="25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729;p78">
              <a:extLst>
                <a:ext uri="{FF2B5EF4-FFF2-40B4-BE49-F238E27FC236}">
                  <a16:creationId xmlns:a16="http://schemas.microsoft.com/office/drawing/2014/main" id="{54832FAF-1D71-235D-F31E-DA814B698FCC}"/>
                </a:ext>
              </a:extLst>
            </p:cNvPr>
            <p:cNvSpPr/>
            <p:nvPr/>
          </p:nvSpPr>
          <p:spPr>
            <a:xfrm>
              <a:off x="5059067" y="3977665"/>
              <a:ext cx="89087" cy="15595"/>
            </a:xfrm>
            <a:custGeom>
              <a:avLst/>
              <a:gdLst/>
              <a:ahLst/>
              <a:cxnLst/>
              <a:rect l="l" t="t" r="r" b="b"/>
              <a:pathLst>
                <a:path w="2782" h="487" extrusionOk="0">
                  <a:moveTo>
                    <a:pt x="279" y="0"/>
                  </a:moveTo>
                  <a:cubicBezTo>
                    <a:pt x="93" y="0"/>
                    <a:pt x="1" y="93"/>
                    <a:pt x="1" y="278"/>
                  </a:cubicBezTo>
                  <a:cubicBezTo>
                    <a:pt x="1" y="371"/>
                    <a:pt x="93" y="487"/>
                    <a:pt x="279" y="487"/>
                  </a:cubicBezTo>
                  <a:lnTo>
                    <a:pt x="2596" y="487"/>
                  </a:lnTo>
                  <a:cubicBezTo>
                    <a:pt x="2689" y="487"/>
                    <a:pt x="2782" y="371"/>
                    <a:pt x="2782" y="278"/>
                  </a:cubicBezTo>
                  <a:cubicBezTo>
                    <a:pt x="2782" y="93"/>
                    <a:pt x="2689" y="0"/>
                    <a:pt x="2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730;p78">
              <a:extLst>
                <a:ext uri="{FF2B5EF4-FFF2-40B4-BE49-F238E27FC236}">
                  <a16:creationId xmlns:a16="http://schemas.microsoft.com/office/drawing/2014/main" id="{F3025BDE-29E8-3457-5845-31033102E1E1}"/>
                </a:ext>
              </a:extLst>
            </p:cNvPr>
            <p:cNvSpPr/>
            <p:nvPr/>
          </p:nvSpPr>
          <p:spPr>
            <a:xfrm>
              <a:off x="5059067" y="4033320"/>
              <a:ext cx="64589" cy="15595"/>
            </a:xfrm>
            <a:custGeom>
              <a:avLst/>
              <a:gdLst/>
              <a:ahLst/>
              <a:cxnLst/>
              <a:rect l="l" t="t" r="r" b="b"/>
              <a:pathLst>
                <a:path w="2017" h="487" extrusionOk="0">
                  <a:moveTo>
                    <a:pt x="279" y="0"/>
                  </a:moveTo>
                  <a:cubicBezTo>
                    <a:pt x="93" y="0"/>
                    <a:pt x="1" y="93"/>
                    <a:pt x="1" y="186"/>
                  </a:cubicBezTo>
                  <a:cubicBezTo>
                    <a:pt x="1" y="371"/>
                    <a:pt x="93" y="487"/>
                    <a:pt x="279" y="487"/>
                  </a:cubicBezTo>
                  <a:lnTo>
                    <a:pt x="1739" y="487"/>
                  </a:lnTo>
                  <a:cubicBezTo>
                    <a:pt x="1924" y="487"/>
                    <a:pt x="2017" y="371"/>
                    <a:pt x="2017" y="186"/>
                  </a:cubicBezTo>
                  <a:cubicBezTo>
                    <a:pt x="2017" y="93"/>
                    <a:pt x="1924" y="0"/>
                    <a:pt x="1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731;p78">
              <a:extLst>
                <a:ext uri="{FF2B5EF4-FFF2-40B4-BE49-F238E27FC236}">
                  <a16:creationId xmlns:a16="http://schemas.microsoft.com/office/drawing/2014/main" id="{49742E0F-85B2-460A-84DC-AC2B661FFFE7}"/>
                </a:ext>
              </a:extLst>
            </p:cNvPr>
            <p:cNvSpPr/>
            <p:nvPr/>
          </p:nvSpPr>
          <p:spPr>
            <a:xfrm>
              <a:off x="5059067" y="4005108"/>
              <a:ext cx="64589" cy="15627"/>
            </a:xfrm>
            <a:custGeom>
              <a:avLst/>
              <a:gdLst/>
              <a:ahLst/>
              <a:cxnLst/>
              <a:rect l="l" t="t" r="r" b="b"/>
              <a:pathLst>
                <a:path w="2017" h="488" extrusionOk="0">
                  <a:moveTo>
                    <a:pt x="279" y="1"/>
                  </a:moveTo>
                  <a:cubicBezTo>
                    <a:pt x="93" y="1"/>
                    <a:pt x="1" y="93"/>
                    <a:pt x="1" y="302"/>
                  </a:cubicBezTo>
                  <a:cubicBezTo>
                    <a:pt x="1" y="395"/>
                    <a:pt x="93" y="487"/>
                    <a:pt x="279" y="487"/>
                  </a:cubicBezTo>
                  <a:lnTo>
                    <a:pt x="1739" y="487"/>
                  </a:lnTo>
                  <a:cubicBezTo>
                    <a:pt x="1924" y="487"/>
                    <a:pt x="2017" y="395"/>
                    <a:pt x="2017" y="302"/>
                  </a:cubicBezTo>
                  <a:cubicBezTo>
                    <a:pt x="2017" y="93"/>
                    <a:pt x="1924" y="1"/>
                    <a:pt x="1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732;p78">
              <a:extLst>
                <a:ext uri="{FF2B5EF4-FFF2-40B4-BE49-F238E27FC236}">
                  <a16:creationId xmlns:a16="http://schemas.microsoft.com/office/drawing/2014/main" id="{C5337DCF-6066-8797-05AA-722C7E55F097}"/>
                </a:ext>
              </a:extLst>
            </p:cNvPr>
            <p:cNvSpPr/>
            <p:nvPr/>
          </p:nvSpPr>
          <p:spPr>
            <a:xfrm>
              <a:off x="5067969" y="4094900"/>
              <a:ext cx="158095" cy="105418"/>
            </a:xfrm>
            <a:custGeom>
              <a:avLst/>
              <a:gdLst/>
              <a:ahLst/>
              <a:cxnLst/>
              <a:rect l="l" t="t" r="r" b="b"/>
              <a:pathLst>
                <a:path w="4937" h="3292" extrusionOk="0">
                  <a:moveTo>
                    <a:pt x="93" y="1"/>
                  </a:moveTo>
                  <a:cubicBezTo>
                    <a:pt x="1" y="1"/>
                    <a:pt x="1" y="93"/>
                    <a:pt x="1" y="186"/>
                  </a:cubicBezTo>
                  <a:lnTo>
                    <a:pt x="1" y="3083"/>
                  </a:lnTo>
                  <a:cubicBezTo>
                    <a:pt x="1" y="3199"/>
                    <a:pt x="1" y="3292"/>
                    <a:pt x="93" y="3292"/>
                  </a:cubicBezTo>
                  <a:lnTo>
                    <a:pt x="4728" y="3292"/>
                  </a:lnTo>
                  <a:cubicBezTo>
                    <a:pt x="4821" y="3292"/>
                    <a:pt x="4937" y="3199"/>
                    <a:pt x="4937" y="3083"/>
                  </a:cubicBezTo>
                  <a:lnTo>
                    <a:pt x="4937" y="186"/>
                  </a:lnTo>
                  <a:cubicBezTo>
                    <a:pt x="4937" y="93"/>
                    <a:pt x="4821" y="1"/>
                    <a:pt x="47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733;p78">
              <a:extLst>
                <a:ext uri="{FF2B5EF4-FFF2-40B4-BE49-F238E27FC236}">
                  <a16:creationId xmlns:a16="http://schemas.microsoft.com/office/drawing/2014/main" id="{E45D64E3-A097-6571-1791-406D7190B8A6}"/>
                </a:ext>
              </a:extLst>
            </p:cNvPr>
            <p:cNvSpPr/>
            <p:nvPr/>
          </p:nvSpPr>
          <p:spPr>
            <a:xfrm>
              <a:off x="5120678" y="4123111"/>
              <a:ext cx="49731" cy="48994"/>
            </a:xfrm>
            <a:custGeom>
              <a:avLst/>
              <a:gdLst/>
              <a:ahLst/>
              <a:cxnLst/>
              <a:rect l="l" t="t" r="r" b="b"/>
              <a:pathLst>
                <a:path w="1553" h="1530" extrusionOk="0">
                  <a:moveTo>
                    <a:pt x="765" y="0"/>
                  </a:moveTo>
                  <a:cubicBezTo>
                    <a:pt x="394" y="0"/>
                    <a:pt x="0" y="371"/>
                    <a:pt x="0" y="765"/>
                  </a:cubicBezTo>
                  <a:cubicBezTo>
                    <a:pt x="0" y="1159"/>
                    <a:pt x="394" y="1530"/>
                    <a:pt x="765" y="1530"/>
                  </a:cubicBezTo>
                  <a:cubicBezTo>
                    <a:pt x="1252" y="1530"/>
                    <a:pt x="1553" y="1159"/>
                    <a:pt x="1553" y="765"/>
                  </a:cubicBezTo>
                  <a:cubicBezTo>
                    <a:pt x="1553" y="371"/>
                    <a:pt x="1252" y="0"/>
                    <a:pt x="7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734;p78">
              <a:extLst>
                <a:ext uri="{FF2B5EF4-FFF2-40B4-BE49-F238E27FC236}">
                  <a16:creationId xmlns:a16="http://schemas.microsoft.com/office/drawing/2014/main" id="{002A6382-2C97-7EB6-21CD-49922637680F}"/>
                </a:ext>
              </a:extLst>
            </p:cNvPr>
            <p:cNvSpPr/>
            <p:nvPr/>
          </p:nvSpPr>
          <p:spPr>
            <a:xfrm>
              <a:off x="4978178" y="4063742"/>
              <a:ext cx="40092" cy="43807"/>
            </a:xfrm>
            <a:custGeom>
              <a:avLst/>
              <a:gdLst/>
              <a:ahLst/>
              <a:cxnLst/>
              <a:rect l="l" t="t" r="r" b="b"/>
              <a:pathLst>
                <a:path w="1252" h="1368" extrusionOk="0">
                  <a:moveTo>
                    <a:pt x="580" y="487"/>
                  </a:moveTo>
                  <a:cubicBezTo>
                    <a:pt x="788" y="487"/>
                    <a:pt x="881" y="580"/>
                    <a:pt x="881" y="696"/>
                  </a:cubicBezTo>
                  <a:cubicBezTo>
                    <a:pt x="881" y="788"/>
                    <a:pt x="788" y="881"/>
                    <a:pt x="580" y="881"/>
                  </a:cubicBezTo>
                  <a:cubicBezTo>
                    <a:pt x="487" y="881"/>
                    <a:pt x="394" y="788"/>
                    <a:pt x="394" y="696"/>
                  </a:cubicBezTo>
                  <a:cubicBezTo>
                    <a:pt x="394" y="580"/>
                    <a:pt x="487" y="487"/>
                    <a:pt x="580" y="487"/>
                  </a:cubicBezTo>
                  <a:close/>
                  <a:moveTo>
                    <a:pt x="580" y="0"/>
                  </a:moveTo>
                  <a:cubicBezTo>
                    <a:pt x="302" y="0"/>
                    <a:pt x="0" y="302"/>
                    <a:pt x="0" y="696"/>
                  </a:cubicBezTo>
                  <a:cubicBezTo>
                    <a:pt x="0" y="1066"/>
                    <a:pt x="302" y="1368"/>
                    <a:pt x="580" y="1368"/>
                  </a:cubicBezTo>
                  <a:cubicBezTo>
                    <a:pt x="974" y="1368"/>
                    <a:pt x="1252" y="1066"/>
                    <a:pt x="1252" y="696"/>
                  </a:cubicBezTo>
                  <a:cubicBezTo>
                    <a:pt x="1252" y="302"/>
                    <a:pt x="974" y="0"/>
                    <a:pt x="5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735;p78">
              <a:extLst>
                <a:ext uri="{FF2B5EF4-FFF2-40B4-BE49-F238E27FC236}">
                  <a16:creationId xmlns:a16="http://schemas.microsoft.com/office/drawing/2014/main" id="{B8EFBEBE-6E59-3B82-0CFB-3988F2C5DE65}"/>
                </a:ext>
              </a:extLst>
            </p:cNvPr>
            <p:cNvSpPr/>
            <p:nvPr/>
          </p:nvSpPr>
          <p:spPr>
            <a:xfrm>
              <a:off x="4873529" y="4063742"/>
              <a:ext cx="40124" cy="43807"/>
            </a:xfrm>
            <a:custGeom>
              <a:avLst/>
              <a:gdLst/>
              <a:ahLst/>
              <a:cxnLst/>
              <a:rect l="l" t="t" r="r" b="b"/>
              <a:pathLst>
                <a:path w="1253" h="1368" extrusionOk="0">
                  <a:moveTo>
                    <a:pt x="673" y="487"/>
                  </a:moveTo>
                  <a:cubicBezTo>
                    <a:pt x="766" y="487"/>
                    <a:pt x="858" y="580"/>
                    <a:pt x="858" y="696"/>
                  </a:cubicBezTo>
                  <a:cubicBezTo>
                    <a:pt x="858" y="788"/>
                    <a:pt x="766" y="881"/>
                    <a:pt x="673" y="881"/>
                  </a:cubicBezTo>
                  <a:cubicBezTo>
                    <a:pt x="464" y="881"/>
                    <a:pt x="372" y="788"/>
                    <a:pt x="372" y="696"/>
                  </a:cubicBezTo>
                  <a:cubicBezTo>
                    <a:pt x="372" y="580"/>
                    <a:pt x="464" y="487"/>
                    <a:pt x="673" y="487"/>
                  </a:cubicBezTo>
                  <a:close/>
                  <a:moveTo>
                    <a:pt x="673" y="0"/>
                  </a:moveTo>
                  <a:cubicBezTo>
                    <a:pt x="279" y="0"/>
                    <a:pt x="1" y="302"/>
                    <a:pt x="1" y="696"/>
                  </a:cubicBezTo>
                  <a:cubicBezTo>
                    <a:pt x="1" y="1066"/>
                    <a:pt x="279" y="1368"/>
                    <a:pt x="673" y="1368"/>
                  </a:cubicBezTo>
                  <a:cubicBezTo>
                    <a:pt x="951" y="1368"/>
                    <a:pt x="1252" y="1066"/>
                    <a:pt x="1252" y="696"/>
                  </a:cubicBezTo>
                  <a:cubicBezTo>
                    <a:pt x="1252" y="302"/>
                    <a:pt x="951" y="0"/>
                    <a:pt x="6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736;p78">
              <a:extLst>
                <a:ext uri="{FF2B5EF4-FFF2-40B4-BE49-F238E27FC236}">
                  <a16:creationId xmlns:a16="http://schemas.microsoft.com/office/drawing/2014/main" id="{DAC7B84B-803C-B881-D586-ACA79F8ADE81}"/>
                </a:ext>
              </a:extLst>
            </p:cNvPr>
            <p:cNvSpPr/>
            <p:nvPr/>
          </p:nvSpPr>
          <p:spPr>
            <a:xfrm>
              <a:off x="4978178" y="4166150"/>
              <a:ext cx="40092" cy="40092"/>
            </a:xfrm>
            <a:custGeom>
              <a:avLst/>
              <a:gdLst/>
              <a:ahLst/>
              <a:cxnLst/>
              <a:rect l="l" t="t" r="r" b="b"/>
              <a:pathLst>
                <a:path w="1252" h="1252" extrusionOk="0">
                  <a:moveTo>
                    <a:pt x="580" y="395"/>
                  </a:moveTo>
                  <a:cubicBezTo>
                    <a:pt x="788" y="395"/>
                    <a:pt x="881" y="487"/>
                    <a:pt x="881" y="580"/>
                  </a:cubicBezTo>
                  <a:cubicBezTo>
                    <a:pt x="881" y="765"/>
                    <a:pt x="788" y="858"/>
                    <a:pt x="580" y="858"/>
                  </a:cubicBezTo>
                  <a:cubicBezTo>
                    <a:pt x="487" y="858"/>
                    <a:pt x="394" y="765"/>
                    <a:pt x="394" y="580"/>
                  </a:cubicBezTo>
                  <a:cubicBezTo>
                    <a:pt x="394" y="487"/>
                    <a:pt x="487" y="395"/>
                    <a:pt x="580" y="395"/>
                  </a:cubicBezTo>
                  <a:close/>
                  <a:moveTo>
                    <a:pt x="580" y="1"/>
                  </a:moveTo>
                  <a:cubicBezTo>
                    <a:pt x="302" y="1"/>
                    <a:pt x="0" y="279"/>
                    <a:pt x="0" y="580"/>
                  </a:cubicBezTo>
                  <a:cubicBezTo>
                    <a:pt x="0" y="974"/>
                    <a:pt x="302" y="1252"/>
                    <a:pt x="580" y="1252"/>
                  </a:cubicBezTo>
                  <a:cubicBezTo>
                    <a:pt x="974" y="1252"/>
                    <a:pt x="1252" y="974"/>
                    <a:pt x="1252" y="580"/>
                  </a:cubicBezTo>
                  <a:cubicBezTo>
                    <a:pt x="1252" y="279"/>
                    <a:pt x="974" y="1"/>
                    <a:pt x="5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737;p78">
              <a:extLst>
                <a:ext uri="{FF2B5EF4-FFF2-40B4-BE49-F238E27FC236}">
                  <a16:creationId xmlns:a16="http://schemas.microsoft.com/office/drawing/2014/main" id="{3BCD542E-E51A-FA32-9616-B9229D146488}"/>
                </a:ext>
              </a:extLst>
            </p:cNvPr>
            <p:cNvSpPr/>
            <p:nvPr/>
          </p:nvSpPr>
          <p:spPr>
            <a:xfrm>
              <a:off x="4873529" y="4166150"/>
              <a:ext cx="40124" cy="40092"/>
            </a:xfrm>
            <a:custGeom>
              <a:avLst/>
              <a:gdLst/>
              <a:ahLst/>
              <a:cxnLst/>
              <a:rect l="l" t="t" r="r" b="b"/>
              <a:pathLst>
                <a:path w="1253" h="1252" extrusionOk="0">
                  <a:moveTo>
                    <a:pt x="673" y="395"/>
                  </a:moveTo>
                  <a:cubicBezTo>
                    <a:pt x="766" y="395"/>
                    <a:pt x="858" y="487"/>
                    <a:pt x="858" y="580"/>
                  </a:cubicBezTo>
                  <a:cubicBezTo>
                    <a:pt x="858" y="765"/>
                    <a:pt x="766" y="858"/>
                    <a:pt x="673" y="858"/>
                  </a:cubicBezTo>
                  <a:cubicBezTo>
                    <a:pt x="464" y="858"/>
                    <a:pt x="372" y="765"/>
                    <a:pt x="372" y="580"/>
                  </a:cubicBezTo>
                  <a:cubicBezTo>
                    <a:pt x="372" y="487"/>
                    <a:pt x="464" y="395"/>
                    <a:pt x="673" y="395"/>
                  </a:cubicBezTo>
                  <a:close/>
                  <a:moveTo>
                    <a:pt x="673" y="1"/>
                  </a:moveTo>
                  <a:cubicBezTo>
                    <a:pt x="279" y="1"/>
                    <a:pt x="1" y="279"/>
                    <a:pt x="1" y="580"/>
                  </a:cubicBezTo>
                  <a:cubicBezTo>
                    <a:pt x="1" y="974"/>
                    <a:pt x="279" y="1252"/>
                    <a:pt x="673" y="1252"/>
                  </a:cubicBezTo>
                  <a:cubicBezTo>
                    <a:pt x="951" y="1252"/>
                    <a:pt x="1252" y="974"/>
                    <a:pt x="1252" y="580"/>
                  </a:cubicBezTo>
                  <a:cubicBezTo>
                    <a:pt x="1252" y="279"/>
                    <a:pt x="951" y="1"/>
                    <a:pt x="6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738;p78">
              <a:extLst>
                <a:ext uri="{FF2B5EF4-FFF2-40B4-BE49-F238E27FC236}">
                  <a16:creationId xmlns:a16="http://schemas.microsoft.com/office/drawing/2014/main" id="{7FFB4BA0-B036-ADF4-E0FE-C040A026FFBC}"/>
                </a:ext>
              </a:extLst>
            </p:cNvPr>
            <p:cNvSpPr/>
            <p:nvPr/>
          </p:nvSpPr>
          <p:spPr>
            <a:xfrm>
              <a:off x="4978178" y="3965048"/>
              <a:ext cx="40092" cy="40092"/>
            </a:xfrm>
            <a:custGeom>
              <a:avLst/>
              <a:gdLst/>
              <a:ahLst/>
              <a:cxnLst/>
              <a:rect l="l" t="t" r="r" b="b"/>
              <a:pathLst>
                <a:path w="1252" h="1252" extrusionOk="0">
                  <a:moveTo>
                    <a:pt x="580" y="394"/>
                  </a:moveTo>
                  <a:cubicBezTo>
                    <a:pt x="788" y="394"/>
                    <a:pt x="881" y="487"/>
                    <a:pt x="881" y="672"/>
                  </a:cubicBezTo>
                  <a:cubicBezTo>
                    <a:pt x="881" y="765"/>
                    <a:pt x="788" y="881"/>
                    <a:pt x="580" y="881"/>
                  </a:cubicBezTo>
                  <a:cubicBezTo>
                    <a:pt x="487" y="881"/>
                    <a:pt x="394" y="765"/>
                    <a:pt x="394" y="672"/>
                  </a:cubicBezTo>
                  <a:cubicBezTo>
                    <a:pt x="394" y="487"/>
                    <a:pt x="487" y="394"/>
                    <a:pt x="580" y="394"/>
                  </a:cubicBezTo>
                  <a:close/>
                  <a:moveTo>
                    <a:pt x="580" y="0"/>
                  </a:moveTo>
                  <a:cubicBezTo>
                    <a:pt x="302" y="0"/>
                    <a:pt x="0" y="301"/>
                    <a:pt x="0" y="672"/>
                  </a:cubicBezTo>
                  <a:cubicBezTo>
                    <a:pt x="0" y="973"/>
                    <a:pt x="302" y="1252"/>
                    <a:pt x="580" y="1252"/>
                  </a:cubicBezTo>
                  <a:cubicBezTo>
                    <a:pt x="974" y="1252"/>
                    <a:pt x="1252" y="973"/>
                    <a:pt x="1252" y="672"/>
                  </a:cubicBezTo>
                  <a:cubicBezTo>
                    <a:pt x="1252" y="301"/>
                    <a:pt x="974" y="0"/>
                    <a:pt x="5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739;p78">
              <a:extLst>
                <a:ext uri="{FF2B5EF4-FFF2-40B4-BE49-F238E27FC236}">
                  <a16:creationId xmlns:a16="http://schemas.microsoft.com/office/drawing/2014/main" id="{BA3602A0-FB9D-5193-2224-1ED568A8BE3A}"/>
                </a:ext>
              </a:extLst>
            </p:cNvPr>
            <p:cNvSpPr/>
            <p:nvPr/>
          </p:nvSpPr>
          <p:spPr>
            <a:xfrm>
              <a:off x="4873529" y="3965048"/>
              <a:ext cx="40124" cy="40092"/>
            </a:xfrm>
            <a:custGeom>
              <a:avLst/>
              <a:gdLst/>
              <a:ahLst/>
              <a:cxnLst/>
              <a:rect l="l" t="t" r="r" b="b"/>
              <a:pathLst>
                <a:path w="1253" h="1252" extrusionOk="0">
                  <a:moveTo>
                    <a:pt x="673" y="394"/>
                  </a:moveTo>
                  <a:cubicBezTo>
                    <a:pt x="766" y="394"/>
                    <a:pt x="858" y="487"/>
                    <a:pt x="858" y="672"/>
                  </a:cubicBezTo>
                  <a:cubicBezTo>
                    <a:pt x="858" y="765"/>
                    <a:pt x="766" y="881"/>
                    <a:pt x="673" y="881"/>
                  </a:cubicBezTo>
                  <a:cubicBezTo>
                    <a:pt x="464" y="881"/>
                    <a:pt x="372" y="765"/>
                    <a:pt x="372" y="672"/>
                  </a:cubicBezTo>
                  <a:cubicBezTo>
                    <a:pt x="372" y="487"/>
                    <a:pt x="464" y="394"/>
                    <a:pt x="673" y="394"/>
                  </a:cubicBezTo>
                  <a:close/>
                  <a:moveTo>
                    <a:pt x="673" y="0"/>
                  </a:moveTo>
                  <a:cubicBezTo>
                    <a:pt x="279" y="0"/>
                    <a:pt x="1" y="301"/>
                    <a:pt x="1" y="672"/>
                  </a:cubicBezTo>
                  <a:cubicBezTo>
                    <a:pt x="1" y="973"/>
                    <a:pt x="279" y="1252"/>
                    <a:pt x="673" y="1252"/>
                  </a:cubicBezTo>
                  <a:cubicBezTo>
                    <a:pt x="951" y="1252"/>
                    <a:pt x="1252" y="973"/>
                    <a:pt x="1252" y="672"/>
                  </a:cubicBezTo>
                  <a:cubicBezTo>
                    <a:pt x="1252" y="301"/>
                    <a:pt x="951" y="0"/>
                    <a:pt x="6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Rectangle 1">
            <a:extLst>
              <a:ext uri="{FF2B5EF4-FFF2-40B4-BE49-F238E27FC236}">
                <a16:creationId xmlns:a16="http://schemas.microsoft.com/office/drawing/2014/main" id="{A375E9EC-91D9-F3E7-E097-8771CAF0BC7E}"/>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sz="1000" b="0" i="0" u="none" strike="noStrike" cap="none" normalizeH="0" baseline="0">
                <a:ln>
                  <a:noFill/>
                </a:ln>
                <a:solidFill>
                  <a:schemeClr val="tx1"/>
                </a:solidFill>
                <a:effectLst/>
                <a:latin typeface="Arial Unicode MS"/>
              </a:rPr>
              <a:t>Average Training Precision: 0.2287 Average Training Recall: 0.2449 Average Validation Precision: 0.2448 Average Validation Recall: 0.2645</a:t>
            </a:r>
            <a:r>
              <a:rPr kumimoji="0" lang="pt-PT" altLang="pt-PT" sz="600" b="0" i="0" u="none" strike="noStrike" cap="none" normalizeH="0" baseline="0">
                <a:ln>
                  <a:noFill/>
                </a:ln>
                <a:solidFill>
                  <a:schemeClr val="tx1"/>
                </a:solidFill>
                <a:effectLst/>
              </a:rPr>
              <a:t> </a:t>
            </a:r>
            <a:endParaRPr kumimoji="0" lang="pt-PT" altLang="pt-PT" sz="1800" b="0" i="0" u="none" strike="noStrike" cap="none" normalizeH="0" baseline="0">
              <a:ln>
                <a:noFill/>
              </a:ln>
              <a:solidFill>
                <a:schemeClr val="tx1"/>
              </a:solidFill>
              <a:effectLst/>
              <a:latin typeface="Arial" panose="020B0604020202020204" pitchFamily="34" charset="0"/>
            </a:endParaRPr>
          </a:p>
        </p:txBody>
      </p:sp>
      <p:sp>
        <p:nvSpPr>
          <p:cNvPr id="34" name="TextBox 33">
            <a:extLst>
              <a:ext uri="{FF2B5EF4-FFF2-40B4-BE49-F238E27FC236}">
                <a16:creationId xmlns:a16="http://schemas.microsoft.com/office/drawing/2014/main" id="{FAD01A57-7811-6B2E-6C15-36D52FD35223}"/>
              </a:ext>
            </a:extLst>
          </p:cNvPr>
          <p:cNvSpPr txBox="1"/>
          <p:nvPr/>
        </p:nvSpPr>
        <p:spPr>
          <a:xfrm>
            <a:off x="1601168" y="1097444"/>
            <a:ext cx="6283702" cy="2646878"/>
          </a:xfrm>
          <a:prstGeom prst="rect">
            <a:avLst/>
          </a:prstGeom>
          <a:noFill/>
        </p:spPr>
        <p:txBody>
          <a:bodyPr wrap="square" rtlCol="0">
            <a:spAutoFit/>
          </a:bodyPr>
          <a:lstStyle/>
          <a:p>
            <a:pPr marL="0" lvl="0" indent="0" algn="ctr" rtl="0">
              <a:spcBef>
                <a:spcPts val="0"/>
              </a:spcBef>
              <a:spcAft>
                <a:spcPts val="0"/>
              </a:spcAft>
              <a:buNone/>
            </a:pPr>
            <a:endParaRPr lang="en-US" sz="2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0" lvl="0" indent="0" algn="ctr" rtl="0">
              <a:spcBef>
                <a:spcPts val="0"/>
              </a:spcBef>
              <a:spcAft>
                <a:spcPts val="0"/>
              </a:spcAft>
              <a:buNone/>
            </a:pPr>
            <a:b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br>
            <a:r>
              <a:rPr lang="en-US" sz="1800" b="1" dirty="0">
                <a:solidFill>
                  <a:schemeClr val="tx2"/>
                </a:solidFill>
                <a:latin typeface="Open Sans" panose="020B0606030504020204" pitchFamily="34" charset="0"/>
                <a:ea typeface="Open Sans" panose="020B0606030504020204" pitchFamily="34" charset="0"/>
                <a:cs typeface="Open Sans" panose="020B0606030504020204" pitchFamily="34" charset="0"/>
              </a:rPr>
              <a:t>Average Validation Accuracy: </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0.6528</a:t>
            </a:r>
            <a:b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br>
            <a:r>
              <a:rPr lang="en-US" sz="1800" b="1" dirty="0">
                <a:solidFill>
                  <a:schemeClr val="tx2"/>
                </a:solidFill>
                <a:latin typeface="Open Sans" panose="020B0606030504020204" pitchFamily="34" charset="0"/>
                <a:ea typeface="Open Sans" panose="020B0606030504020204" pitchFamily="34" charset="0"/>
                <a:cs typeface="Open Sans" panose="020B0606030504020204" pitchFamily="34" charset="0"/>
              </a:rPr>
              <a:t>Average Validation Loss:</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0.8644</a:t>
            </a:r>
          </a:p>
          <a:p>
            <a:pPr marL="0" lvl="0" indent="0" algn="ctr" rtl="0">
              <a:spcBef>
                <a:spcPts val="0"/>
              </a:spcBef>
              <a:spcAft>
                <a:spcPts val="0"/>
              </a:spcAft>
              <a:buNone/>
            </a:pPr>
            <a:r>
              <a:rPr lang="en-US" sz="1800" b="1" dirty="0">
                <a:solidFill>
                  <a:schemeClr val="tx2"/>
                </a:solidFill>
                <a:latin typeface="Open Sans" panose="020B0606030504020204" pitchFamily="34" charset="0"/>
                <a:ea typeface="Open Sans" panose="020B0606030504020204" pitchFamily="34" charset="0"/>
                <a:cs typeface="Open Sans" panose="020B0606030504020204" pitchFamily="34" charset="0"/>
              </a:rPr>
              <a:t>Average Validation accuracy :</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0.6865</a:t>
            </a:r>
          </a:p>
          <a:p>
            <a:pPr algn="ctr"/>
            <a:r>
              <a:rPr lang="en-US" sz="1800" b="1" dirty="0">
                <a:solidFill>
                  <a:schemeClr val="tx2"/>
                </a:solidFill>
                <a:latin typeface="Open Sans" panose="020B0606030504020204" pitchFamily="34" charset="0"/>
                <a:ea typeface="Open Sans" panose="020B0606030504020204" pitchFamily="34" charset="0"/>
                <a:cs typeface="Open Sans" panose="020B0606030504020204" pitchFamily="34" charset="0"/>
              </a:rPr>
              <a:t>Average Validation Recall:</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0.6388</a:t>
            </a:r>
          </a:p>
          <a:p>
            <a:pPr algn="ctr"/>
            <a:r>
              <a:rPr lang="en-US" sz="1800" b="1" dirty="0">
                <a:solidFill>
                  <a:schemeClr val="tx2"/>
                </a:solidFill>
                <a:latin typeface="Open Sans" panose="020B0606030504020204" pitchFamily="34" charset="0"/>
                <a:ea typeface="Open Sans" panose="020B0606030504020204" pitchFamily="34" charset="0"/>
                <a:cs typeface="Open Sans" panose="020B0606030504020204" pitchFamily="34" charset="0"/>
              </a:rPr>
              <a:t>Average Validation AUC: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0.8895</a:t>
            </a:r>
          </a:p>
          <a:p>
            <a:pPr algn="ctr"/>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0" lvl="0" indent="0" algn="ctr" rtl="0">
              <a:spcBef>
                <a:spcPts val="0"/>
              </a:spcBef>
              <a:spcAft>
                <a:spcPts val="0"/>
              </a:spcAft>
              <a:buNone/>
            </a:pPr>
            <a:br>
              <a:rPr lang="en-US" dirty="0"/>
            </a:br>
            <a:endParaRPr lang="pt-PT" dirty="0"/>
          </a:p>
        </p:txBody>
      </p:sp>
      <p:sp>
        <p:nvSpPr>
          <p:cNvPr id="35" name="TextBox 34">
            <a:extLst>
              <a:ext uri="{FF2B5EF4-FFF2-40B4-BE49-F238E27FC236}">
                <a16:creationId xmlns:a16="http://schemas.microsoft.com/office/drawing/2014/main" id="{8A4614AE-A7DB-BF2B-25CF-13BEBAA1C9A2}"/>
              </a:ext>
            </a:extLst>
          </p:cNvPr>
          <p:cNvSpPr txBox="1"/>
          <p:nvPr/>
        </p:nvSpPr>
        <p:spPr>
          <a:xfrm>
            <a:off x="1725207" y="3299954"/>
            <a:ext cx="6128227" cy="954107"/>
          </a:xfrm>
          <a:prstGeom prst="rect">
            <a:avLst/>
          </a:prstGeom>
          <a:noFill/>
        </p:spPr>
        <p:txBody>
          <a:bodyPr wrap="square" rtlCol="0">
            <a:spAutoFit/>
          </a:bodyPr>
          <a:lstStyle/>
          <a:p>
            <a:pPr algn="ctr"/>
            <a:r>
              <a:rPr lang="en-US" dirty="0"/>
              <a:t>By increasing the epochs, I was able to increase some results and still maintain a close relation between the Train and validation set</a:t>
            </a:r>
            <a:br>
              <a:rPr lang="en-US" dirty="0"/>
            </a:br>
            <a:r>
              <a:rPr lang="en-US" dirty="0"/>
              <a:t>Also, by introducing new metrics I was able to confirm that the model is performing well. </a:t>
            </a:r>
            <a:endParaRPr lang="pt-PT" dirty="0"/>
          </a:p>
        </p:txBody>
      </p:sp>
    </p:spTree>
    <p:extLst>
      <p:ext uri="{BB962C8B-B14F-4D97-AF65-F5344CB8AC3E}">
        <p14:creationId xmlns:p14="http://schemas.microsoft.com/office/powerpoint/2010/main" val="3108659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15"/>
        <p:cNvGrpSpPr/>
        <p:nvPr/>
      </p:nvGrpSpPr>
      <p:grpSpPr>
        <a:xfrm>
          <a:off x="0" y="0"/>
          <a:ext cx="0" cy="0"/>
          <a:chOff x="0" y="0"/>
          <a:chExt cx="0" cy="0"/>
        </a:xfrm>
      </p:grpSpPr>
      <p:sp>
        <p:nvSpPr>
          <p:cNvPr id="3416" name="Google Shape;3416;p74"/>
          <p:cNvSpPr txBox="1">
            <a:spLocks noGrp="1"/>
          </p:cNvSpPr>
          <p:nvPr>
            <p:ph type="title"/>
          </p:nvPr>
        </p:nvSpPr>
        <p:spPr>
          <a:xfrm>
            <a:off x="1094224" y="1152786"/>
            <a:ext cx="4923803"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latin typeface="Open Sans"/>
                <a:ea typeface="Open Sans"/>
                <a:cs typeface="Open Sans"/>
                <a:sym typeface="Open Sans"/>
              </a:rPr>
              <a:t>Did it work?</a:t>
            </a:r>
            <a:endParaRPr b="1" dirty="0">
              <a:latin typeface="Open Sans"/>
              <a:ea typeface="Open Sans"/>
              <a:cs typeface="Open Sans"/>
              <a:sym typeface="Open Sans"/>
            </a:endParaRPr>
          </a:p>
        </p:txBody>
      </p:sp>
      <p:sp>
        <p:nvSpPr>
          <p:cNvPr id="3417" name="Google Shape;3417;p74"/>
          <p:cNvSpPr txBox="1">
            <a:spLocks noGrp="1"/>
          </p:cNvSpPr>
          <p:nvPr>
            <p:ph type="subTitle" idx="1"/>
          </p:nvPr>
        </p:nvSpPr>
        <p:spPr>
          <a:xfrm>
            <a:off x="1094225" y="1683077"/>
            <a:ext cx="7329774"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Yes it did, as far as a </a:t>
            </a:r>
            <a:r>
              <a:rPr lang="en" b="1" dirty="0">
                <a:solidFill>
                  <a:schemeClr val="tx2"/>
                </a:solidFill>
              </a:rPr>
              <a:t>proof of concept </a:t>
            </a:r>
            <a:r>
              <a:rPr lang="en" dirty="0"/>
              <a:t>we have all what it needs to implement this </a:t>
            </a:r>
            <a:r>
              <a:rPr lang="en" b="1" dirty="0">
                <a:solidFill>
                  <a:schemeClr val="tx2"/>
                </a:solidFill>
              </a:rPr>
              <a:t>CNN Model </a:t>
            </a:r>
            <a:r>
              <a:rPr lang="en" dirty="0"/>
              <a:t>and show is functionality</a:t>
            </a:r>
            <a:endParaRPr dirty="0"/>
          </a:p>
        </p:txBody>
      </p:sp>
      <p:sp>
        <p:nvSpPr>
          <p:cNvPr id="3418" name="Google Shape;3418;p74"/>
          <p:cNvSpPr txBox="1">
            <a:spLocks noGrp="1"/>
          </p:cNvSpPr>
          <p:nvPr>
            <p:ph type="title" idx="2"/>
          </p:nvPr>
        </p:nvSpPr>
        <p:spPr>
          <a:xfrm>
            <a:off x="1094224" y="2587486"/>
            <a:ext cx="42441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What can it be used for?</a:t>
            </a:r>
            <a:endParaRPr dirty="0"/>
          </a:p>
        </p:txBody>
      </p:sp>
      <p:sp>
        <p:nvSpPr>
          <p:cNvPr id="3420" name="Google Shape;3420;p74"/>
          <p:cNvSpPr txBox="1">
            <a:spLocks noGrp="1"/>
          </p:cNvSpPr>
          <p:nvPr>
            <p:ph type="title" idx="6"/>
          </p:nvPr>
        </p:nvSpPr>
        <p:spPr>
          <a:xfrm>
            <a:off x="1094224" y="540000"/>
            <a:ext cx="7329775" cy="47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So what now?</a:t>
            </a:r>
            <a:endParaRPr dirty="0"/>
          </a:p>
        </p:txBody>
      </p:sp>
      <p:sp>
        <p:nvSpPr>
          <p:cNvPr id="2" name="TextBox 1">
            <a:extLst>
              <a:ext uri="{FF2B5EF4-FFF2-40B4-BE49-F238E27FC236}">
                <a16:creationId xmlns:a16="http://schemas.microsoft.com/office/drawing/2014/main" id="{B0C3E405-04DC-AE77-7DB8-BEDE780D2697}"/>
              </a:ext>
            </a:extLst>
          </p:cNvPr>
          <p:cNvSpPr txBox="1"/>
          <p:nvPr/>
        </p:nvSpPr>
        <p:spPr>
          <a:xfrm>
            <a:off x="1094224" y="3098558"/>
            <a:ext cx="7099934" cy="1169551"/>
          </a:xfrm>
          <a:prstGeom prst="rect">
            <a:avLst/>
          </a:prstGeom>
          <a:noFill/>
        </p:spPr>
        <p:txBody>
          <a:bodyPr wrap="square" rtlCol="0">
            <a:spAutoFit/>
          </a:bodyPr>
          <a:lstStyle/>
          <a:p>
            <a:r>
              <a:rPr lang="en-US" dirty="0">
                <a:effectLst/>
                <a:latin typeface="Open Sans" panose="020B0606030504020204" pitchFamily="34" charset="0"/>
                <a:ea typeface="Open Sans" panose="020B0606030504020204" pitchFamily="34" charset="0"/>
                <a:cs typeface="Open Sans" panose="020B0606030504020204" pitchFamily="34" charset="0"/>
              </a:rPr>
              <a:t>If we were to deploy this model, it could be used first of all to store and create </a:t>
            </a:r>
            <a:r>
              <a:rPr lang="en-US" b="1"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a CT-Scan image database</a:t>
            </a:r>
            <a:r>
              <a:rPr lang="en-US" dirty="0">
                <a:effectLst/>
                <a:latin typeface="Open Sans" panose="020B0606030504020204" pitchFamily="34" charset="0"/>
                <a:ea typeface="Open Sans" panose="020B0606030504020204" pitchFamily="34" charset="0"/>
                <a:cs typeface="Open Sans" panose="020B0606030504020204" pitchFamily="34" charset="0"/>
              </a:rPr>
              <a:t> that could be used for </a:t>
            </a:r>
            <a:r>
              <a:rPr lang="en-US" b="1"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medical training </a:t>
            </a:r>
            <a:r>
              <a:rPr lang="en-US" dirty="0">
                <a:effectLst/>
                <a:latin typeface="Open Sans" panose="020B0606030504020204" pitchFamily="34" charset="0"/>
                <a:ea typeface="Open Sans" panose="020B0606030504020204" pitchFamily="34" charset="0"/>
                <a:cs typeface="Open Sans" panose="020B0606030504020204" pitchFamily="34" charset="0"/>
              </a:rPr>
              <a:t>and the model itself could improve </a:t>
            </a:r>
            <a:r>
              <a:rPr lang="en-US" b="1"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cancer identification </a:t>
            </a:r>
            <a:r>
              <a:rPr lang="en-US" dirty="0">
                <a:effectLst/>
                <a:latin typeface="Open Sans" panose="020B0606030504020204" pitchFamily="34" charset="0"/>
                <a:ea typeface="Open Sans" panose="020B0606030504020204" pitchFamily="34" charset="0"/>
                <a:cs typeface="Open Sans" panose="020B0606030504020204" pitchFamily="34" charset="0"/>
              </a:rPr>
              <a:t>at a much higher speeds and create an </a:t>
            </a:r>
            <a:r>
              <a:rPr lang="en-US" b="1"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automated process </a:t>
            </a:r>
            <a:r>
              <a:rPr lang="en-US" dirty="0">
                <a:effectLst/>
                <a:latin typeface="Open Sans" panose="020B0606030504020204" pitchFamily="34" charset="0"/>
                <a:ea typeface="Open Sans" panose="020B0606030504020204" pitchFamily="34" charset="0"/>
                <a:cs typeface="Open Sans" panose="020B0606030504020204" pitchFamily="34" charset="0"/>
              </a:rPr>
              <a:t>that would prevent unnecessary </a:t>
            </a:r>
            <a:r>
              <a:rPr lang="en-US" b="1"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time loss</a:t>
            </a:r>
            <a:r>
              <a:rPr lang="en-US" dirty="0">
                <a:effectLst/>
                <a:latin typeface="Open Sans" panose="020B0606030504020204" pitchFamily="34" charset="0"/>
                <a:ea typeface="Open Sans" panose="020B0606030504020204" pitchFamily="34" charset="0"/>
                <a:cs typeface="Open Sans" panose="020B0606030504020204" pitchFamily="34" charset="0"/>
              </a:rPr>
              <a:t>.</a:t>
            </a:r>
          </a:p>
          <a:p>
            <a:endParaRPr lang="pt-PT"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37"/>
        <p:cNvGrpSpPr/>
        <p:nvPr/>
      </p:nvGrpSpPr>
      <p:grpSpPr>
        <a:xfrm>
          <a:off x="0" y="0"/>
          <a:ext cx="0" cy="0"/>
          <a:chOff x="0" y="0"/>
          <a:chExt cx="0" cy="0"/>
        </a:xfrm>
      </p:grpSpPr>
      <p:sp>
        <p:nvSpPr>
          <p:cNvPr id="6041" name="Google Shape;6041;p122"/>
          <p:cNvSpPr txBox="1">
            <a:spLocks noGrp="1"/>
          </p:cNvSpPr>
          <p:nvPr>
            <p:ph type="ctrTitle"/>
          </p:nvPr>
        </p:nvSpPr>
        <p:spPr>
          <a:xfrm>
            <a:off x="724875" y="540000"/>
            <a:ext cx="3847200" cy="68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SPECIAL THANKS TO:</a:t>
            </a:r>
            <a:endParaRPr dirty="0"/>
          </a:p>
        </p:txBody>
      </p:sp>
      <p:grpSp>
        <p:nvGrpSpPr>
          <p:cNvPr id="6062" name="Google Shape;6062;p122"/>
          <p:cNvGrpSpPr/>
          <p:nvPr/>
        </p:nvGrpSpPr>
        <p:grpSpPr>
          <a:xfrm>
            <a:off x="5762053" y="1349752"/>
            <a:ext cx="2639320" cy="2415425"/>
            <a:chOff x="292525" y="1138400"/>
            <a:chExt cx="1632838" cy="1494324"/>
          </a:xfrm>
        </p:grpSpPr>
        <p:sp>
          <p:nvSpPr>
            <p:cNvPr id="6063" name="Google Shape;6063;p122"/>
            <p:cNvSpPr/>
            <p:nvPr/>
          </p:nvSpPr>
          <p:spPr>
            <a:xfrm>
              <a:off x="292525" y="1349367"/>
              <a:ext cx="702918" cy="1283342"/>
            </a:xfrm>
            <a:custGeom>
              <a:avLst/>
              <a:gdLst/>
              <a:ahLst/>
              <a:cxnLst/>
              <a:rect l="l" t="t" r="r" b="b"/>
              <a:pathLst>
                <a:path w="14214" h="25951" extrusionOk="0">
                  <a:moveTo>
                    <a:pt x="11109" y="0"/>
                  </a:moveTo>
                  <a:cubicBezTo>
                    <a:pt x="10753" y="0"/>
                    <a:pt x="10387" y="62"/>
                    <a:pt x="10026" y="194"/>
                  </a:cubicBezTo>
                  <a:cubicBezTo>
                    <a:pt x="6238" y="2160"/>
                    <a:pt x="3399" y="5522"/>
                    <a:pt x="2139" y="9537"/>
                  </a:cubicBezTo>
                  <a:lnTo>
                    <a:pt x="1285" y="12246"/>
                  </a:lnTo>
                  <a:cubicBezTo>
                    <a:pt x="411" y="15028"/>
                    <a:pt x="0" y="17933"/>
                    <a:pt x="74" y="20847"/>
                  </a:cubicBezTo>
                  <a:lnTo>
                    <a:pt x="102" y="22019"/>
                  </a:lnTo>
                  <a:cubicBezTo>
                    <a:pt x="162" y="24217"/>
                    <a:pt x="1995" y="25950"/>
                    <a:pt x="4207" y="25950"/>
                  </a:cubicBezTo>
                  <a:cubicBezTo>
                    <a:pt x="4297" y="25950"/>
                    <a:pt x="4387" y="25947"/>
                    <a:pt x="4479" y="25941"/>
                  </a:cubicBezTo>
                  <a:lnTo>
                    <a:pt x="10132" y="25582"/>
                  </a:lnTo>
                  <a:cubicBezTo>
                    <a:pt x="12435" y="25432"/>
                    <a:pt x="14214" y="23550"/>
                    <a:pt x="14190" y="21291"/>
                  </a:cubicBezTo>
                  <a:lnTo>
                    <a:pt x="14190" y="3033"/>
                  </a:lnTo>
                  <a:cubicBezTo>
                    <a:pt x="14190" y="1296"/>
                    <a:pt x="12743" y="0"/>
                    <a:pt x="111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4" name="Google Shape;6064;p122"/>
            <p:cNvSpPr/>
            <p:nvPr/>
          </p:nvSpPr>
          <p:spPr>
            <a:xfrm>
              <a:off x="794081" y="2614230"/>
              <a:ext cx="1632" cy="247"/>
            </a:xfrm>
            <a:custGeom>
              <a:avLst/>
              <a:gdLst/>
              <a:ahLst/>
              <a:cxnLst/>
              <a:rect l="l" t="t" r="r" b="b"/>
              <a:pathLst>
                <a:path w="33" h="5" extrusionOk="0">
                  <a:moveTo>
                    <a:pt x="5" y="0"/>
                  </a:moveTo>
                  <a:lnTo>
                    <a:pt x="0" y="5"/>
                  </a:lnTo>
                  <a:lnTo>
                    <a:pt x="5" y="0"/>
                  </a:lnTo>
                  <a:close/>
                  <a:moveTo>
                    <a:pt x="9" y="0"/>
                  </a:moveTo>
                  <a:lnTo>
                    <a:pt x="9" y="0"/>
                  </a:lnTo>
                  <a:lnTo>
                    <a:pt x="9" y="0"/>
                  </a:lnTo>
                  <a:close/>
                  <a:moveTo>
                    <a:pt x="24" y="0"/>
                  </a:moveTo>
                  <a:lnTo>
                    <a:pt x="18" y="0"/>
                  </a:lnTo>
                  <a:lnTo>
                    <a:pt x="24" y="0"/>
                  </a:lnTo>
                  <a:close/>
                  <a:moveTo>
                    <a:pt x="33" y="0"/>
                  </a:moveTo>
                  <a:lnTo>
                    <a:pt x="33" y="0"/>
                  </a:lnTo>
                  <a:close/>
                </a:path>
              </a:pathLst>
            </a:custGeom>
            <a:solidFill>
              <a:srgbClr val="F870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5" name="Google Shape;6065;p122"/>
            <p:cNvSpPr/>
            <p:nvPr/>
          </p:nvSpPr>
          <p:spPr>
            <a:xfrm>
              <a:off x="421153" y="2538912"/>
              <a:ext cx="482211" cy="93811"/>
            </a:xfrm>
            <a:custGeom>
              <a:avLst/>
              <a:gdLst/>
              <a:ahLst/>
              <a:cxnLst/>
              <a:rect l="l" t="t" r="r" b="b"/>
              <a:pathLst>
                <a:path w="9751" h="1897" extrusionOk="0">
                  <a:moveTo>
                    <a:pt x="5725" y="0"/>
                  </a:moveTo>
                  <a:cubicBezTo>
                    <a:pt x="4179" y="0"/>
                    <a:pt x="2376" y="327"/>
                    <a:pt x="453" y="1313"/>
                  </a:cubicBezTo>
                  <a:lnTo>
                    <a:pt x="0" y="1574"/>
                  </a:lnTo>
                  <a:cubicBezTo>
                    <a:pt x="495" y="1780"/>
                    <a:pt x="1037" y="1896"/>
                    <a:pt x="1606" y="1896"/>
                  </a:cubicBezTo>
                  <a:cubicBezTo>
                    <a:pt x="1695" y="1896"/>
                    <a:pt x="1788" y="1892"/>
                    <a:pt x="1878" y="1887"/>
                  </a:cubicBezTo>
                  <a:lnTo>
                    <a:pt x="7531" y="1528"/>
                  </a:lnTo>
                  <a:lnTo>
                    <a:pt x="7541" y="1528"/>
                  </a:lnTo>
                  <a:lnTo>
                    <a:pt x="7546" y="1523"/>
                  </a:lnTo>
                  <a:lnTo>
                    <a:pt x="7574" y="1523"/>
                  </a:lnTo>
                  <a:cubicBezTo>
                    <a:pt x="8382" y="1467"/>
                    <a:pt x="9124" y="1192"/>
                    <a:pt x="9750" y="757"/>
                  </a:cubicBezTo>
                  <a:cubicBezTo>
                    <a:pt x="8872" y="416"/>
                    <a:pt x="7462" y="0"/>
                    <a:pt x="57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6" name="Google Shape;6066;p122"/>
            <p:cNvSpPr/>
            <p:nvPr/>
          </p:nvSpPr>
          <p:spPr>
            <a:xfrm>
              <a:off x="390690" y="1349713"/>
              <a:ext cx="603617" cy="760678"/>
            </a:xfrm>
            <a:custGeom>
              <a:avLst/>
              <a:gdLst/>
              <a:ahLst/>
              <a:cxnLst/>
              <a:rect l="l" t="t" r="r" b="b"/>
              <a:pathLst>
                <a:path w="12206" h="15382" extrusionOk="0">
                  <a:moveTo>
                    <a:pt x="9324" y="0"/>
                  </a:moveTo>
                  <a:cubicBezTo>
                    <a:pt x="9077" y="19"/>
                    <a:pt x="8820" y="70"/>
                    <a:pt x="8568" y="164"/>
                  </a:cubicBezTo>
                  <a:cubicBezTo>
                    <a:pt x="5738" y="1649"/>
                    <a:pt x="3516" y="4026"/>
                    <a:pt x="2246" y="6901"/>
                  </a:cubicBezTo>
                  <a:lnTo>
                    <a:pt x="2255" y="6911"/>
                  </a:lnTo>
                  <a:cubicBezTo>
                    <a:pt x="2432" y="7041"/>
                    <a:pt x="2615" y="7172"/>
                    <a:pt x="2796" y="7293"/>
                  </a:cubicBezTo>
                  <a:cubicBezTo>
                    <a:pt x="4108" y="5146"/>
                    <a:pt x="6089" y="3371"/>
                    <a:pt x="8522" y="2205"/>
                  </a:cubicBezTo>
                  <a:cubicBezTo>
                    <a:pt x="8839" y="2101"/>
                    <a:pt x="9156" y="2050"/>
                    <a:pt x="9464" y="2050"/>
                  </a:cubicBezTo>
                  <a:cubicBezTo>
                    <a:pt x="10884" y="2050"/>
                    <a:pt x="12140" y="3086"/>
                    <a:pt x="12140" y="4474"/>
                  </a:cubicBezTo>
                  <a:lnTo>
                    <a:pt x="12140" y="9539"/>
                  </a:lnTo>
                  <a:lnTo>
                    <a:pt x="12159" y="9539"/>
                  </a:lnTo>
                  <a:cubicBezTo>
                    <a:pt x="12177" y="9539"/>
                    <a:pt x="12192" y="9545"/>
                    <a:pt x="12205" y="9549"/>
                  </a:cubicBezTo>
                  <a:lnTo>
                    <a:pt x="12205" y="3026"/>
                  </a:lnTo>
                  <a:cubicBezTo>
                    <a:pt x="12205" y="1364"/>
                    <a:pt x="10875" y="103"/>
                    <a:pt x="9324" y="0"/>
                  </a:cubicBezTo>
                  <a:close/>
                  <a:moveTo>
                    <a:pt x="2073" y="7298"/>
                  </a:moveTo>
                  <a:cubicBezTo>
                    <a:pt x="1933" y="7653"/>
                    <a:pt x="1802" y="8013"/>
                    <a:pt x="1686" y="8382"/>
                  </a:cubicBezTo>
                  <a:lnTo>
                    <a:pt x="943" y="10763"/>
                  </a:lnTo>
                  <a:cubicBezTo>
                    <a:pt x="471" y="12267"/>
                    <a:pt x="158" y="13808"/>
                    <a:pt x="0" y="15367"/>
                  </a:cubicBezTo>
                  <a:lnTo>
                    <a:pt x="13" y="15367"/>
                  </a:lnTo>
                  <a:cubicBezTo>
                    <a:pt x="37" y="15372"/>
                    <a:pt x="61" y="15377"/>
                    <a:pt x="84" y="15381"/>
                  </a:cubicBezTo>
                  <a:cubicBezTo>
                    <a:pt x="257" y="14185"/>
                    <a:pt x="541" y="13004"/>
                    <a:pt x="938" y="11851"/>
                  </a:cubicBezTo>
                  <a:lnTo>
                    <a:pt x="1675" y="9679"/>
                  </a:lnTo>
                  <a:cubicBezTo>
                    <a:pt x="1914" y="8979"/>
                    <a:pt x="2222" y="8302"/>
                    <a:pt x="2587" y="7658"/>
                  </a:cubicBezTo>
                  <a:cubicBezTo>
                    <a:pt x="2409" y="7541"/>
                    <a:pt x="2241" y="7425"/>
                    <a:pt x="2073" y="729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7" name="Google Shape;6067;p122"/>
            <p:cNvSpPr/>
            <p:nvPr/>
          </p:nvSpPr>
          <p:spPr>
            <a:xfrm>
              <a:off x="994268" y="1841970"/>
              <a:ext cx="49" cy="216009"/>
            </a:xfrm>
            <a:custGeom>
              <a:avLst/>
              <a:gdLst/>
              <a:ahLst/>
              <a:cxnLst/>
              <a:rect l="l" t="t" r="r" b="b"/>
              <a:pathLst>
                <a:path w="1" h="4368" extrusionOk="0">
                  <a:moveTo>
                    <a:pt x="0" y="1"/>
                  </a:moveTo>
                  <a:lnTo>
                    <a:pt x="0" y="1"/>
                  </a:lnTo>
                  <a:lnTo>
                    <a:pt x="0" y="4367"/>
                  </a:lnTo>
                  <a:lnTo>
                    <a:pt x="0" y="4367"/>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8" name="Google Shape;6068;p122"/>
            <p:cNvSpPr/>
            <p:nvPr/>
          </p:nvSpPr>
          <p:spPr>
            <a:xfrm>
              <a:off x="991053" y="1841970"/>
              <a:ext cx="3264" cy="216009"/>
            </a:xfrm>
            <a:custGeom>
              <a:avLst/>
              <a:gdLst/>
              <a:ahLst/>
              <a:cxnLst/>
              <a:rect l="l" t="t" r="r" b="b"/>
              <a:pathLst>
                <a:path w="66" h="4368" extrusionOk="0">
                  <a:moveTo>
                    <a:pt x="65" y="1"/>
                  </a:moveTo>
                  <a:cubicBezTo>
                    <a:pt x="56" y="5"/>
                    <a:pt x="42" y="5"/>
                    <a:pt x="28" y="5"/>
                  </a:cubicBezTo>
                  <a:cubicBezTo>
                    <a:pt x="24" y="5"/>
                    <a:pt x="14" y="5"/>
                    <a:pt x="0" y="11"/>
                  </a:cubicBezTo>
                  <a:lnTo>
                    <a:pt x="0" y="4348"/>
                  </a:lnTo>
                  <a:cubicBezTo>
                    <a:pt x="24" y="4354"/>
                    <a:pt x="47" y="4358"/>
                    <a:pt x="65" y="4367"/>
                  </a:cubicBezTo>
                  <a:lnTo>
                    <a:pt x="65" y="1"/>
                  </a:lnTo>
                  <a:close/>
                </a:path>
              </a:pathLst>
            </a:custGeom>
            <a:solidFill>
              <a:srgbClr val="FF9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9" name="Google Shape;6069;p122"/>
            <p:cNvSpPr/>
            <p:nvPr/>
          </p:nvSpPr>
          <p:spPr>
            <a:xfrm>
              <a:off x="994268" y="2077070"/>
              <a:ext cx="49" cy="202360"/>
            </a:xfrm>
            <a:custGeom>
              <a:avLst/>
              <a:gdLst/>
              <a:ahLst/>
              <a:cxnLst/>
              <a:rect l="l" t="t" r="r" b="b"/>
              <a:pathLst>
                <a:path w="1" h="4092" extrusionOk="0">
                  <a:moveTo>
                    <a:pt x="0" y="1"/>
                  </a:moveTo>
                  <a:lnTo>
                    <a:pt x="0" y="1"/>
                  </a:lnTo>
                  <a:lnTo>
                    <a:pt x="0" y="4091"/>
                  </a:lnTo>
                  <a:lnTo>
                    <a:pt x="0" y="401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0" name="Google Shape;6070;p122"/>
            <p:cNvSpPr/>
            <p:nvPr/>
          </p:nvSpPr>
          <p:spPr>
            <a:xfrm>
              <a:off x="384409" y="2077070"/>
              <a:ext cx="609898" cy="401159"/>
            </a:xfrm>
            <a:custGeom>
              <a:avLst/>
              <a:gdLst/>
              <a:ahLst/>
              <a:cxnLst/>
              <a:rect l="l" t="t" r="r" b="b"/>
              <a:pathLst>
                <a:path w="12333" h="8112" extrusionOk="0">
                  <a:moveTo>
                    <a:pt x="89" y="1074"/>
                  </a:moveTo>
                  <a:cubicBezTo>
                    <a:pt x="24" y="1803"/>
                    <a:pt x="0" y="2536"/>
                    <a:pt x="5" y="3270"/>
                  </a:cubicBezTo>
                  <a:cubicBezTo>
                    <a:pt x="15" y="2541"/>
                    <a:pt x="65" y="1813"/>
                    <a:pt x="155" y="1089"/>
                  </a:cubicBezTo>
                  <a:cubicBezTo>
                    <a:pt x="132" y="1084"/>
                    <a:pt x="108" y="1079"/>
                    <a:pt x="89" y="1074"/>
                  </a:cubicBezTo>
                  <a:close/>
                  <a:moveTo>
                    <a:pt x="12332" y="1"/>
                  </a:moveTo>
                  <a:cubicBezTo>
                    <a:pt x="12314" y="14"/>
                    <a:pt x="12295" y="29"/>
                    <a:pt x="12267" y="48"/>
                  </a:cubicBezTo>
                  <a:lnTo>
                    <a:pt x="12267" y="4380"/>
                  </a:lnTo>
                  <a:cubicBezTo>
                    <a:pt x="12272" y="4576"/>
                    <a:pt x="12253" y="4773"/>
                    <a:pt x="12220" y="4960"/>
                  </a:cubicBezTo>
                  <a:cubicBezTo>
                    <a:pt x="12291" y="4684"/>
                    <a:pt x="12328" y="4390"/>
                    <a:pt x="12332" y="4091"/>
                  </a:cubicBezTo>
                  <a:lnTo>
                    <a:pt x="12332" y="1"/>
                  </a:lnTo>
                  <a:close/>
                  <a:moveTo>
                    <a:pt x="3946" y="8098"/>
                  </a:moveTo>
                  <a:lnTo>
                    <a:pt x="3834" y="8102"/>
                  </a:lnTo>
                  <a:cubicBezTo>
                    <a:pt x="3759" y="8107"/>
                    <a:pt x="3690" y="8111"/>
                    <a:pt x="3615" y="8111"/>
                  </a:cubicBezTo>
                  <a:lnTo>
                    <a:pt x="3619" y="8111"/>
                  </a:lnTo>
                  <a:cubicBezTo>
                    <a:pt x="3699" y="8111"/>
                    <a:pt x="3778" y="8107"/>
                    <a:pt x="3858" y="8102"/>
                  </a:cubicBezTo>
                  <a:lnTo>
                    <a:pt x="3946" y="8098"/>
                  </a:lnTo>
                  <a:close/>
                </a:path>
              </a:pathLst>
            </a:custGeom>
            <a:solidFill>
              <a:srgbClr val="FF9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1" name="Google Shape;6071;p122"/>
            <p:cNvSpPr/>
            <p:nvPr/>
          </p:nvSpPr>
          <p:spPr>
            <a:xfrm>
              <a:off x="381838" y="1451092"/>
              <a:ext cx="610392" cy="1027030"/>
            </a:xfrm>
            <a:custGeom>
              <a:avLst/>
              <a:gdLst/>
              <a:ahLst/>
              <a:cxnLst/>
              <a:rect l="l" t="t" r="r" b="b"/>
              <a:pathLst>
                <a:path w="12343" h="20768" extrusionOk="0">
                  <a:moveTo>
                    <a:pt x="9641" y="0"/>
                  </a:moveTo>
                  <a:cubicBezTo>
                    <a:pt x="9332" y="0"/>
                    <a:pt x="9014" y="49"/>
                    <a:pt x="8701" y="155"/>
                  </a:cubicBezTo>
                  <a:cubicBezTo>
                    <a:pt x="5413" y="1728"/>
                    <a:pt x="2953" y="4417"/>
                    <a:pt x="1854" y="7629"/>
                  </a:cubicBezTo>
                  <a:lnTo>
                    <a:pt x="1117" y="9801"/>
                  </a:lnTo>
                  <a:cubicBezTo>
                    <a:pt x="356" y="12028"/>
                    <a:pt x="1" y="14353"/>
                    <a:pt x="67" y="16684"/>
                  </a:cubicBezTo>
                  <a:lnTo>
                    <a:pt x="89" y="17622"/>
                  </a:lnTo>
                  <a:cubicBezTo>
                    <a:pt x="139" y="19380"/>
                    <a:pt x="1731" y="20767"/>
                    <a:pt x="3647" y="20767"/>
                  </a:cubicBezTo>
                  <a:cubicBezTo>
                    <a:pt x="3726" y="20767"/>
                    <a:pt x="3806" y="20765"/>
                    <a:pt x="3886" y="20760"/>
                  </a:cubicBezTo>
                  <a:lnTo>
                    <a:pt x="8798" y="20471"/>
                  </a:lnTo>
                  <a:cubicBezTo>
                    <a:pt x="10792" y="20354"/>
                    <a:pt x="12343" y="18846"/>
                    <a:pt x="12319" y="17038"/>
                  </a:cubicBezTo>
                  <a:lnTo>
                    <a:pt x="12319" y="2424"/>
                  </a:lnTo>
                  <a:cubicBezTo>
                    <a:pt x="12319" y="1035"/>
                    <a:pt x="11063" y="0"/>
                    <a:pt x="96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2" name="Google Shape;6072;p122"/>
            <p:cNvSpPr/>
            <p:nvPr/>
          </p:nvSpPr>
          <p:spPr>
            <a:xfrm>
              <a:off x="484157" y="1689159"/>
              <a:ext cx="17605" cy="21462"/>
            </a:xfrm>
            <a:custGeom>
              <a:avLst/>
              <a:gdLst/>
              <a:ahLst/>
              <a:cxnLst/>
              <a:rect l="l" t="t" r="r" b="b"/>
              <a:pathLst>
                <a:path w="356" h="434" extrusionOk="0">
                  <a:moveTo>
                    <a:pt x="239" y="0"/>
                  </a:moveTo>
                  <a:cubicBezTo>
                    <a:pt x="173" y="0"/>
                    <a:pt x="113" y="28"/>
                    <a:pt x="71" y="84"/>
                  </a:cubicBezTo>
                  <a:cubicBezTo>
                    <a:pt x="1" y="173"/>
                    <a:pt x="20" y="308"/>
                    <a:pt x="108" y="378"/>
                  </a:cubicBezTo>
                  <a:cubicBezTo>
                    <a:pt x="136" y="397"/>
                    <a:pt x="160" y="416"/>
                    <a:pt x="183" y="434"/>
                  </a:cubicBezTo>
                  <a:cubicBezTo>
                    <a:pt x="239" y="299"/>
                    <a:pt x="295" y="168"/>
                    <a:pt x="356" y="37"/>
                  </a:cubicBezTo>
                  <a:cubicBezTo>
                    <a:pt x="318" y="14"/>
                    <a:pt x="276" y="0"/>
                    <a:pt x="239" y="0"/>
                  </a:cubicBezTo>
                  <a:close/>
                </a:path>
              </a:pathLst>
            </a:custGeom>
            <a:solidFill>
              <a:srgbClr val="FF78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3" name="Google Shape;6073;p122"/>
            <p:cNvSpPr/>
            <p:nvPr/>
          </p:nvSpPr>
          <p:spPr>
            <a:xfrm>
              <a:off x="994268" y="1821941"/>
              <a:ext cx="8357" cy="20078"/>
            </a:xfrm>
            <a:custGeom>
              <a:avLst/>
              <a:gdLst/>
              <a:ahLst/>
              <a:cxnLst/>
              <a:rect l="l" t="t" r="r" b="b"/>
              <a:pathLst>
                <a:path w="169" h="406" extrusionOk="0">
                  <a:moveTo>
                    <a:pt x="0" y="0"/>
                  </a:moveTo>
                  <a:lnTo>
                    <a:pt x="0" y="406"/>
                  </a:lnTo>
                  <a:cubicBezTo>
                    <a:pt x="99" y="388"/>
                    <a:pt x="168" y="298"/>
                    <a:pt x="164" y="192"/>
                  </a:cubicBezTo>
                  <a:cubicBezTo>
                    <a:pt x="159" y="98"/>
                    <a:pt x="89" y="18"/>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4" name="Google Shape;6074;p122"/>
            <p:cNvSpPr/>
            <p:nvPr/>
          </p:nvSpPr>
          <p:spPr>
            <a:xfrm>
              <a:off x="493207" y="1690989"/>
              <a:ext cx="35804" cy="37436"/>
            </a:xfrm>
            <a:custGeom>
              <a:avLst/>
              <a:gdLst/>
              <a:ahLst/>
              <a:cxnLst/>
              <a:rect l="l" t="t" r="r" b="b"/>
              <a:pathLst>
                <a:path w="724" h="757" extrusionOk="0">
                  <a:moveTo>
                    <a:pt x="173" y="0"/>
                  </a:moveTo>
                  <a:cubicBezTo>
                    <a:pt x="112" y="131"/>
                    <a:pt x="56" y="262"/>
                    <a:pt x="0" y="397"/>
                  </a:cubicBezTo>
                  <a:cubicBezTo>
                    <a:pt x="168" y="524"/>
                    <a:pt x="336" y="640"/>
                    <a:pt x="514" y="757"/>
                  </a:cubicBezTo>
                  <a:cubicBezTo>
                    <a:pt x="583" y="636"/>
                    <a:pt x="654" y="515"/>
                    <a:pt x="723" y="392"/>
                  </a:cubicBezTo>
                  <a:cubicBezTo>
                    <a:pt x="542" y="271"/>
                    <a:pt x="359" y="140"/>
                    <a:pt x="182" y="10"/>
                  </a:cubicBezTo>
                  <a:lnTo>
                    <a:pt x="1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5" name="Google Shape;6075;p122"/>
            <p:cNvSpPr/>
            <p:nvPr/>
          </p:nvSpPr>
          <p:spPr>
            <a:xfrm>
              <a:off x="994268" y="1821941"/>
              <a:ext cx="49" cy="20078"/>
            </a:xfrm>
            <a:custGeom>
              <a:avLst/>
              <a:gdLst/>
              <a:ahLst/>
              <a:cxnLst/>
              <a:rect l="l" t="t" r="r" b="b"/>
              <a:pathLst>
                <a:path w="1" h="406" extrusionOk="0">
                  <a:moveTo>
                    <a:pt x="0" y="0"/>
                  </a:moveTo>
                  <a:lnTo>
                    <a:pt x="0" y="406"/>
                  </a:lnTo>
                  <a:lnTo>
                    <a:pt x="0" y="406"/>
                  </a:lnTo>
                  <a:lnTo>
                    <a:pt x="0" y="0"/>
                  </a:lnTo>
                  <a:close/>
                </a:path>
              </a:pathLst>
            </a:custGeom>
            <a:solidFill>
              <a:srgbClr val="FFA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6" name="Google Shape;6076;p122"/>
            <p:cNvSpPr/>
            <p:nvPr/>
          </p:nvSpPr>
          <p:spPr>
            <a:xfrm>
              <a:off x="991053" y="1821447"/>
              <a:ext cx="3264" cy="21116"/>
            </a:xfrm>
            <a:custGeom>
              <a:avLst/>
              <a:gdLst/>
              <a:ahLst/>
              <a:cxnLst/>
              <a:rect l="l" t="t" r="r" b="b"/>
              <a:pathLst>
                <a:path w="66" h="427" extrusionOk="0">
                  <a:moveTo>
                    <a:pt x="0" y="0"/>
                  </a:moveTo>
                  <a:lnTo>
                    <a:pt x="0" y="426"/>
                  </a:lnTo>
                  <a:cubicBezTo>
                    <a:pt x="14" y="420"/>
                    <a:pt x="24" y="420"/>
                    <a:pt x="28" y="420"/>
                  </a:cubicBezTo>
                  <a:cubicBezTo>
                    <a:pt x="42" y="420"/>
                    <a:pt x="56" y="420"/>
                    <a:pt x="65" y="416"/>
                  </a:cubicBezTo>
                  <a:lnTo>
                    <a:pt x="65" y="10"/>
                  </a:lnTo>
                  <a:cubicBezTo>
                    <a:pt x="52" y="6"/>
                    <a:pt x="37" y="0"/>
                    <a:pt x="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7" name="Google Shape;6077;p122"/>
            <p:cNvSpPr/>
            <p:nvPr/>
          </p:nvSpPr>
          <p:spPr>
            <a:xfrm>
              <a:off x="518576" y="1710375"/>
              <a:ext cx="472519" cy="132384"/>
            </a:xfrm>
            <a:custGeom>
              <a:avLst/>
              <a:gdLst/>
              <a:ahLst/>
              <a:cxnLst/>
              <a:rect l="l" t="t" r="r" b="b"/>
              <a:pathLst>
                <a:path w="9555" h="2677" extrusionOk="0">
                  <a:moveTo>
                    <a:pt x="210" y="0"/>
                  </a:moveTo>
                  <a:cubicBezTo>
                    <a:pt x="141" y="123"/>
                    <a:pt x="70" y="244"/>
                    <a:pt x="1" y="365"/>
                  </a:cubicBezTo>
                  <a:cubicBezTo>
                    <a:pt x="3242" y="2489"/>
                    <a:pt x="7645" y="2677"/>
                    <a:pt x="9101" y="2677"/>
                  </a:cubicBezTo>
                  <a:cubicBezTo>
                    <a:pt x="9330" y="2677"/>
                    <a:pt x="9489" y="2672"/>
                    <a:pt x="9554" y="2672"/>
                  </a:cubicBezTo>
                  <a:lnTo>
                    <a:pt x="9554" y="2246"/>
                  </a:lnTo>
                  <a:cubicBezTo>
                    <a:pt x="9522" y="2252"/>
                    <a:pt x="9395" y="2256"/>
                    <a:pt x="9194" y="2256"/>
                  </a:cubicBezTo>
                  <a:cubicBezTo>
                    <a:pt x="7887" y="2256"/>
                    <a:pt x="3400" y="2093"/>
                    <a:pt x="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8" name="Google Shape;6078;p122"/>
            <p:cNvSpPr/>
            <p:nvPr/>
          </p:nvSpPr>
          <p:spPr>
            <a:xfrm>
              <a:off x="994268" y="2057931"/>
              <a:ext cx="7171" cy="19188"/>
            </a:xfrm>
            <a:custGeom>
              <a:avLst/>
              <a:gdLst/>
              <a:ahLst/>
              <a:cxnLst/>
              <a:rect l="l" t="t" r="r" b="b"/>
              <a:pathLst>
                <a:path w="145" h="388" extrusionOk="0">
                  <a:moveTo>
                    <a:pt x="0" y="0"/>
                  </a:moveTo>
                  <a:lnTo>
                    <a:pt x="0" y="388"/>
                  </a:lnTo>
                  <a:cubicBezTo>
                    <a:pt x="24" y="369"/>
                    <a:pt x="38" y="355"/>
                    <a:pt x="47" y="351"/>
                  </a:cubicBezTo>
                  <a:cubicBezTo>
                    <a:pt x="136" y="276"/>
                    <a:pt x="145" y="145"/>
                    <a:pt x="71" y="56"/>
                  </a:cubicBezTo>
                  <a:cubicBezTo>
                    <a:pt x="52" y="33"/>
                    <a:pt x="28" y="15"/>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9" name="Google Shape;6079;p122"/>
            <p:cNvSpPr/>
            <p:nvPr/>
          </p:nvSpPr>
          <p:spPr>
            <a:xfrm>
              <a:off x="378425" y="2109412"/>
              <a:ext cx="12314" cy="20820"/>
            </a:xfrm>
            <a:custGeom>
              <a:avLst/>
              <a:gdLst/>
              <a:ahLst/>
              <a:cxnLst/>
              <a:rect l="l" t="t" r="r" b="b"/>
              <a:pathLst>
                <a:path w="249" h="421" extrusionOk="0">
                  <a:moveTo>
                    <a:pt x="225" y="0"/>
                  </a:moveTo>
                  <a:cubicBezTo>
                    <a:pt x="121" y="0"/>
                    <a:pt x="37" y="75"/>
                    <a:pt x="18" y="178"/>
                  </a:cubicBezTo>
                  <a:cubicBezTo>
                    <a:pt x="0" y="290"/>
                    <a:pt x="74" y="397"/>
                    <a:pt x="192" y="420"/>
                  </a:cubicBezTo>
                  <a:lnTo>
                    <a:pt x="210" y="420"/>
                  </a:lnTo>
                  <a:cubicBezTo>
                    <a:pt x="220" y="280"/>
                    <a:pt x="233" y="140"/>
                    <a:pt x="248" y="5"/>
                  </a:cubicBezTo>
                  <a:cubicBezTo>
                    <a:pt x="238" y="0"/>
                    <a:pt x="229" y="0"/>
                    <a:pt x="225" y="0"/>
                  </a:cubicBezTo>
                  <a:close/>
                </a:path>
              </a:pathLst>
            </a:custGeom>
            <a:solidFill>
              <a:srgbClr val="FF78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0" name="Google Shape;6080;p122"/>
            <p:cNvSpPr/>
            <p:nvPr/>
          </p:nvSpPr>
          <p:spPr>
            <a:xfrm>
              <a:off x="994268" y="2057931"/>
              <a:ext cx="49" cy="19188"/>
            </a:xfrm>
            <a:custGeom>
              <a:avLst/>
              <a:gdLst/>
              <a:ahLst/>
              <a:cxnLst/>
              <a:rect l="l" t="t" r="r" b="b"/>
              <a:pathLst>
                <a:path w="1" h="388" extrusionOk="0">
                  <a:moveTo>
                    <a:pt x="0" y="0"/>
                  </a:moveTo>
                  <a:lnTo>
                    <a:pt x="0" y="388"/>
                  </a:lnTo>
                  <a:lnTo>
                    <a:pt x="0" y="388"/>
                  </a:lnTo>
                  <a:lnTo>
                    <a:pt x="0" y="0"/>
                  </a:lnTo>
                  <a:close/>
                </a:path>
              </a:pathLst>
            </a:custGeom>
            <a:solidFill>
              <a:srgbClr val="FFA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1" name="Google Shape;6081;p122"/>
            <p:cNvSpPr/>
            <p:nvPr/>
          </p:nvSpPr>
          <p:spPr>
            <a:xfrm>
              <a:off x="388761" y="2056992"/>
              <a:ext cx="605546" cy="73931"/>
            </a:xfrm>
            <a:custGeom>
              <a:avLst/>
              <a:gdLst/>
              <a:ahLst/>
              <a:cxnLst/>
              <a:rect l="l" t="t" r="r" b="b"/>
              <a:pathLst>
                <a:path w="12245" h="1495" extrusionOk="0">
                  <a:moveTo>
                    <a:pt x="12179" y="0"/>
                  </a:moveTo>
                  <a:lnTo>
                    <a:pt x="12179" y="454"/>
                  </a:lnTo>
                  <a:cubicBezTo>
                    <a:pt x="12207" y="435"/>
                    <a:pt x="12226" y="420"/>
                    <a:pt x="12244" y="407"/>
                  </a:cubicBezTo>
                  <a:lnTo>
                    <a:pt x="12244" y="19"/>
                  </a:lnTo>
                  <a:cubicBezTo>
                    <a:pt x="12226" y="10"/>
                    <a:pt x="12203" y="6"/>
                    <a:pt x="12179" y="0"/>
                  </a:cubicBezTo>
                  <a:close/>
                  <a:moveTo>
                    <a:pt x="39" y="1065"/>
                  </a:moveTo>
                  <a:cubicBezTo>
                    <a:pt x="24" y="1200"/>
                    <a:pt x="11" y="1340"/>
                    <a:pt x="1" y="1480"/>
                  </a:cubicBezTo>
                  <a:cubicBezTo>
                    <a:pt x="20" y="1485"/>
                    <a:pt x="44" y="1490"/>
                    <a:pt x="67" y="1495"/>
                  </a:cubicBezTo>
                  <a:cubicBezTo>
                    <a:pt x="81" y="1355"/>
                    <a:pt x="100" y="1215"/>
                    <a:pt x="123" y="1079"/>
                  </a:cubicBezTo>
                  <a:cubicBezTo>
                    <a:pt x="100" y="1075"/>
                    <a:pt x="76" y="1070"/>
                    <a:pt x="52" y="106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2" name="Google Shape;6082;p122"/>
            <p:cNvSpPr/>
            <p:nvPr/>
          </p:nvSpPr>
          <p:spPr>
            <a:xfrm>
              <a:off x="392075" y="2056992"/>
              <a:ext cx="599018" cy="97965"/>
            </a:xfrm>
            <a:custGeom>
              <a:avLst/>
              <a:gdLst/>
              <a:ahLst/>
              <a:cxnLst/>
              <a:rect l="l" t="t" r="r" b="b"/>
              <a:pathLst>
                <a:path w="12113" h="1981" extrusionOk="0">
                  <a:moveTo>
                    <a:pt x="12089" y="0"/>
                  </a:moveTo>
                  <a:cubicBezTo>
                    <a:pt x="12042" y="0"/>
                    <a:pt x="11991" y="15"/>
                    <a:pt x="11953" y="47"/>
                  </a:cubicBezTo>
                  <a:cubicBezTo>
                    <a:pt x="11930" y="66"/>
                    <a:pt x="10071" y="1551"/>
                    <a:pt x="5225" y="1551"/>
                  </a:cubicBezTo>
                  <a:cubicBezTo>
                    <a:pt x="3777" y="1551"/>
                    <a:pt x="2063" y="1420"/>
                    <a:pt x="56" y="1079"/>
                  </a:cubicBezTo>
                  <a:cubicBezTo>
                    <a:pt x="33" y="1215"/>
                    <a:pt x="14" y="1355"/>
                    <a:pt x="0" y="1495"/>
                  </a:cubicBezTo>
                  <a:cubicBezTo>
                    <a:pt x="2054" y="1845"/>
                    <a:pt x="3805" y="1980"/>
                    <a:pt x="5285" y="1980"/>
                  </a:cubicBezTo>
                  <a:cubicBezTo>
                    <a:pt x="9656" y="1980"/>
                    <a:pt x="11640" y="790"/>
                    <a:pt x="12112" y="454"/>
                  </a:cubicBezTo>
                  <a:lnTo>
                    <a:pt x="12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3" name="Google Shape;6083;p122"/>
            <p:cNvSpPr/>
            <p:nvPr/>
          </p:nvSpPr>
          <p:spPr>
            <a:xfrm rot="10800000">
              <a:off x="592608" y="2273412"/>
              <a:ext cx="154836" cy="103306"/>
            </a:xfrm>
            <a:custGeom>
              <a:avLst/>
              <a:gdLst/>
              <a:ahLst/>
              <a:cxnLst/>
              <a:rect l="l" t="t" r="r" b="b"/>
              <a:pathLst>
                <a:path w="3131" h="2089" extrusionOk="0">
                  <a:moveTo>
                    <a:pt x="1731" y="0"/>
                  </a:moveTo>
                  <a:cubicBezTo>
                    <a:pt x="1667" y="0"/>
                    <a:pt x="1601" y="6"/>
                    <a:pt x="1534" y="19"/>
                  </a:cubicBezTo>
                  <a:cubicBezTo>
                    <a:pt x="1441" y="33"/>
                    <a:pt x="1352" y="57"/>
                    <a:pt x="1258" y="94"/>
                  </a:cubicBezTo>
                  <a:cubicBezTo>
                    <a:pt x="47" y="599"/>
                    <a:pt x="1" y="2089"/>
                    <a:pt x="689" y="2089"/>
                  </a:cubicBezTo>
                  <a:cubicBezTo>
                    <a:pt x="751" y="2089"/>
                    <a:pt x="820" y="2077"/>
                    <a:pt x="894" y="2050"/>
                  </a:cubicBezTo>
                  <a:cubicBezTo>
                    <a:pt x="1786" y="1738"/>
                    <a:pt x="2809" y="1714"/>
                    <a:pt x="2809" y="1714"/>
                  </a:cubicBezTo>
                  <a:cubicBezTo>
                    <a:pt x="3098" y="1630"/>
                    <a:pt x="3131" y="1284"/>
                    <a:pt x="2982" y="925"/>
                  </a:cubicBezTo>
                  <a:cubicBezTo>
                    <a:pt x="2939" y="827"/>
                    <a:pt x="2888" y="729"/>
                    <a:pt x="2818" y="630"/>
                  </a:cubicBezTo>
                  <a:cubicBezTo>
                    <a:pt x="2669" y="443"/>
                    <a:pt x="2439" y="210"/>
                    <a:pt x="2155" y="85"/>
                  </a:cubicBezTo>
                  <a:cubicBezTo>
                    <a:pt x="2024" y="32"/>
                    <a:pt x="1882" y="0"/>
                    <a:pt x="1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4" name="Google Shape;6084;p122"/>
            <p:cNvSpPr/>
            <p:nvPr/>
          </p:nvSpPr>
          <p:spPr>
            <a:xfrm>
              <a:off x="435445" y="2128254"/>
              <a:ext cx="70915" cy="44705"/>
            </a:xfrm>
            <a:custGeom>
              <a:avLst/>
              <a:gdLst/>
              <a:ahLst/>
              <a:cxnLst/>
              <a:rect l="l" t="t" r="r" b="b"/>
              <a:pathLst>
                <a:path w="1434" h="904" extrusionOk="0">
                  <a:moveTo>
                    <a:pt x="916" y="0"/>
                  </a:moveTo>
                  <a:cubicBezTo>
                    <a:pt x="795" y="0"/>
                    <a:pt x="658" y="25"/>
                    <a:pt x="518" y="86"/>
                  </a:cubicBezTo>
                  <a:cubicBezTo>
                    <a:pt x="216" y="222"/>
                    <a:pt x="57" y="464"/>
                    <a:pt x="29" y="632"/>
                  </a:cubicBezTo>
                  <a:cubicBezTo>
                    <a:pt x="1" y="810"/>
                    <a:pt x="85" y="903"/>
                    <a:pt x="182" y="903"/>
                  </a:cubicBezTo>
                  <a:cubicBezTo>
                    <a:pt x="186" y="904"/>
                    <a:pt x="190" y="904"/>
                    <a:pt x="194" y="904"/>
                  </a:cubicBezTo>
                  <a:cubicBezTo>
                    <a:pt x="293" y="904"/>
                    <a:pt x="388" y="850"/>
                    <a:pt x="486" y="800"/>
                  </a:cubicBezTo>
                  <a:cubicBezTo>
                    <a:pt x="589" y="744"/>
                    <a:pt x="692" y="694"/>
                    <a:pt x="785" y="656"/>
                  </a:cubicBezTo>
                  <a:cubicBezTo>
                    <a:pt x="874" y="614"/>
                    <a:pt x="981" y="572"/>
                    <a:pt x="1093" y="530"/>
                  </a:cubicBezTo>
                  <a:cubicBezTo>
                    <a:pt x="1196" y="488"/>
                    <a:pt x="1308" y="455"/>
                    <a:pt x="1373" y="376"/>
                  </a:cubicBezTo>
                  <a:cubicBezTo>
                    <a:pt x="1434" y="302"/>
                    <a:pt x="1420" y="179"/>
                    <a:pt x="1266" y="86"/>
                  </a:cubicBezTo>
                  <a:cubicBezTo>
                    <a:pt x="1184" y="36"/>
                    <a:pt x="1061" y="0"/>
                    <a:pt x="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5" name="Google Shape;6085;p122"/>
            <p:cNvSpPr/>
            <p:nvPr/>
          </p:nvSpPr>
          <p:spPr>
            <a:xfrm>
              <a:off x="791064" y="2097148"/>
              <a:ext cx="76503" cy="36545"/>
            </a:xfrm>
            <a:custGeom>
              <a:avLst/>
              <a:gdLst/>
              <a:ahLst/>
              <a:cxnLst/>
              <a:rect l="l" t="t" r="r" b="b"/>
              <a:pathLst>
                <a:path w="1547" h="739" extrusionOk="0">
                  <a:moveTo>
                    <a:pt x="729" y="1"/>
                  </a:moveTo>
                  <a:cubicBezTo>
                    <a:pt x="446" y="1"/>
                    <a:pt x="222" y="123"/>
                    <a:pt x="117" y="248"/>
                  </a:cubicBezTo>
                  <a:cubicBezTo>
                    <a:pt x="1" y="393"/>
                    <a:pt x="19" y="524"/>
                    <a:pt x="98" y="580"/>
                  </a:cubicBezTo>
                  <a:cubicBezTo>
                    <a:pt x="182" y="636"/>
                    <a:pt x="303" y="636"/>
                    <a:pt x="416" y="640"/>
                  </a:cubicBezTo>
                  <a:cubicBezTo>
                    <a:pt x="533" y="645"/>
                    <a:pt x="650" y="655"/>
                    <a:pt x="747" y="664"/>
                  </a:cubicBezTo>
                  <a:cubicBezTo>
                    <a:pt x="850" y="673"/>
                    <a:pt x="962" y="692"/>
                    <a:pt x="1074" y="711"/>
                  </a:cubicBezTo>
                  <a:cubicBezTo>
                    <a:pt x="1149" y="722"/>
                    <a:pt x="1222" y="738"/>
                    <a:pt x="1291" y="738"/>
                  </a:cubicBezTo>
                  <a:cubicBezTo>
                    <a:pt x="1329" y="738"/>
                    <a:pt x="1366" y="733"/>
                    <a:pt x="1402" y="720"/>
                  </a:cubicBezTo>
                  <a:cubicBezTo>
                    <a:pt x="1495" y="683"/>
                    <a:pt x="1546" y="561"/>
                    <a:pt x="1467" y="398"/>
                  </a:cubicBezTo>
                  <a:cubicBezTo>
                    <a:pt x="1392" y="235"/>
                    <a:pt x="1163" y="43"/>
                    <a:pt x="831" y="6"/>
                  </a:cubicBezTo>
                  <a:cubicBezTo>
                    <a:pt x="797" y="3"/>
                    <a:pt x="763" y="1"/>
                    <a:pt x="7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6" name="Google Shape;6086;p122"/>
            <p:cNvSpPr/>
            <p:nvPr/>
          </p:nvSpPr>
          <p:spPr>
            <a:xfrm>
              <a:off x="470062" y="2235666"/>
              <a:ext cx="50194" cy="49106"/>
            </a:xfrm>
            <a:custGeom>
              <a:avLst/>
              <a:gdLst/>
              <a:ahLst/>
              <a:cxnLst/>
              <a:rect l="l" t="t" r="r" b="b"/>
              <a:pathLst>
                <a:path w="1015" h="993" extrusionOk="0">
                  <a:moveTo>
                    <a:pt x="511" y="1"/>
                  </a:moveTo>
                  <a:cubicBezTo>
                    <a:pt x="503" y="1"/>
                    <a:pt x="494" y="1"/>
                    <a:pt x="486" y="1"/>
                  </a:cubicBezTo>
                  <a:cubicBezTo>
                    <a:pt x="211" y="11"/>
                    <a:pt x="1" y="244"/>
                    <a:pt x="10" y="516"/>
                  </a:cubicBezTo>
                  <a:cubicBezTo>
                    <a:pt x="20" y="786"/>
                    <a:pt x="244" y="992"/>
                    <a:pt x="508" y="992"/>
                  </a:cubicBezTo>
                  <a:cubicBezTo>
                    <a:pt x="513" y="992"/>
                    <a:pt x="519" y="992"/>
                    <a:pt x="524" y="992"/>
                  </a:cubicBezTo>
                  <a:cubicBezTo>
                    <a:pt x="799" y="982"/>
                    <a:pt x="1014" y="749"/>
                    <a:pt x="1001" y="477"/>
                  </a:cubicBezTo>
                  <a:cubicBezTo>
                    <a:pt x="991" y="211"/>
                    <a:pt x="775" y="1"/>
                    <a:pt x="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7" name="Google Shape;6087;p122"/>
            <p:cNvSpPr/>
            <p:nvPr/>
          </p:nvSpPr>
          <p:spPr>
            <a:xfrm>
              <a:off x="464524" y="2269640"/>
              <a:ext cx="71904" cy="36100"/>
            </a:xfrm>
            <a:custGeom>
              <a:avLst/>
              <a:gdLst/>
              <a:ahLst/>
              <a:cxnLst/>
              <a:rect l="l" t="t" r="r" b="b"/>
              <a:pathLst>
                <a:path w="1454" h="730" extrusionOk="0">
                  <a:moveTo>
                    <a:pt x="781" y="1"/>
                  </a:moveTo>
                  <a:cubicBezTo>
                    <a:pt x="479" y="1"/>
                    <a:pt x="225" y="157"/>
                    <a:pt x="104" y="281"/>
                  </a:cubicBezTo>
                  <a:cubicBezTo>
                    <a:pt x="1" y="384"/>
                    <a:pt x="1" y="547"/>
                    <a:pt x="98" y="650"/>
                  </a:cubicBezTo>
                  <a:cubicBezTo>
                    <a:pt x="150" y="702"/>
                    <a:pt x="221" y="730"/>
                    <a:pt x="290" y="730"/>
                  </a:cubicBezTo>
                  <a:cubicBezTo>
                    <a:pt x="356" y="730"/>
                    <a:pt x="421" y="702"/>
                    <a:pt x="473" y="654"/>
                  </a:cubicBezTo>
                  <a:cubicBezTo>
                    <a:pt x="501" y="626"/>
                    <a:pt x="617" y="526"/>
                    <a:pt x="774" y="526"/>
                  </a:cubicBezTo>
                  <a:cubicBezTo>
                    <a:pt x="845" y="526"/>
                    <a:pt x="925" y="546"/>
                    <a:pt x="1009" y="603"/>
                  </a:cubicBezTo>
                  <a:cubicBezTo>
                    <a:pt x="1054" y="632"/>
                    <a:pt x="1104" y="646"/>
                    <a:pt x="1153" y="646"/>
                  </a:cubicBezTo>
                  <a:cubicBezTo>
                    <a:pt x="1238" y="646"/>
                    <a:pt x="1321" y="605"/>
                    <a:pt x="1374" y="529"/>
                  </a:cubicBezTo>
                  <a:cubicBezTo>
                    <a:pt x="1453" y="407"/>
                    <a:pt x="1421" y="244"/>
                    <a:pt x="1299" y="165"/>
                  </a:cubicBezTo>
                  <a:cubicBezTo>
                    <a:pt x="1121" y="46"/>
                    <a:pt x="944" y="1"/>
                    <a:pt x="7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8" name="Google Shape;6088;p122"/>
            <p:cNvSpPr/>
            <p:nvPr/>
          </p:nvSpPr>
          <p:spPr>
            <a:xfrm>
              <a:off x="805158" y="2217220"/>
              <a:ext cx="50392" cy="49304"/>
            </a:xfrm>
            <a:custGeom>
              <a:avLst/>
              <a:gdLst/>
              <a:ahLst/>
              <a:cxnLst/>
              <a:rect l="l" t="t" r="r" b="b"/>
              <a:pathLst>
                <a:path w="1019" h="997" extrusionOk="0">
                  <a:moveTo>
                    <a:pt x="507" y="1"/>
                  </a:moveTo>
                  <a:cubicBezTo>
                    <a:pt x="501" y="1"/>
                    <a:pt x="496" y="1"/>
                    <a:pt x="490" y="1"/>
                  </a:cubicBezTo>
                  <a:cubicBezTo>
                    <a:pt x="215" y="16"/>
                    <a:pt x="1" y="244"/>
                    <a:pt x="14" y="520"/>
                  </a:cubicBezTo>
                  <a:cubicBezTo>
                    <a:pt x="24" y="784"/>
                    <a:pt x="248" y="996"/>
                    <a:pt x="512" y="996"/>
                  </a:cubicBezTo>
                  <a:cubicBezTo>
                    <a:pt x="517" y="996"/>
                    <a:pt x="523" y="996"/>
                    <a:pt x="528" y="996"/>
                  </a:cubicBezTo>
                  <a:cubicBezTo>
                    <a:pt x="803" y="982"/>
                    <a:pt x="1018" y="753"/>
                    <a:pt x="1005" y="477"/>
                  </a:cubicBezTo>
                  <a:cubicBezTo>
                    <a:pt x="995" y="212"/>
                    <a:pt x="771" y="1"/>
                    <a:pt x="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9" name="Google Shape;6089;p122"/>
            <p:cNvSpPr/>
            <p:nvPr/>
          </p:nvSpPr>
          <p:spPr>
            <a:xfrm>
              <a:off x="802389" y="2252084"/>
              <a:ext cx="71854" cy="36100"/>
            </a:xfrm>
            <a:custGeom>
              <a:avLst/>
              <a:gdLst/>
              <a:ahLst/>
              <a:cxnLst/>
              <a:rect l="l" t="t" r="r" b="b"/>
              <a:pathLst>
                <a:path w="1453" h="730" extrusionOk="0">
                  <a:moveTo>
                    <a:pt x="783" y="0"/>
                  </a:moveTo>
                  <a:cubicBezTo>
                    <a:pt x="480" y="0"/>
                    <a:pt x="227" y="156"/>
                    <a:pt x="102" y="281"/>
                  </a:cubicBezTo>
                  <a:cubicBezTo>
                    <a:pt x="0" y="384"/>
                    <a:pt x="0" y="548"/>
                    <a:pt x="102" y="650"/>
                  </a:cubicBezTo>
                  <a:cubicBezTo>
                    <a:pt x="154" y="701"/>
                    <a:pt x="220" y="729"/>
                    <a:pt x="290" y="729"/>
                  </a:cubicBezTo>
                  <a:cubicBezTo>
                    <a:pt x="355" y="729"/>
                    <a:pt x="425" y="701"/>
                    <a:pt x="477" y="650"/>
                  </a:cubicBezTo>
                  <a:cubicBezTo>
                    <a:pt x="483" y="643"/>
                    <a:pt x="605" y="524"/>
                    <a:pt x="778" y="524"/>
                  </a:cubicBezTo>
                  <a:cubicBezTo>
                    <a:pt x="848" y="524"/>
                    <a:pt x="927" y="544"/>
                    <a:pt x="1009" y="599"/>
                  </a:cubicBezTo>
                  <a:cubicBezTo>
                    <a:pt x="1054" y="631"/>
                    <a:pt x="1106" y="646"/>
                    <a:pt x="1157" y="646"/>
                  </a:cubicBezTo>
                  <a:cubicBezTo>
                    <a:pt x="1241" y="646"/>
                    <a:pt x="1324" y="604"/>
                    <a:pt x="1373" y="529"/>
                  </a:cubicBezTo>
                  <a:cubicBezTo>
                    <a:pt x="1453" y="408"/>
                    <a:pt x="1419" y="244"/>
                    <a:pt x="1303" y="164"/>
                  </a:cubicBezTo>
                  <a:cubicBezTo>
                    <a:pt x="1123" y="45"/>
                    <a:pt x="946" y="0"/>
                    <a:pt x="7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0" name="Google Shape;6090;p122"/>
            <p:cNvSpPr/>
            <p:nvPr/>
          </p:nvSpPr>
          <p:spPr>
            <a:xfrm>
              <a:off x="548842" y="1925100"/>
              <a:ext cx="204585" cy="218976"/>
            </a:xfrm>
            <a:custGeom>
              <a:avLst/>
              <a:gdLst/>
              <a:ahLst/>
              <a:cxnLst/>
              <a:rect l="l" t="t" r="r" b="b"/>
              <a:pathLst>
                <a:path w="4137" h="4428" extrusionOk="0">
                  <a:moveTo>
                    <a:pt x="3876" y="1"/>
                  </a:moveTo>
                  <a:cubicBezTo>
                    <a:pt x="3727" y="1"/>
                    <a:pt x="3610" y="118"/>
                    <a:pt x="3610" y="263"/>
                  </a:cubicBezTo>
                  <a:cubicBezTo>
                    <a:pt x="3610" y="1309"/>
                    <a:pt x="2760" y="2158"/>
                    <a:pt x="1718" y="2158"/>
                  </a:cubicBezTo>
                  <a:lnTo>
                    <a:pt x="1677" y="2158"/>
                  </a:lnTo>
                  <a:cubicBezTo>
                    <a:pt x="752" y="2158"/>
                    <a:pt x="0" y="2910"/>
                    <a:pt x="0" y="3830"/>
                  </a:cubicBezTo>
                  <a:lnTo>
                    <a:pt x="0" y="4166"/>
                  </a:lnTo>
                  <a:cubicBezTo>
                    <a:pt x="0" y="4311"/>
                    <a:pt x="121" y="4428"/>
                    <a:pt x="266" y="4428"/>
                  </a:cubicBezTo>
                  <a:cubicBezTo>
                    <a:pt x="411" y="4428"/>
                    <a:pt x="528" y="4311"/>
                    <a:pt x="528" y="4166"/>
                  </a:cubicBezTo>
                  <a:lnTo>
                    <a:pt x="528" y="3830"/>
                  </a:lnTo>
                  <a:cubicBezTo>
                    <a:pt x="528" y="3199"/>
                    <a:pt x="1042" y="2686"/>
                    <a:pt x="1677" y="2686"/>
                  </a:cubicBezTo>
                  <a:lnTo>
                    <a:pt x="1718" y="2686"/>
                  </a:lnTo>
                  <a:cubicBezTo>
                    <a:pt x="3050" y="2686"/>
                    <a:pt x="4137" y="1598"/>
                    <a:pt x="4137" y="263"/>
                  </a:cubicBezTo>
                  <a:cubicBezTo>
                    <a:pt x="4137" y="118"/>
                    <a:pt x="4020" y="1"/>
                    <a:pt x="38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1" name="Google Shape;6091;p122"/>
            <p:cNvSpPr/>
            <p:nvPr/>
          </p:nvSpPr>
          <p:spPr>
            <a:xfrm>
              <a:off x="777662" y="1789846"/>
              <a:ext cx="90548" cy="152165"/>
            </a:xfrm>
            <a:custGeom>
              <a:avLst/>
              <a:gdLst/>
              <a:ahLst/>
              <a:cxnLst/>
              <a:rect l="l" t="t" r="r" b="b"/>
              <a:pathLst>
                <a:path w="1831" h="3077" extrusionOk="0">
                  <a:moveTo>
                    <a:pt x="262" y="0"/>
                  </a:moveTo>
                  <a:cubicBezTo>
                    <a:pt x="117" y="0"/>
                    <a:pt x="1" y="117"/>
                    <a:pt x="1" y="262"/>
                  </a:cubicBezTo>
                  <a:lnTo>
                    <a:pt x="1" y="831"/>
                  </a:lnTo>
                  <a:cubicBezTo>
                    <a:pt x="1" y="1279"/>
                    <a:pt x="365" y="1643"/>
                    <a:pt x="813" y="1643"/>
                  </a:cubicBezTo>
                  <a:cubicBezTo>
                    <a:pt x="1084" y="1643"/>
                    <a:pt x="1308" y="1867"/>
                    <a:pt x="1308" y="2139"/>
                  </a:cubicBezTo>
                  <a:lnTo>
                    <a:pt x="1308" y="2811"/>
                  </a:lnTo>
                  <a:cubicBezTo>
                    <a:pt x="1308" y="2960"/>
                    <a:pt x="1425" y="3077"/>
                    <a:pt x="1570" y="3077"/>
                  </a:cubicBezTo>
                  <a:cubicBezTo>
                    <a:pt x="1714" y="3077"/>
                    <a:pt x="1831" y="2960"/>
                    <a:pt x="1831" y="2811"/>
                  </a:cubicBezTo>
                  <a:lnTo>
                    <a:pt x="1831" y="2139"/>
                  </a:lnTo>
                  <a:cubicBezTo>
                    <a:pt x="1831" y="1578"/>
                    <a:pt x="1373" y="1121"/>
                    <a:pt x="813" y="1121"/>
                  </a:cubicBezTo>
                  <a:cubicBezTo>
                    <a:pt x="654" y="1121"/>
                    <a:pt x="524" y="990"/>
                    <a:pt x="524" y="831"/>
                  </a:cubicBezTo>
                  <a:lnTo>
                    <a:pt x="524" y="262"/>
                  </a:lnTo>
                  <a:cubicBezTo>
                    <a:pt x="524" y="117"/>
                    <a:pt x="406" y="0"/>
                    <a:pt x="2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2" name="Google Shape;6092;p122"/>
            <p:cNvSpPr/>
            <p:nvPr/>
          </p:nvSpPr>
          <p:spPr>
            <a:xfrm>
              <a:off x="788987" y="1927227"/>
              <a:ext cx="104691" cy="223575"/>
            </a:xfrm>
            <a:custGeom>
              <a:avLst/>
              <a:gdLst/>
              <a:ahLst/>
              <a:cxnLst/>
              <a:rect l="l" t="t" r="r" b="b"/>
              <a:pathLst>
                <a:path w="2117" h="4521" extrusionOk="0">
                  <a:moveTo>
                    <a:pt x="261" y="1"/>
                  </a:moveTo>
                  <a:cubicBezTo>
                    <a:pt x="117" y="1"/>
                    <a:pt x="0" y="117"/>
                    <a:pt x="0" y="262"/>
                  </a:cubicBezTo>
                  <a:lnTo>
                    <a:pt x="0" y="1457"/>
                  </a:lnTo>
                  <a:cubicBezTo>
                    <a:pt x="0" y="2018"/>
                    <a:pt x="453" y="2475"/>
                    <a:pt x="1013" y="2475"/>
                  </a:cubicBezTo>
                  <a:cubicBezTo>
                    <a:pt x="1332" y="2475"/>
                    <a:pt x="1588" y="2732"/>
                    <a:pt x="1588" y="3050"/>
                  </a:cubicBezTo>
                  <a:lnTo>
                    <a:pt x="1588" y="4259"/>
                  </a:lnTo>
                  <a:cubicBezTo>
                    <a:pt x="1588" y="4404"/>
                    <a:pt x="1709" y="4520"/>
                    <a:pt x="1854" y="4520"/>
                  </a:cubicBezTo>
                  <a:cubicBezTo>
                    <a:pt x="1998" y="4520"/>
                    <a:pt x="2116" y="4404"/>
                    <a:pt x="2116" y="4259"/>
                  </a:cubicBezTo>
                  <a:lnTo>
                    <a:pt x="2116" y="3050"/>
                  </a:lnTo>
                  <a:cubicBezTo>
                    <a:pt x="2116" y="2442"/>
                    <a:pt x="1621" y="1952"/>
                    <a:pt x="1013" y="1952"/>
                  </a:cubicBezTo>
                  <a:cubicBezTo>
                    <a:pt x="743" y="1952"/>
                    <a:pt x="524" y="1727"/>
                    <a:pt x="524" y="1457"/>
                  </a:cubicBezTo>
                  <a:lnTo>
                    <a:pt x="524" y="262"/>
                  </a:lnTo>
                  <a:cubicBezTo>
                    <a:pt x="524" y="117"/>
                    <a:pt x="407" y="1"/>
                    <a:pt x="2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3" name="Google Shape;6093;p122"/>
            <p:cNvSpPr/>
            <p:nvPr/>
          </p:nvSpPr>
          <p:spPr>
            <a:xfrm>
              <a:off x="1222445" y="1349367"/>
              <a:ext cx="702918" cy="1283342"/>
            </a:xfrm>
            <a:custGeom>
              <a:avLst/>
              <a:gdLst/>
              <a:ahLst/>
              <a:cxnLst/>
              <a:rect l="l" t="t" r="r" b="b"/>
              <a:pathLst>
                <a:path w="14214" h="25951" extrusionOk="0">
                  <a:moveTo>
                    <a:pt x="3105" y="0"/>
                  </a:moveTo>
                  <a:cubicBezTo>
                    <a:pt x="1470" y="0"/>
                    <a:pt x="24" y="1296"/>
                    <a:pt x="24" y="3033"/>
                  </a:cubicBezTo>
                  <a:lnTo>
                    <a:pt x="24" y="21291"/>
                  </a:lnTo>
                  <a:cubicBezTo>
                    <a:pt x="0" y="23550"/>
                    <a:pt x="1779" y="25432"/>
                    <a:pt x="4081" y="25582"/>
                  </a:cubicBezTo>
                  <a:lnTo>
                    <a:pt x="9735" y="25941"/>
                  </a:lnTo>
                  <a:cubicBezTo>
                    <a:pt x="9826" y="25947"/>
                    <a:pt x="9917" y="25950"/>
                    <a:pt x="10006" y="25950"/>
                  </a:cubicBezTo>
                  <a:cubicBezTo>
                    <a:pt x="12213" y="25950"/>
                    <a:pt x="14052" y="24217"/>
                    <a:pt x="14106" y="22019"/>
                  </a:cubicBezTo>
                  <a:lnTo>
                    <a:pt x="14139" y="20847"/>
                  </a:lnTo>
                  <a:cubicBezTo>
                    <a:pt x="14213" y="17933"/>
                    <a:pt x="13803" y="15028"/>
                    <a:pt x="12929" y="12246"/>
                  </a:cubicBezTo>
                  <a:lnTo>
                    <a:pt x="12075" y="9537"/>
                  </a:lnTo>
                  <a:cubicBezTo>
                    <a:pt x="10810" y="5522"/>
                    <a:pt x="7976" y="2160"/>
                    <a:pt x="4188" y="194"/>
                  </a:cubicBezTo>
                  <a:cubicBezTo>
                    <a:pt x="3827" y="62"/>
                    <a:pt x="3461" y="0"/>
                    <a:pt x="31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4" name="Google Shape;6094;p122"/>
            <p:cNvSpPr/>
            <p:nvPr/>
          </p:nvSpPr>
          <p:spPr>
            <a:xfrm>
              <a:off x="1423523" y="2614230"/>
              <a:ext cx="297" cy="247"/>
            </a:xfrm>
            <a:custGeom>
              <a:avLst/>
              <a:gdLst/>
              <a:ahLst/>
              <a:cxnLst/>
              <a:rect l="l" t="t" r="r" b="b"/>
              <a:pathLst>
                <a:path w="6" h="5" extrusionOk="0">
                  <a:moveTo>
                    <a:pt x="1" y="0"/>
                  </a:moveTo>
                  <a:cubicBezTo>
                    <a:pt x="1" y="5"/>
                    <a:pt x="1" y="5"/>
                    <a:pt x="5" y="5"/>
                  </a:cubicBezTo>
                  <a:cubicBezTo>
                    <a:pt x="5" y="5"/>
                    <a:pt x="1" y="5"/>
                    <a:pt x="1" y="0"/>
                  </a:cubicBezTo>
                  <a:close/>
                </a:path>
              </a:pathLst>
            </a:custGeom>
            <a:solidFill>
              <a:srgbClr val="F870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5" name="Google Shape;6095;p122"/>
            <p:cNvSpPr/>
            <p:nvPr/>
          </p:nvSpPr>
          <p:spPr>
            <a:xfrm>
              <a:off x="1314527" y="2538912"/>
              <a:ext cx="482211" cy="93811"/>
            </a:xfrm>
            <a:custGeom>
              <a:avLst/>
              <a:gdLst/>
              <a:ahLst/>
              <a:cxnLst/>
              <a:rect l="l" t="t" r="r" b="b"/>
              <a:pathLst>
                <a:path w="9751" h="1897" extrusionOk="0">
                  <a:moveTo>
                    <a:pt x="4026" y="0"/>
                  </a:moveTo>
                  <a:cubicBezTo>
                    <a:pt x="2284" y="0"/>
                    <a:pt x="875" y="416"/>
                    <a:pt x="1" y="757"/>
                  </a:cubicBezTo>
                  <a:cubicBezTo>
                    <a:pt x="623" y="1192"/>
                    <a:pt x="1369" y="1467"/>
                    <a:pt x="2177" y="1523"/>
                  </a:cubicBezTo>
                  <a:lnTo>
                    <a:pt x="2205" y="1523"/>
                  </a:lnTo>
                  <a:cubicBezTo>
                    <a:pt x="2205" y="1528"/>
                    <a:pt x="2209" y="1528"/>
                    <a:pt x="2209" y="1528"/>
                  </a:cubicBezTo>
                  <a:lnTo>
                    <a:pt x="2219" y="1528"/>
                  </a:lnTo>
                  <a:lnTo>
                    <a:pt x="7873" y="1887"/>
                  </a:lnTo>
                  <a:cubicBezTo>
                    <a:pt x="7963" y="1892"/>
                    <a:pt x="8051" y="1896"/>
                    <a:pt x="8144" y="1896"/>
                  </a:cubicBezTo>
                  <a:cubicBezTo>
                    <a:pt x="8709" y="1896"/>
                    <a:pt x="9256" y="1780"/>
                    <a:pt x="9750" y="1574"/>
                  </a:cubicBezTo>
                  <a:lnTo>
                    <a:pt x="9293" y="1313"/>
                  </a:lnTo>
                  <a:cubicBezTo>
                    <a:pt x="7375" y="327"/>
                    <a:pt x="5571" y="0"/>
                    <a:pt x="40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6" name="Google Shape;6096;p122"/>
            <p:cNvSpPr/>
            <p:nvPr/>
          </p:nvSpPr>
          <p:spPr>
            <a:xfrm>
              <a:off x="1223583" y="1349713"/>
              <a:ext cx="609898" cy="1128506"/>
            </a:xfrm>
            <a:custGeom>
              <a:avLst/>
              <a:gdLst/>
              <a:ahLst/>
              <a:cxnLst/>
              <a:rect l="l" t="t" r="r" b="b"/>
              <a:pathLst>
                <a:path w="12333" h="22820" extrusionOk="0">
                  <a:moveTo>
                    <a:pt x="2876" y="0"/>
                  </a:moveTo>
                  <a:cubicBezTo>
                    <a:pt x="1331" y="103"/>
                    <a:pt x="1" y="1364"/>
                    <a:pt x="1" y="3026"/>
                  </a:cubicBezTo>
                  <a:lnTo>
                    <a:pt x="1" y="9549"/>
                  </a:lnTo>
                  <a:cubicBezTo>
                    <a:pt x="14" y="9545"/>
                    <a:pt x="29" y="9539"/>
                    <a:pt x="46" y="9539"/>
                  </a:cubicBezTo>
                  <a:lnTo>
                    <a:pt x="66" y="9539"/>
                  </a:lnTo>
                  <a:lnTo>
                    <a:pt x="66" y="4474"/>
                  </a:lnTo>
                  <a:cubicBezTo>
                    <a:pt x="66" y="3086"/>
                    <a:pt x="1322" y="2050"/>
                    <a:pt x="2742" y="2050"/>
                  </a:cubicBezTo>
                  <a:cubicBezTo>
                    <a:pt x="3050" y="2050"/>
                    <a:pt x="3367" y="2101"/>
                    <a:pt x="3680" y="2205"/>
                  </a:cubicBezTo>
                  <a:cubicBezTo>
                    <a:pt x="6113" y="3371"/>
                    <a:pt x="8097" y="5146"/>
                    <a:pt x="9404" y="7293"/>
                  </a:cubicBezTo>
                  <a:cubicBezTo>
                    <a:pt x="9591" y="7172"/>
                    <a:pt x="9774" y="7041"/>
                    <a:pt x="9951" y="6911"/>
                  </a:cubicBezTo>
                  <a:cubicBezTo>
                    <a:pt x="9951" y="6906"/>
                    <a:pt x="9955" y="6901"/>
                    <a:pt x="9960" y="6901"/>
                  </a:cubicBezTo>
                  <a:cubicBezTo>
                    <a:pt x="8690" y="4026"/>
                    <a:pt x="6468" y="1649"/>
                    <a:pt x="3638" y="164"/>
                  </a:cubicBezTo>
                  <a:cubicBezTo>
                    <a:pt x="3386" y="70"/>
                    <a:pt x="3128" y="19"/>
                    <a:pt x="2876" y="0"/>
                  </a:cubicBezTo>
                  <a:close/>
                  <a:moveTo>
                    <a:pt x="1" y="9955"/>
                  </a:moveTo>
                  <a:lnTo>
                    <a:pt x="1" y="14321"/>
                  </a:lnTo>
                  <a:cubicBezTo>
                    <a:pt x="18" y="14312"/>
                    <a:pt x="42" y="14302"/>
                    <a:pt x="66" y="14302"/>
                  </a:cubicBezTo>
                  <a:lnTo>
                    <a:pt x="66" y="9965"/>
                  </a:lnTo>
                  <a:cubicBezTo>
                    <a:pt x="52" y="9959"/>
                    <a:pt x="42" y="9959"/>
                    <a:pt x="38" y="9959"/>
                  </a:cubicBezTo>
                  <a:cubicBezTo>
                    <a:pt x="24" y="9959"/>
                    <a:pt x="10" y="9959"/>
                    <a:pt x="1" y="9955"/>
                  </a:cubicBezTo>
                  <a:close/>
                  <a:moveTo>
                    <a:pt x="10133" y="7298"/>
                  </a:moveTo>
                  <a:cubicBezTo>
                    <a:pt x="9964" y="7425"/>
                    <a:pt x="9792" y="7541"/>
                    <a:pt x="9619" y="7658"/>
                  </a:cubicBezTo>
                  <a:cubicBezTo>
                    <a:pt x="9983" y="8302"/>
                    <a:pt x="10287" y="8979"/>
                    <a:pt x="10530" y="9679"/>
                  </a:cubicBezTo>
                  <a:lnTo>
                    <a:pt x="11268" y="11851"/>
                  </a:lnTo>
                  <a:cubicBezTo>
                    <a:pt x="11664" y="13004"/>
                    <a:pt x="11949" y="14185"/>
                    <a:pt x="12122" y="15381"/>
                  </a:cubicBezTo>
                  <a:cubicBezTo>
                    <a:pt x="12145" y="15377"/>
                    <a:pt x="12169" y="15372"/>
                    <a:pt x="12192" y="15367"/>
                  </a:cubicBezTo>
                  <a:lnTo>
                    <a:pt x="12206" y="15367"/>
                  </a:lnTo>
                  <a:cubicBezTo>
                    <a:pt x="12048" y="13808"/>
                    <a:pt x="11729" y="12267"/>
                    <a:pt x="11263" y="10763"/>
                  </a:cubicBezTo>
                  <a:lnTo>
                    <a:pt x="10520" y="8382"/>
                  </a:lnTo>
                  <a:cubicBezTo>
                    <a:pt x="10404" y="8013"/>
                    <a:pt x="10273" y="7653"/>
                    <a:pt x="10133" y="7298"/>
                  </a:cubicBezTo>
                  <a:close/>
                  <a:moveTo>
                    <a:pt x="12244" y="15782"/>
                  </a:moveTo>
                  <a:cubicBezTo>
                    <a:pt x="12225" y="15787"/>
                    <a:pt x="12201" y="15792"/>
                    <a:pt x="12178" y="15797"/>
                  </a:cubicBezTo>
                  <a:cubicBezTo>
                    <a:pt x="12267" y="16521"/>
                    <a:pt x="12318" y="17249"/>
                    <a:pt x="12328" y="17978"/>
                  </a:cubicBezTo>
                  <a:cubicBezTo>
                    <a:pt x="12332" y="17244"/>
                    <a:pt x="12304" y="16511"/>
                    <a:pt x="12244" y="15782"/>
                  </a:cubicBezTo>
                  <a:close/>
                  <a:moveTo>
                    <a:pt x="1" y="14709"/>
                  </a:moveTo>
                  <a:lnTo>
                    <a:pt x="1" y="18799"/>
                  </a:lnTo>
                  <a:cubicBezTo>
                    <a:pt x="1" y="19098"/>
                    <a:pt x="42" y="19392"/>
                    <a:pt x="113" y="19668"/>
                  </a:cubicBezTo>
                  <a:cubicBezTo>
                    <a:pt x="80" y="19481"/>
                    <a:pt x="61" y="19284"/>
                    <a:pt x="66" y="19088"/>
                  </a:cubicBezTo>
                  <a:lnTo>
                    <a:pt x="66" y="14756"/>
                  </a:lnTo>
                  <a:cubicBezTo>
                    <a:pt x="38" y="14737"/>
                    <a:pt x="14" y="14722"/>
                    <a:pt x="1" y="14709"/>
                  </a:cubicBezTo>
                  <a:close/>
                  <a:moveTo>
                    <a:pt x="8382" y="22806"/>
                  </a:moveTo>
                  <a:lnTo>
                    <a:pt x="8475" y="22810"/>
                  </a:lnTo>
                  <a:cubicBezTo>
                    <a:pt x="8555" y="22815"/>
                    <a:pt x="8634" y="22819"/>
                    <a:pt x="8714" y="22819"/>
                  </a:cubicBezTo>
                  <a:lnTo>
                    <a:pt x="8718" y="22819"/>
                  </a:lnTo>
                  <a:cubicBezTo>
                    <a:pt x="8643" y="22819"/>
                    <a:pt x="8569" y="22815"/>
                    <a:pt x="8494" y="22810"/>
                  </a:cubicBezTo>
                  <a:lnTo>
                    <a:pt x="8382" y="2280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7" name="Google Shape;6097;p122"/>
            <p:cNvSpPr/>
            <p:nvPr/>
          </p:nvSpPr>
          <p:spPr>
            <a:xfrm>
              <a:off x="1225660" y="1451092"/>
              <a:ext cx="610343" cy="1027030"/>
            </a:xfrm>
            <a:custGeom>
              <a:avLst/>
              <a:gdLst/>
              <a:ahLst/>
              <a:cxnLst/>
              <a:rect l="l" t="t" r="r" b="b"/>
              <a:pathLst>
                <a:path w="12342" h="20768" extrusionOk="0">
                  <a:moveTo>
                    <a:pt x="2699" y="0"/>
                  </a:moveTo>
                  <a:cubicBezTo>
                    <a:pt x="1280" y="0"/>
                    <a:pt x="24" y="1035"/>
                    <a:pt x="24" y="2424"/>
                  </a:cubicBezTo>
                  <a:lnTo>
                    <a:pt x="24" y="17038"/>
                  </a:lnTo>
                  <a:cubicBezTo>
                    <a:pt x="0" y="18846"/>
                    <a:pt x="1545" y="20354"/>
                    <a:pt x="3545" y="20471"/>
                  </a:cubicBezTo>
                  <a:lnTo>
                    <a:pt x="8452" y="20760"/>
                  </a:lnTo>
                  <a:cubicBezTo>
                    <a:pt x="8532" y="20765"/>
                    <a:pt x="8612" y="20767"/>
                    <a:pt x="8691" y="20767"/>
                  </a:cubicBezTo>
                  <a:cubicBezTo>
                    <a:pt x="10608" y="20767"/>
                    <a:pt x="12204" y="19380"/>
                    <a:pt x="12253" y="17622"/>
                  </a:cubicBezTo>
                  <a:lnTo>
                    <a:pt x="12276" y="16684"/>
                  </a:lnTo>
                  <a:cubicBezTo>
                    <a:pt x="12342" y="14353"/>
                    <a:pt x="11987" y="12028"/>
                    <a:pt x="11226" y="9801"/>
                  </a:cubicBezTo>
                  <a:lnTo>
                    <a:pt x="10488" y="7629"/>
                  </a:lnTo>
                  <a:cubicBezTo>
                    <a:pt x="9390" y="4417"/>
                    <a:pt x="6925" y="1728"/>
                    <a:pt x="3638" y="155"/>
                  </a:cubicBezTo>
                  <a:cubicBezTo>
                    <a:pt x="3325" y="49"/>
                    <a:pt x="3008" y="0"/>
                    <a:pt x="26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8" name="Google Shape;6098;p122"/>
            <p:cNvSpPr/>
            <p:nvPr/>
          </p:nvSpPr>
          <p:spPr>
            <a:xfrm>
              <a:off x="1215275" y="1821941"/>
              <a:ext cx="8357" cy="20078"/>
            </a:xfrm>
            <a:custGeom>
              <a:avLst/>
              <a:gdLst/>
              <a:ahLst/>
              <a:cxnLst/>
              <a:rect l="l" t="t" r="r" b="b"/>
              <a:pathLst>
                <a:path w="169" h="406" extrusionOk="0">
                  <a:moveTo>
                    <a:pt x="169" y="0"/>
                  </a:moveTo>
                  <a:cubicBezTo>
                    <a:pt x="74" y="18"/>
                    <a:pt x="9" y="98"/>
                    <a:pt x="5" y="192"/>
                  </a:cubicBezTo>
                  <a:cubicBezTo>
                    <a:pt x="0" y="298"/>
                    <a:pt x="70" y="388"/>
                    <a:pt x="169" y="406"/>
                  </a:cubicBezTo>
                  <a:lnTo>
                    <a:pt x="1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9" name="Google Shape;6099;p122"/>
            <p:cNvSpPr/>
            <p:nvPr/>
          </p:nvSpPr>
          <p:spPr>
            <a:xfrm>
              <a:off x="1716089" y="1689159"/>
              <a:ext cx="17655" cy="21462"/>
            </a:xfrm>
            <a:custGeom>
              <a:avLst/>
              <a:gdLst/>
              <a:ahLst/>
              <a:cxnLst/>
              <a:rect l="l" t="t" r="r" b="b"/>
              <a:pathLst>
                <a:path w="357" h="434" extrusionOk="0">
                  <a:moveTo>
                    <a:pt x="117" y="0"/>
                  </a:moveTo>
                  <a:cubicBezTo>
                    <a:pt x="76" y="0"/>
                    <a:pt x="39" y="14"/>
                    <a:pt x="1" y="37"/>
                  </a:cubicBezTo>
                  <a:cubicBezTo>
                    <a:pt x="61" y="168"/>
                    <a:pt x="117" y="299"/>
                    <a:pt x="174" y="434"/>
                  </a:cubicBezTo>
                  <a:cubicBezTo>
                    <a:pt x="197" y="416"/>
                    <a:pt x="221" y="397"/>
                    <a:pt x="244" y="378"/>
                  </a:cubicBezTo>
                  <a:cubicBezTo>
                    <a:pt x="337" y="308"/>
                    <a:pt x="356" y="173"/>
                    <a:pt x="286" y="84"/>
                  </a:cubicBezTo>
                  <a:cubicBezTo>
                    <a:pt x="244" y="28"/>
                    <a:pt x="179" y="0"/>
                    <a:pt x="117" y="0"/>
                  </a:cubicBezTo>
                  <a:close/>
                </a:path>
              </a:pathLst>
            </a:custGeom>
            <a:solidFill>
              <a:srgbClr val="FF78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0" name="Google Shape;6100;p122"/>
            <p:cNvSpPr/>
            <p:nvPr/>
          </p:nvSpPr>
          <p:spPr>
            <a:xfrm>
              <a:off x="1223583" y="1821941"/>
              <a:ext cx="49" cy="20078"/>
            </a:xfrm>
            <a:custGeom>
              <a:avLst/>
              <a:gdLst/>
              <a:ahLst/>
              <a:cxnLst/>
              <a:rect l="l" t="t" r="r" b="b"/>
              <a:pathLst>
                <a:path w="1" h="406" extrusionOk="0">
                  <a:moveTo>
                    <a:pt x="1" y="0"/>
                  </a:moveTo>
                  <a:lnTo>
                    <a:pt x="1" y="0"/>
                  </a:lnTo>
                  <a:lnTo>
                    <a:pt x="1" y="406"/>
                  </a:lnTo>
                  <a:lnTo>
                    <a:pt x="1" y="406"/>
                  </a:lnTo>
                  <a:close/>
                </a:path>
              </a:pathLst>
            </a:custGeom>
            <a:solidFill>
              <a:srgbClr val="FFA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1" name="Google Shape;6101;p122"/>
            <p:cNvSpPr/>
            <p:nvPr/>
          </p:nvSpPr>
          <p:spPr>
            <a:xfrm>
              <a:off x="1223583" y="1690989"/>
              <a:ext cx="501102" cy="151572"/>
            </a:xfrm>
            <a:custGeom>
              <a:avLst/>
              <a:gdLst/>
              <a:ahLst/>
              <a:cxnLst/>
              <a:rect l="l" t="t" r="r" b="b"/>
              <a:pathLst>
                <a:path w="10133" h="3065" extrusionOk="0">
                  <a:moveTo>
                    <a:pt x="9960" y="0"/>
                  </a:moveTo>
                  <a:cubicBezTo>
                    <a:pt x="9955" y="0"/>
                    <a:pt x="9951" y="5"/>
                    <a:pt x="9951" y="10"/>
                  </a:cubicBezTo>
                  <a:cubicBezTo>
                    <a:pt x="9774" y="140"/>
                    <a:pt x="9591" y="271"/>
                    <a:pt x="9404" y="392"/>
                  </a:cubicBezTo>
                  <a:cubicBezTo>
                    <a:pt x="9479" y="515"/>
                    <a:pt x="9550" y="636"/>
                    <a:pt x="9619" y="757"/>
                  </a:cubicBezTo>
                  <a:cubicBezTo>
                    <a:pt x="9792" y="640"/>
                    <a:pt x="9964" y="524"/>
                    <a:pt x="10133" y="397"/>
                  </a:cubicBezTo>
                  <a:cubicBezTo>
                    <a:pt x="10076" y="262"/>
                    <a:pt x="10020" y="131"/>
                    <a:pt x="9960" y="0"/>
                  </a:cubicBezTo>
                  <a:close/>
                  <a:moveTo>
                    <a:pt x="46" y="2638"/>
                  </a:moveTo>
                  <a:cubicBezTo>
                    <a:pt x="29" y="2638"/>
                    <a:pt x="14" y="2644"/>
                    <a:pt x="1" y="2648"/>
                  </a:cubicBezTo>
                  <a:lnTo>
                    <a:pt x="1" y="3054"/>
                  </a:lnTo>
                  <a:cubicBezTo>
                    <a:pt x="10" y="3058"/>
                    <a:pt x="24" y="3058"/>
                    <a:pt x="38" y="3058"/>
                  </a:cubicBezTo>
                  <a:cubicBezTo>
                    <a:pt x="42" y="3058"/>
                    <a:pt x="52" y="3058"/>
                    <a:pt x="66" y="3064"/>
                  </a:cubicBezTo>
                  <a:lnTo>
                    <a:pt x="66" y="263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2" name="Google Shape;6102;p122"/>
            <p:cNvSpPr/>
            <p:nvPr/>
          </p:nvSpPr>
          <p:spPr>
            <a:xfrm>
              <a:off x="1226797" y="1710375"/>
              <a:ext cx="472519" cy="132384"/>
            </a:xfrm>
            <a:custGeom>
              <a:avLst/>
              <a:gdLst/>
              <a:ahLst/>
              <a:cxnLst/>
              <a:rect l="l" t="t" r="r" b="b"/>
              <a:pathLst>
                <a:path w="9555" h="2677" extrusionOk="0">
                  <a:moveTo>
                    <a:pt x="9339" y="0"/>
                  </a:moveTo>
                  <a:cubicBezTo>
                    <a:pt x="6151" y="2093"/>
                    <a:pt x="1662" y="2256"/>
                    <a:pt x="360" y="2256"/>
                  </a:cubicBezTo>
                  <a:cubicBezTo>
                    <a:pt x="160" y="2256"/>
                    <a:pt x="33" y="2252"/>
                    <a:pt x="1" y="2246"/>
                  </a:cubicBezTo>
                  <a:lnTo>
                    <a:pt x="1" y="2672"/>
                  </a:lnTo>
                  <a:cubicBezTo>
                    <a:pt x="66" y="2672"/>
                    <a:pt x="220" y="2677"/>
                    <a:pt x="453" y="2677"/>
                  </a:cubicBezTo>
                  <a:cubicBezTo>
                    <a:pt x="1910" y="2677"/>
                    <a:pt x="6309" y="2489"/>
                    <a:pt x="9554" y="365"/>
                  </a:cubicBezTo>
                  <a:cubicBezTo>
                    <a:pt x="9485" y="244"/>
                    <a:pt x="9414" y="123"/>
                    <a:pt x="93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3" name="Google Shape;6103;p122"/>
            <p:cNvSpPr/>
            <p:nvPr/>
          </p:nvSpPr>
          <p:spPr>
            <a:xfrm>
              <a:off x="1216165" y="2057931"/>
              <a:ext cx="7467" cy="19188"/>
            </a:xfrm>
            <a:custGeom>
              <a:avLst/>
              <a:gdLst/>
              <a:ahLst/>
              <a:cxnLst/>
              <a:rect l="l" t="t" r="r" b="b"/>
              <a:pathLst>
                <a:path w="151" h="388" extrusionOk="0">
                  <a:moveTo>
                    <a:pt x="151" y="0"/>
                  </a:moveTo>
                  <a:cubicBezTo>
                    <a:pt x="123" y="15"/>
                    <a:pt x="99" y="33"/>
                    <a:pt x="75" y="56"/>
                  </a:cubicBezTo>
                  <a:cubicBezTo>
                    <a:pt x="0" y="145"/>
                    <a:pt x="15" y="276"/>
                    <a:pt x="103" y="351"/>
                  </a:cubicBezTo>
                  <a:cubicBezTo>
                    <a:pt x="108" y="355"/>
                    <a:pt x="127" y="369"/>
                    <a:pt x="151" y="388"/>
                  </a:cubicBezTo>
                  <a:lnTo>
                    <a:pt x="1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4" name="Google Shape;6104;p122"/>
            <p:cNvSpPr/>
            <p:nvPr/>
          </p:nvSpPr>
          <p:spPr>
            <a:xfrm>
              <a:off x="1827161" y="2109412"/>
              <a:ext cx="12314" cy="20820"/>
            </a:xfrm>
            <a:custGeom>
              <a:avLst/>
              <a:gdLst/>
              <a:ahLst/>
              <a:cxnLst/>
              <a:rect l="l" t="t" r="r" b="b"/>
              <a:pathLst>
                <a:path w="249" h="421" extrusionOk="0">
                  <a:moveTo>
                    <a:pt x="24" y="0"/>
                  </a:moveTo>
                  <a:cubicBezTo>
                    <a:pt x="15" y="0"/>
                    <a:pt x="11" y="0"/>
                    <a:pt x="1" y="5"/>
                  </a:cubicBezTo>
                  <a:cubicBezTo>
                    <a:pt x="15" y="140"/>
                    <a:pt x="29" y="280"/>
                    <a:pt x="39" y="420"/>
                  </a:cubicBezTo>
                  <a:lnTo>
                    <a:pt x="57" y="420"/>
                  </a:lnTo>
                  <a:cubicBezTo>
                    <a:pt x="174" y="397"/>
                    <a:pt x="248" y="290"/>
                    <a:pt x="230" y="178"/>
                  </a:cubicBezTo>
                  <a:cubicBezTo>
                    <a:pt x="211" y="75"/>
                    <a:pt x="123" y="0"/>
                    <a:pt x="24" y="0"/>
                  </a:cubicBezTo>
                  <a:close/>
                </a:path>
              </a:pathLst>
            </a:custGeom>
            <a:solidFill>
              <a:srgbClr val="FF78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5" name="Google Shape;6105;p122"/>
            <p:cNvSpPr/>
            <p:nvPr/>
          </p:nvSpPr>
          <p:spPr>
            <a:xfrm>
              <a:off x="1223583" y="2057931"/>
              <a:ext cx="49" cy="19188"/>
            </a:xfrm>
            <a:custGeom>
              <a:avLst/>
              <a:gdLst/>
              <a:ahLst/>
              <a:cxnLst/>
              <a:rect l="l" t="t" r="r" b="b"/>
              <a:pathLst>
                <a:path w="1" h="388" extrusionOk="0">
                  <a:moveTo>
                    <a:pt x="1" y="0"/>
                  </a:moveTo>
                  <a:lnTo>
                    <a:pt x="1" y="0"/>
                  </a:lnTo>
                  <a:lnTo>
                    <a:pt x="1" y="388"/>
                  </a:lnTo>
                  <a:lnTo>
                    <a:pt x="1" y="388"/>
                  </a:lnTo>
                  <a:close/>
                </a:path>
              </a:pathLst>
            </a:custGeom>
            <a:solidFill>
              <a:srgbClr val="FFA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6" name="Google Shape;6106;p122"/>
            <p:cNvSpPr/>
            <p:nvPr/>
          </p:nvSpPr>
          <p:spPr>
            <a:xfrm>
              <a:off x="1223583" y="2056992"/>
              <a:ext cx="605496" cy="73931"/>
            </a:xfrm>
            <a:custGeom>
              <a:avLst/>
              <a:gdLst/>
              <a:ahLst/>
              <a:cxnLst/>
              <a:rect l="l" t="t" r="r" b="b"/>
              <a:pathLst>
                <a:path w="12244" h="1495" extrusionOk="0">
                  <a:moveTo>
                    <a:pt x="66" y="0"/>
                  </a:moveTo>
                  <a:cubicBezTo>
                    <a:pt x="42" y="0"/>
                    <a:pt x="18" y="10"/>
                    <a:pt x="1" y="19"/>
                  </a:cubicBezTo>
                  <a:lnTo>
                    <a:pt x="1" y="407"/>
                  </a:lnTo>
                  <a:cubicBezTo>
                    <a:pt x="14" y="420"/>
                    <a:pt x="38" y="435"/>
                    <a:pt x="66" y="454"/>
                  </a:cubicBezTo>
                  <a:lnTo>
                    <a:pt x="66" y="0"/>
                  </a:lnTo>
                  <a:close/>
                  <a:moveTo>
                    <a:pt x="12192" y="1065"/>
                  </a:moveTo>
                  <a:cubicBezTo>
                    <a:pt x="12169" y="1070"/>
                    <a:pt x="12145" y="1075"/>
                    <a:pt x="12122" y="1079"/>
                  </a:cubicBezTo>
                  <a:cubicBezTo>
                    <a:pt x="12141" y="1215"/>
                    <a:pt x="12160" y="1355"/>
                    <a:pt x="12178" y="1495"/>
                  </a:cubicBezTo>
                  <a:cubicBezTo>
                    <a:pt x="12201" y="1490"/>
                    <a:pt x="12225" y="1485"/>
                    <a:pt x="12244" y="1480"/>
                  </a:cubicBezTo>
                  <a:cubicBezTo>
                    <a:pt x="12234" y="1340"/>
                    <a:pt x="12220" y="1200"/>
                    <a:pt x="12206" y="106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7" name="Google Shape;6107;p122"/>
            <p:cNvSpPr/>
            <p:nvPr/>
          </p:nvSpPr>
          <p:spPr>
            <a:xfrm>
              <a:off x="1226797" y="2056992"/>
              <a:ext cx="599018" cy="97965"/>
            </a:xfrm>
            <a:custGeom>
              <a:avLst/>
              <a:gdLst/>
              <a:ahLst/>
              <a:cxnLst/>
              <a:rect l="l" t="t" r="r" b="b"/>
              <a:pathLst>
                <a:path w="12113" h="1981" extrusionOk="0">
                  <a:moveTo>
                    <a:pt x="1" y="0"/>
                  </a:moveTo>
                  <a:lnTo>
                    <a:pt x="1" y="454"/>
                  </a:lnTo>
                  <a:cubicBezTo>
                    <a:pt x="472" y="790"/>
                    <a:pt x="2457" y="1980"/>
                    <a:pt x="6828" y="1980"/>
                  </a:cubicBezTo>
                  <a:cubicBezTo>
                    <a:pt x="8308" y="1980"/>
                    <a:pt x="10059" y="1845"/>
                    <a:pt x="12113" y="1495"/>
                  </a:cubicBezTo>
                  <a:cubicBezTo>
                    <a:pt x="12095" y="1355"/>
                    <a:pt x="12076" y="1215"/>
                    <a:pt x="12057" y="1079"/>
                  </a:cubicBezTo>
                  <a:cubicBezTo>
                    <a:pt x="10050" y="1420"/>
                    <a:pt x="8336" y="1551"/>
                    <a:pt x="6888" y="1551"/>
                  </a:cubicBezTo>
                  <a:cubicBezTo>
                    <a:pt x="2050" y="1551"/>
                    <a:pt x="188" y="71"/>
                    <a:pt x="160" y="47"/>
                  </a:cubicBezTo>
                  <a:cubicBezTo>
                    <a:pt x="117" y="15"/>
                    <a:pt x="71" y="0"/>
                    <a:pt x="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8" name="Google Shape;6108;p122"/>
            <p:cNvSpPr/>
            <p:nvPr/>
          </p:nvSpPr>
          <p:spPr>
            <a:xfrm>
              <a:off x="1662085" y="2180723"/>
              <a:ext cx="70915" cy="44903"/>
            </a:xfrm>
            <a:custGeom>
              <a:avLst/>
              <a:gdLst/>
              <a:ahLst/>
              <a:cxnLst/>
              <a:rect l="l" t="t" r="r" b="b"/>
              <a:pathLst>
                <a:path w="1434" h="908" extrusionOk="0">
                  <a:moveTo>
                    <a:pt x="517" y="1"/>
                  </a:moveTo>
                  <a:cubicBezTo>
                    <a:pt x="373" y="1"/>
                    <a:pt x="252" y="35"/>
                    <a:pt x="173" y="86"/>
                  </a:cubicBezTo>
                  <a:cubicBezTo>
                    <a:pt x="19" y="179"/>
                    <a:pt x="0" y="305"/>
                    <a:pt x="61" y="379"/>
                  </a:cubicBezTo>
                  <a:cubicBezTo>
                    <a:pt x="127" y="454"/>
                    <a:pt x="239" y="491"/>
                    <a:pt x="347" y="534"/>
                  </a:cubicBezTo>
                  <a:cubicBezTo>
                    <a:pt x="453" y="571"/>
                    <a:pt x="561" y="613"/>
                    <a:pt x="655" y="655"/>
                  </a:cubicBezTo>
                  <a:cubicBezTo>
                    <a:pt x="743" y="697"/>
                    <a:pt x="851" y="748"/>
                    <a:pt x="948" y="799"/>
                  </a:cubicBezTo>
                  <a:cubicBezTo>
                    <a:pt x="1048" y="849"/>
                    <a:pt x="1146" y="907"/>
                    <a:pt x="1246" y="907"/>
                  </a:cubicBezTo>
                  <a:cubicBezTo>
                    <a:pt x="1249" y="907"/>
                    <a:pt x="1253" y="907"/>
                    <a:pt x="1257" y="907"/>
                  </a:cubicBezTo>
                  <a:cubicBezTo>
                    <a:pt x="1350" y="903"/>
                    <a:pt x="1434" y="810"/>
                    <a:pt x="1406" y="636"/>
                  </a:cubicBezTo>
                  <a:cubicBezTo>
                    <a:pt x="1383" y="468"/>
                    <a:pt x="1220" y="221"/>
                    <a:pt x="916" y="86"/>
                  </a:cubicBezTo>
                  <a:cubicBezTo>
                    <a:pt x="776" y="25"/>
                    <a:pt x="639"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9" name="Google Shape;6109;p122"/>
            <p:cNvSpPr/>
            <p:nvPr/>
          </p:nvSpPr>
          <p:spPr>
            <a:xfrm>
              <a:off x="1365118" y="2174295"/>
              <a:ext cx="76701" cy="36249"/>
            </a:xfrm>
            <a:custGeom>
              <a:avLst/>
              <a:gdLst/>
              <a:ahLst/>
              <a:cxnLst/>
              <a:rect l="l" t="t" r="r" b="b"/>
              <a:pathLst>
                <a:path w="1551" h="733" extrusionOk="0">
                  <a:moveTo>
                    <a:pt x="816" y="0"/>
                  </a:moveTo>
                  <a:cubicBezTo>
                    <a:pt x="785" y="0"/>
                    <a:pt x="753" y="2"/>
                    <a:pt x="720" y="5"/>
                  </a:cubicBezTo>
                  <a:cubicBezTo>
                    <a:pt x="388" y="37"/>
                    <a:pt x="160" y="229"/>
                    <a:pt x="80" y="388"/>
                  </a:cubicBezTo>
                  <a:cubicBezTo>
                    <a:pt x="1" y="552"/>
                    <a:pt x="52" y="677"/>
                    <a:pt x="145" y="710"/>
                  </a:cubicBezTo>
                  <a:cubicBezTo>
                    <a:pt x="182" y="727"/>
                    <a:pt x="222" y="732"/>
                    <a:pt x="265" y="732"/>
                  </a:cubicBezTo>
                  <a:cubicBezTo>
                    <a:pt x="330" y="732"/>
                    <a:pt x="400" y="719"/>
                    <a:pt x="468" y="710"/>
                  </a:cubicBezTo>
                  <a:cubicBezTo>
                    <a:pt x="585" y="687"/>
                    <a:pt x="697" y="673"/>
                    <a:pt x="799" y="664"/>
                  </a:cubicBezTo>
                  <a:cubicBezTo>
                    <a:pt x="897" y="654"/>
                    <a:pt x="1014" y="645"/>
                    <a:pt x="1130" y="640"/>
                  </a:cubicBezTo>
                  <a:cubicBezTo>
                    <a:pt x="1242" y="636"/>
                    <a:pt x="1365" y="640"/>
                    <a:pt x="1449" y="580"/>
                  </a:cubicBezTo>
                  <a:cubicBezTo>
                    <a:pt x="1527" y="528"/>
                    <a:pt x="1551" y="397"/>
                    <a:pt x="1430" y="253"/>
                  </a:cubicBezTo>
                  <a:cubicBezTo>
                    <a:pt x="1329" y="126"/>
                    <a:pt x="1102" y="0"/>
                    <a:pt x="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0" name="Google Shape;6110;p122"/>
            <p:cNvSpPr/>
            <p:nvPr/>
          </p:nvSpPr>
          <p:spPr>
            <a:xfrm>
              <a:off x="1662283" y="2262024"/>
              <a:ext cx="72102" cy="36051"/>
            </a:xfrm>
            <a:custGeom>
              <a:avLst/>
              <a:gdLst/>
              <a:ahLst/>
              <a:cxnLst/>
              <a:rect l="l" t="t" r="r" b="b"/>
              <a:pathLst>
                <a:path w="1458" h="729" extrusionOk="0">
                  <a:moveTo>
                    <a:pt x="674" y="0"/>
                  </a:moveTo>
                  <a:cubicBezTo>
                    <a:pt x="511" y="0"/>
                    <a:pt x="335" y="45"/>
                    <a:pt x="155" y="164"/>
                  </a:cubicBezTo>
                  <a:cubicBezTo>
                    <a:pt x="34" y="244"/>
                    <a:pt x="1" y="407"/>
                    <a:pt x="85" y="528"/>
                  </a:cubicBezTo>
                  <a:cubicBezTo>
                    <a:pt x="134" y="604"/>
                    <a:pt x="217" y="646"/>
                    <a:pt x="301" y="646"/>
                  </a:cubicBezTo>
                  <a:cubicBezTo>
                    <a:pt x="352" y="646"/>
                    <a:pt x="403" y="631"/>
                    <a:pt x="449" y="599"/>
                  </a:cubicBezTo>
                  <a:cubicBezTo>
                    <a:pt x="531" y="544"/>
                    <a:pt x="609" y="524"/>
                    <a:pt x="680" y="524"/>
                  </a:cubicBezTo>
                  <a:cubicBezTo>
                    <a:pt x="839" y="524"/>
                    <a:pt x="957" y="625"/>
                    <a:pt x="987" y="655"/>
                  </a:cubicBezTo>
                  <a:cubicBezTo>
                    <a:pt x="1037" y="706"/>
                    <a:pt x="1103" y="729"/>
                    <a:pt x="1168" y="729"/>
                  </a:cubicBezTo>
                  <a:cubicBezTo>
                    <a:pt x="1239" y="729"/>
                    <a:pt x="1304" y="701"/>
                    <a:pt x="1356" y="650"/>
                  </a:cubicBezTo>
                  <a:cubicBezTo>
                    <a:pt x="1458" y="547"/>
                    <a:pt x="1458" y="384"/>
                    <a:pt x="1356" y="281"/>
                  </a:cubicBezTo>
                  <a:cubicBezTo>
                    <a:pt x="1231" y="157"/>
                    <a:pt x="977" y="0"/>
                    <a:pt x="6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1" name="Google Shape;6111;p122"/>
            <p:cNvSpPr/>
            <p:nvPr/>
          </p:nvSpPr>
          <p:spPr>
            <a:xfrm>
              <a:off x="1342024" y="2252084"/>
              <a:ext cx="71854" cy="36100"/>
            </a:xfrm>
            <a:custGeom>
              <a:avLst/>
              <a:gdLst/>
              <a:ahLst/>
              <a:cxnLst/>
              <a:rect l="l" t="t" r="r" b="b"/>
              <a:pathLst>
                <a:path w="1453" h="730" extrusionOk="0">
                  <a:moveTo>
                    <a:pt x="670" y="0"/>
                  </a:moveTo>
                  <a:cubicBezTo>
                    <a:pt x="507" y="0"/>
                    <a:pt x="330" y="45"/>
                    <a:pt x="151" y="164"/>
                  </a:cubicBezTo>
                  <a:cubicBezTo>
                    <a:pt x="28" y="244"/>
                    <a:pt x="0" y="408"/>
                    <a:pt x="80" y="529"/>
                  </a:cubicBezTo>
                  <a:cubicBezTo>
                    <a:pt x="130" y="604"/>
                    <a:pt x="212" y="646"/>
                    <a:pt x="297" y="646"/>
                  </a:cubicBezTo>
                  <a:cubicBezTo>
                    <a:pt x="347" y="646"/>
                    <a:pt x="399" y="631"/>
                    <a:pt x="444" y="599"/>
                  </a:cubicBezTo>
                  <a:cubicBezTo>
                    <a:pt x="526" y="545"/>
                    <a:pt x="604" y="525"/>
                    <a:pt x="675" y="525"/>
                  </a:cubicBezTo>
                  <a:cubicBezTo>
                    <a:pt x="834" y="525"/>
                    <a:pt x="952" y="626"/>
                    <a:pt x="981" y="655"/>
                  </a:cubicBezTo>
                  <a:cubicBezTo>
                    <a:pt x="1033" y="701"/>
                    <a:pt x="1098" y="729"/>
                    <a:pt x="1164" y="729"/>
                  </a:cubicBezTo>
                  <a:cubicBezTo>
                    <a:pt x="1233" y="729"/>
                    <a:pt x="1299" y="701"/>
                    <a:pt x="1350" y="650"/>
                  </a:cubicBezTo>
                  <a:cubicBezTo>
                    <a:pt x="1453" y="548"/>
                    <a:pt x="1453" y="384"/>
                    <a:pt x="1350" y="281"/>
                  </a:cubicBezTo>
                  <a:cubicBezTo>
                    <a:pt x="1226" y="156"/>
                    <a:pt x="973"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2" name="Google Shape;6112;p122"/>
            <p:cNvSpPr/>
            <p:nvPr/>
          </p:nvSpPr>
          <p:spPr>
            <a:xfrm rot="9899951">
              <a:off x="1468327" y="2278938"/>
              <a:ext cx="113000" cy="53557"/>
            </a:xfrm>
            <a:custGeom>
              <a:avLst/>
              <a:gdLst/>
              <a:ahLst/>
              <a:cxnLst/>
              <a:rect l="l" t="t" r="r" b="b"/>
              <a:pathLst>
                <a:path w="2285" h="1083" extrusionOk="0">
                  <a:moveTo>
                    <a:pt x="1061" y="0"/>
                  </a:moveTo>
                  <a:cubicBezTo>
                    <a:pt x="487" y="0"/>
                    <a:pt x="108" y="462"/>
                    <a:pt x="95" y="485"/>
                  </a:cubicBezTo>
                  <a:cubicBezTo>
                    <a:pt x="0" y="598"/>
                    <a:pt x="19" y="761"/>
                    <a:pt x="132" y="850"/>
                  </a:cubicBezTo>
                  <a:cubicBezTo>
                    <a:pt x="180" y="890"/>
                    <a:pt x="239" y="909"/>
                    <a:pt x="298" y="909"/>
                  </a:cubicBezTo>
                  <a:cubicBezTo>
                    <a:pt x="374" y="909"/>
                    <a:pt x="450" y="876"/>
                    <a:pt x="500" y="813"/>
                  </a:cubicBezTo>
                  <a:cubicBezTo>
                    <a:pt x="505" y="813"/>
                    <a:pt x="743" y="527"/>
                    <a:pt x="1061" y="527"/>
                  </a:cubicBezTo>
                  <a:lnTo>
                    <a:pt x="1065" y="527"/>
                  </a:lnTo>
                  <a:cubicBezTo>
                    <a:pt x="1299" y="527"/>
                    <a:pt x="1541" y="682"/>
                    <a:pt x="1780" y="981"/>
                  </a:cubicBezTo>
                  <a:cubicBezTo>
                    <a:pt x="1832" y="1046"/>
                    <a:pt x="1911" y="1083"/>
                    <a:pt x="1985" y="1083"/>
                  </a:cubicBezTo>
                  <a:cubicBezTo>
                    <a:pt x="2046" y="1083"/>
                    <a:pt x="2102" y="1065"/>
                    <a:pt x="2149" y="1022"/>
                  </a:cubicBezTo>
                  <a:cubicBezTo>
                    <a:pt x="2265" y="934"/>
                    <a:pt x="2284" y="770"/>
                    <a:pt x="2191" y="654"/>
                  </a:cubicBezTo>
                  <a:cubicBezTo>
                    <a:pt x="1845" y="219"/>
                    <a:pt x="1467" y="0"/>
                    <a:pt x="1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3" name="Google Shape;6113;p122"/>
            <p:cNvSpPr/>
            <p:nvPr/>
          </p:nvSpPr>
          <p:spPr>
            <a:xfrm>
              <a:off x="1462789" y="1925100"/>
              <a:ext cx="204634" cy="218976"/>
            </a:xfrm>
            <a:custGeom>
              <a:avLst/>
              <a:gdLst/>
              <a:ahLst/>
              <a:cxnLst/>
              <a:rect l="l" t="t" r="r" b="b"/>
              <a:pathLst>
                <a:path w="4138" h="4428" extrusionOk="0">
                  <a:moveTo>
                    <a:pt x="263" y="1"/>
                  </a:moveTo>
                  <a:cubicBezTo>
                    <a:pt x="118" y="1"/>
                    <a:pt x="0" y="118"/>
                    <a:pt x="0" y="263"/>
                  </a:cubicBezTo>
                  <a:cubicBezTo>
                    <a:pt x="0" y="1598"/>
                    <a:pt x="1089" y="2686"/>
                    <a:pt x="2420" y="2686"/>
                  </a:cubicBezTo>
                  <a:lnTo>
                    <a:pt x="2461" y="2686"/>
                  </a:lnTo>
                  <a:cubicBezTo>
                    <a:pt x="3097" y="2686"/>
                    <a:pt x="3610" y="3199"/>
                    <a:pt x="3610" y="3830"/>
                  </a:cubicBezTo>
                  <a:lnTo>
                    <a:pt x="3610" y="4166"/>
                  </a:lnTo>
                  <a:cubicBezTo>
                    <a:pt x="3610" y="4311"/>
                    <a:pt x="3727" y="4428"/>
                    <a:pt x="3872" y="4428"/>
                  </a:cubicBezTo>
                  <a:cubicBezTo>
                    <a:pt x="4017" y="4428"/>
                    <a:pt x="4138" y="4311"/>
                    <a:pt x="4138" y="4166"/>
                  </a:cubicBezTo>
                  <a:lnTo>
                    <a:pt x="4138" y="3830"/>
                  </a:lnTo>
                  <a:cubicBezTo>
                    <a:pt x="4138" y="2910"/>
                    <a:pt x="3386" y="2158"/>
                    <a:pt x="2461" y="2158"/>
                  </a:cubicBezTo>
                  <a:lnTo>
                    <a:pt x="2420" y="2158"/>
                  </a:lnTo>
                  <a:cubicBezTo>
                    <a:pt x="1379" y="2158"/>
                    <a:pt x="528" y="1309"/>
                    <a:pt x="528" y="263"/>
                  </a:cubicBezTo>
                  <a:cubicBezTo>
                    <a:pt x="528" y="118"/>
                    <a:pt x="407" y="1"/>
                    <a:pt x="2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4" name="Google Shape;6114;p122"/>
            <p:cNvSpPr/>
            <p:nvPr/>
          </p:nvSpPr>
          <p:spPr>
            <a:xfrm>
              <a:off x="1348057" y="1789846"/>
              <a:ext cx="90548" cy="152165"/>
            </a:xfrm>
            <a:custGeom>
              <a:avLst/>
              <a:gdLst/>
              <a:ahLst/>
              <a:cxnLst/>
              <a:rect l="l" t="t" r="r" b="b"/>
              <a:pathLst>
                <a:path w="1831" h="3077" extrusionOk="0">
                  <a:moveTo>
                    <a:pt x="1570" y="0"/>
                  </a:moveTo>
                  <a:cubicBezTo>
                    <a:pt x="1424" y="0"/>
                    <a:pt x="1307" y="117"/>
                    <a:pt x="1307" y="262"/>
                  </a:cubicBezTo>
                  <a:lnTo>
                    <a:pt x="1307" y="831"/>
                  </a:lnTo>
                  <a:cubicBezTo>
                    <a:pt x="1307" y="990"/>
                    <a:pt x="1177" y="1121"/>
                    <a:pt x="1018" y="1121"/>
                  </a:cubicBezTo>
                  <a:cubicBezTo>
                    <a:pt x="458" y="1121"/>
                    <a:pt x="1" y="1578"/>
                    <a:pt x="1" y="2139"/>
                  </a:cubicBezTo>
                  <a:lnTo>
                    <a:pt x="1" y="2811"/>
                  </a:lnTo>
                  <a:cubicBezTo>
                    <a:pt x="1" y="2960"/>
                    <a:pt x="117" y="3077"/>
                    <a:pt x="262" y="3077"/>
                  </a:cubicBezTo>
                  <a:cubicBezTo>
                    <a:pt x="406" y="3077"/>
                    <a:pt x="523" y="2960"/>
                    <a:pt x="523" y="2811"/>
                  </a:cubicBezTo>
                  <a:lnTo>
                    <a:pt x="523" y="2139"/>
                  </a:lnTo>
                  <a:cubicBezTo>
                    <a:pt x="523" y="1867"/>
                    <a:pt x="747" y="1643"/>
                    <a:pt x="1018" y="1643"/>
                  </a:cubicBezTo>
                  <a:cubicBezTo>
                    <a:pt x="1466" y="1643"/>
                    <a:pt x="1831" y="1279"/>
                    <a:pt x="1831" y="831"/>
                  </a:cubicBezTo>
                  <a:lnTo>
                    <a:pt x="1831" y="262"/>
                  </a:lnTo>
                  <a:cubicBezTo>
                    <a:pt x="1831" y="117"/>
                    <a:pt x="1714" y="0"/>
                    <a:pt x="15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5" name="Google Shape;6115;p122"/>
            <p:cNvSpPr/>
            <p:nvPr/>
          </p:nvSpPr>
          <p:spPr>
            <a:xfrm>
              <a:off x="1322638" y="1927227"/>
              <a:ext cx="104641" cy="223575"/>
            </a:xfrm>
            <a:custGeom>
              <a:avLst/>
              <a:gdLst/>
              <a:ahLst/>
              <a:cxnLst/>
              <a:rect l="l" t="t" r="r" b="b"/>
              <a:pathLst>
                <a:path w="2116" h="4521" extrusionOk="0">
                  <a:moveTo>
                    <a:pt x="1854" y="1"/>
                  </a:moveTo>
                  <a:cubicBezTo>
                    <a:pt x="1709" y="1"/>
                    <a:pt x="1593" y="117"/>
                    <a:pt x="1593" y="262"/>
                  </a:cubicBezTo>
                  <a:lnTo>
                    <a:pt x="1593" y="1457"/>
                  </a:lnTo>
                  <a:cubicBezTo>
                    <a:pt x="1593" y="1727"/>
                    <a:pt x="1369" y="1952"/>
                    <a:pt x="1103" y="1952"/>
                  </a:cubicBezTo>
                  <a:cubicBezTo>
                    <a:pt x="496" y="1952"/>
                    <a:pt x="0" y="2442"/>
                    <a:pt x="0" y="3050"/>
                  </a:cubicBezTo>
                  <a:lnTo>
                    <a:pt x="0" y="4259"/>
                  </a:lnTo>
                  <a:cubicBezTo>
                    <a:pt x="0" y="4404"/>
                    <a:pt x="117" y="4520"/>
                    <a:pt x="262" y="4520"/>
                  </a:cubicBezTo>
                  <a:cubicBezTo>
                    <a:pt x="407" y="4520"/>
                    <a:pt x="528" y="4404"/>
                    <a:pt x="528" y="4259"/>
                  </a:cubicBezTo>
                  <a:lnTo>
                    <a:pt x="528" y="3050"/>
                  </a:lnTo>
                  <a:cubicBezTo>
                    <a:pt x="528" y="2732"/>
                    <a:pt x="785" y="2475"/>
                    <a:pt x="1103" y="2475"/>
                  </a:cubicBezTo>
                  <a:cubicBezTo>
                    <a:pt x="1663" y="2475"/>
                    <a:pt x="2116" y="2018"/>
                    <a:pt x="2116" y="1457"/>
                  </a:cubicBezTo>
                  <a:lnTo>
                    <a:pt x="2116" y="262"/>
                  </a:lnTo>
                  <a:cubicBezTo>
                    <a:pt x="2116" y="117"/>
                    <a:pt x="1999" y="1"/>
                    <a:pt x="18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6" name="Google Shape;6116;p122"/>
            <p:cNvSpPr/>
            <p:nvPr/>
          </p:nvSpPr>
          <p:spPr>
            <a:xfrm>
              <a:off x="609323" y="1138400"/>
              <a:ext cx="997605" cy="815768"/>
            </a:xfrm>
            <a:custGeom>
              <a:avLst/>
              <a:gdLst/>
              <a:ahLst/>
              <a:cxnLst/>
              <a:rect l="l" t="t" r="r" b="b"/>
              <a:pathLst>
                <a:path w="20173" h="16496" extrusionOk="0">
                  <a:moveTo>
                    <a:pt x="10077" y="0"/>
                  </a:moveTo>
                  <a:cubicBezTo>
                    <a:pt x="9872" y="0"/>
                    <a:pt x="9708" y="164"/>
                    <a:pt x="9708" y="370"/>
                  </a:cubicBezTo>
                  <a:lnTo>
                    <a:pt x="9708" y="486"/>
                  </a:lnTo>
                  <a:cubicBezTo>
                    <a:pt x="9699" y="495"/>
                    <a:pt x="9694" y="500"/>
                    <a:pt x="9694" y="500"/>
                  </a:cubicBezTo>
                  <a:cubicBezTo>
                    <a:pt x="9694" y="500"/>
                    <a:pt x="9493" y="8807"/>
                    <a:pt x="9269" y="12551"/>
                  </a:cubicBezTo>
                  <a:cubicBezTo>
                    <a:pt x="9111" y="15256"/>
                    <a:pt x="8513" y="15368"/>
                    <a:pt x="7775" y="15671"/>
                  </a:cubicBezTo>
                  <a:cubicBezTo>
                    <a:pt x="7775" y="15671"/>
                    <a:pt x="7784" y="15689"/>
                    <a:pt x="7808" y="15723"/>
                  </a:cubicBezTo>
                  <a:lnTo>
                    <a:pt x="2092" y="15723"/>
                  </a:lnTo>
                  <a:cubicBezTo>
                    <a:pt x="1345" y="15723"/>
                    <a:pt x="739" y="15116"/>
                    <a:pt x="739" y="14368"/>
                  </a:cubicBezTo>
                  <a:lnTo>
                    <a:pt x="739" y="13435"/>
                  </a:lnTo>
                  <a:cubicBezTo>
                    <a:pt x="739" y="13234"/>
                    <a:pt x="570" y="13066"/>
                    <a:pt x="370" y="13066"/>
                  </a:cubicBezTo>
                  <a:cubicBezTo>
                    <a:pt x="164" y="13066"/>
                    <a:pt x="0" y="13234"/>
                    <a:pt x="0" y="13435"/>
                  </a:cubicBezTo>
                  <a:lnTo>
                    <a:pt x="0" y="14368"/>
                  </a:lnTo>
                  <a:cubicBezTo>
                    <a:pt x="0" y="15521"/>
                    <a:pt x="939" y="16456"/>
                    <a:pt x="2092" y="16456"/>
                  </a:cubicBezTo>
                  <a:lnTo>
                    <a:pt x="7896" y="16456"/>
                  </a:lnTo>
                  <a:cubicBezTo>
                    <a:pt x="8340" y="16456"/>
                    <a:pt x="8760" y="16344"/>
                    <a:pt x="9125" y="16143"/>
                  </a:cubicBezTo>
                  <a:cubicBezTo>
                    <a:pt x="9391" y="16026"/>
                    <a:pt x="9699" y="15797"/>
                    <a:pt x="10045" y="15396"/>
                  </a:cubicBezTo>
                  <a:cubicBezTo>
                    <a:pt x="10045" y="15396"/>
                    <a:pt x="10942" y="16495"/>
                    <a:pt x="12405" y="16495"/>
                  </a:cubicBezTo>
                  <a:cubicBezTo>
                    <a:pt x="12559" y="16495"/>
                    <a:pt x="12721" y="16483"/>
                    <a:pt x="12888" y="16456"/>
                  </a:cubicBezTo>
                  <a:lnTo>
                    <a:pt x="18081" y="16456"/>
                  </a:lnTo>
                  <a:cubicBezTo>
                    <a:pt x="19234" y="16456"/>
                    <a:pt x="20172" y="15521"/>
                    <a:pt x="20172" y="14368"/>
                  </a:cubicBezTo>
                  <a:lnTo>
                    <a:pt x="20172" y="13435"/>
                  </a:lnTo>
                  <a:cubicBezTo>
                    <a:pt x="20172" y="13234"/>
                    <a:pt x="20010" y="13066"/>
                    <a:pt x="19803" y="13066"/>
                  </a:cubicBezTo>
                  <a:cubicBezTo>
                    <a:pt x="19603" y="13066"/>
                    <a:pt x="19435" y="13234"/>
                    <a:pt x="19435" y="13435"/>
                  </a:cubicBezTo>
                  <a:lnTo>
                    <a:pt x="19435" y="14368"/>
                  </a:lnTo>
                  <a:cubicBezTo>
                    <a:pt x="19435" y="15116"/>
                    <a:pt x="18827" y="15723"/>
                    <a:pt x="18081" y="15723"/>
                  </a:cubicBezTo>
                  <a:lnTo>
                    <a:pt x="12809" y="15723"/>
                  </a:lnTo>
                  <a:cubicBezTo>
                    <a:pt x="11935" y="15419"/>
                    <a:pt x="10955" y="14695"/>
                    <a:pt x="10806" y="13000"/>
                  </a:cubicBezTo>
                  <a:cubicBezTo>
                    <a:pt x="10596" y="10661"/>
                    <a:pt x="10693" y="6281"/>
                    <a:pt x="10465" y="1103"/>
                  </a:cubicBezTo>
                  <a:lnTo>
                    <a:pt x="10465" y="370"/>
                  </a:lnTo>
                  <a:cubicBezTo>
                    <a:pt x="10465" y="164"/>
                    <a:pt x="10301" y="0"/>
                    <a:pt x="10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7" name="Google Shape;6117;p122"/>
            <p:cNvSpPr/>
            <p:nvPr/>
          </p:nvSpPr>
          <p:spPr>
            <a:xfrm>
              <a:off x="1050595" y="1444861"/>
              <a:ext cx="113444" cy="15726"/>
            </a:xfrm>
            <a:custGeom>
              <a:avLst/>
              <a:gdLst/>
              <a:ahLst/>
              <a:cxnLst/>
              <a:rect l="l" t="t" r="r" b="b"/>
              <a:pathLst>
                <a:path w="2294" h="318" extrusionOk="0">
                  <a:moveTo>
                    <a:pt x="1" y="0"/>
                  </a:moveTo>
                  <a:lnTo>
                    <a:pt x="1" y="317"/>
                  </a:lnTo>
                  <a:lnTo>
                    <a:pt x="2294" y="317"/>
                  </a:lnTo>
                  <a:lnTo>
                    <a:pt x="22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8" name="Google Shape;6118;p122"/>
            <p:cNvSpPr/>
            <p:nvPr/>
          </p:nvSpPr>
          <p:spPr>
            <a:xfrm>
              <a:off x="1050595" y="1336262"/>
              <a:ext cx="113444" cy="15825"/>
            </a:xfrm>
            <a:custGeom>
              <a:avLst/>
              <a:gdLst/>
              <a:ahLst/>
              <a:cxnLst/>
              <a:rect l="l" t="t" r="r" b="b"/>
              <a:pathLst>
                <a:path w="2294" h="320" extrusionOk="0">
                  <a:moveTo>
                    <a:pt x="1" y="1"/>
                  </a:moveTo>
                  <a:lnTo>
                    <a:pt x="1" y="319"/>
                  </a:lnTo>
                  <a:lnTo>
                    <a:pt x="2294" y="319"/>
                  </a:lnTo>
                  <a:lnTo>
                    <a:pt x="22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9" name="Google Shape;6119;p122"/>
            <p:cNvSpPr/>
            <p:nvPr/>
          </p:nvSpPr>
          <p:spPr>
            <a:xfrm>
              <a:off x="1050595" y="1231916"/>
              <a:ext cx="113444" cy="15726"/>
            </a:xfrm>
            <a:custGeom>
              <a:avLst/>
              <a:gdLst/>
              <a:ahLst/>
              <a:cxnLst/>
              <a:rect l="l" t="t" r="r" b="b"/>
              <a:pathLst>
                <a:path w="2294" h="318" extrusionOk="0">
                  <a:moveTo>
                    <a:pt x="1" y="1"/>
                  </a:moveTo>
                  <a:lnTo>
                    <a:pt x="1" y="318"/>
                  </a:lnTo>
                  <a:lnTo>
                    <a:pt x="2294" y="318"/>
                  </a:lnTo>
                  <a:lnTo>
                    <a:pt x="22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0" name="Google Shape;6120;p122"/>
            <p:cNvSpPr/>
            <p:nvPr/>
          </p:nvSpPr>
          <p:spPr>
            <a:xfrm>
              <a:off x="1050595" y="1747118"/>
              <a:ext cx="113444" cy="15726"/>
            </a:xfrm>
            <a:custGeom>
              <a:avLst/>
              <a:gdLst/>
              <a:ahLst/>
              <a:cxnLst/>
              <a:rect l="l" t="t" r="r" b="b"/>
              <a:pathLst>
                <a:path w="2294" h="318" extrusionOk="0">
                  <a:moveTo>
                    <a:pt x="1" y="0"/>
                  </a:moveTo>
                  <a:lnTo>
                    <a:pt x="1" y="318"/>
                  </a:lnTo>
                  <a:lnTo>
                    <a:pt x="2294" y="318"/>
                  </a:lnTo>
                  <a:lnTo>
                    <a:pt x="22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1" name="Google Shape;6121;p122"/>
            <p:cNvSpPr/>
            <p:nvPr/>
          </p:nvSpPr>
          <p:spPr>
            <a:xfrm>
              <a:off x="1050595" y="1638569"/>
              <a:ext cx="113444" cy="15775"/>
            </a:xfrm>
            <a:custGeom>
              <a:avLst/>
              <a:gdLst/>
              <a:ahLst/>
              <a:cxnLst/>
              <a:rect l="l" t="t" r="r" b="b"/>
              <a:pathLst>
                <a:path w="2294" h="319" extrusionOk="0">
                  <a:moveTo>
                    <a:pt x="1" y="0"/>
                  </a:moveTo>
                  <a:lnTo>
                    <a:pt x="1" y="318"/>
                  </a:lnTo>
                  <a:lnTo>
                    <a:pt x="2294" y="318"/>
                  </a:lnTo>
                  <a:lnTo>
                    <a:pt x="22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2" name="Google Shape;6122;p122"/>
            <p:cNvSpPr/>
            <p:nvPr/>
          </p:nvSpPr>
          <p:spPr>
            <a:xfrm>
              <a:off x="1050595" y="1534173"/>
              <a:ext cx="113444" cy="15726"/>
            </a:xfrm>
            <a:custGeom>
              <a:avLst/>
              <a:gdLst/>
              <a:ahLst/>
              <a:cxnLst/>
              <a:rect l="l" t="t" r="r" b="b"/>
              <a:pathLst>
                <a:path w="2294" h="318" extrusionOk="0">
                  <a:moveTo>
                    <a:pt x="1" y="1"/>
                  </a:moveTo>
                  <a:lnTo>
                    <a:pt x="1" y="318"/>
                  </a:lnTo>
                  <a:lnTo>
                    <a:pt x="2294" y="318"/>
                  </a:lnTo>
                  <a:lnTo>
                    <a:pt x="22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938860F1-C34D-8C7F-1D46-0C9CA30FB7C8}"/>
              </a:ext>
            </a:extLst>
          </p:cNvPr>
          <p:cNvSpPr/>
          <p:nvPr/>
        </p:nvSpPr>
        <p:spPr>
          <a:xfrm>
            <a:off x="724875" y="3735283"/>
            <a:ext cx="4521415" cy="732808"/>
          </a:xfrm>
          <a:prstGeom prst="rect">
            <a:avLst/>
          </a:prstGeom>
          <a:solidFill>
            <a:srgbClr val="121241"/>
          </a:solidFill>
          <a:ln>
            <a:solidFill>
              <a:srgbClr val="1212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3" name="TextBox 2">
            <a:extLst>
              <a:ext uri="{FF2B5EF4-FFF2-40B4-BE49-F238E27FC236}">
                <a16:creationId xmlns:a16="http://schemas.microsoft.com/office/drawing/2014/main" id="{C2281E99-3FCC-806A-10E5-8DE4DA103283}"/>
              </a:ext>
            </a:extLst>
          </p:cNvPr>
          <p:cNvSpPr txBox="1"/>
          <p:nvPr/>
        </p:nvSpPr>
        <p:spPr>
          <a:xfrm>
            <a:off x="774590" y="1878652"/>
            <a:ext cx="4486807" cy="2031325"/>
          </a:xfrm>
          <a:prstGeom prst="rect">
            <a:avLst/>
          </a:prstGeom>
          <a:noFill/>
        </p:spPr>
        <p:txBody>
          <a:bodyPr wrap="square" rtlCol="0">
            <a:spAutoFit/>
          </a:bodyPr>
          <a:lstStyle/>
          <a:p>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André Oliveira</a:t>
            </a:r>
            <a:b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br>
            <a:b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br>
            <a:r>
              <a:rPr lang="en-US" sz="1800"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Dooinn</a:t>
            </a:r>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Kim</a:t>
            </a:r>
            <a:b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br>
            <a:b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br>
            <a:r>
              <a:rPr lang="en-US" sz="1800"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Gonçalo</a:t>
            </a:r>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Fazenda</a:t>
            </a:r>
            <a:b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br>
            <a:b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br>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And all my classmates at </a:t>
            </a:r>
            <a:r>
              <a:rPr lang="en-US" sz="1800"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IronHack</a:t>
            </a:r>
            <a:endParaRPr lang="pt-PT" sz="1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6062"/>
                                        </p:tgtEl>
                                        <p:attrNameLst>
                                          <p:attrName>style.visibility</p:attrName>
                                        </p:attrNameLst>
                                      </p:cBhvr>
                                      <p:to>
                                        <p:strVal val="visible"/>
                                      </p:to>
                                    </p:set>
                                    <p:anim calcmode="lin" valueType="num">
                                      <p:cBhvr additive="base">
                                        <p:cTn id="7" dur="1000"/>
                                        <p:tgtEl>
                                          <p:spTgt spid="6062"/>
                                        </p:tgtEl>
                                        <p:attrNameLst>
                                          <p:attrName>ppt_w</p:attrName>
                                        </p:attrNameLst>
                                      </p:cBhvr>
                                      <p:tavLst>
                                        <p:tav tm="0">
                                          <p:val>
                                            <p:strVal val="0"/>
                                          </p:val>
                                        </p:tav>
                                        <p:tav tm="100000">
                                          <p:val>
                                            <p:strVal val="#ppt_w"/>
                                          </p:val>
                                        </p:tav>
                                      </p:tavLst>
                                    </p:anim>
                                    <p:anim calcmode="lin" valueType="num">
                                      <p:cBhvr additive="base">
                                        <p:cTn id="8" dur="1000"/>
                                        <p:tgtEl>
                                          <p:spTgt spid="6062"/>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37"/>
        <p:cNvGrpSpPr/>
        <p:nvPr/>
      </p:nvGrpSpPr>
      <p:grpSpPr>
        <a:xfrm>
          <a:off x="0" y="0"/>
          <a:ext cx="0" cy="0"/>
          <a:chOff x="0" y="0"/>
          <a:chExt cx="0" cy="0"/>
        </a:xfrm>
      </p:grpSpPr>
      <p:sp>
        <p:nvSpPr>
          <p:cNvPr id="6041" name="Google Shape;6041;p122"/>
          <p:cNvSpPr txBox="1">
            <a:spLocks noGrp="1"/>
          </p:cNvSpPr>
          <p:nvPr>
            <p:ph type="ctrTitle"/>
          </p:nvPr>
        </p:nvSpPr>
        <p:spPr>
          <a:xfrm>
            <a:off x="769634" y="2061199"/>
            <a:ext cx="3847200" cy="68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THIS WORK IS DEDICATED TO MY PARENTS</a:t>
            </a:r>
            <a:endParaRPr sz="4000" dirty="0"/>
          </a:p>
        </p:txBody>
      </p:sp>
      <p:sp>
        <p:nvSpPr>
          <p:cNvPr id="2" name="Rectangle 1">
            <a:extLst>
              <a:ext uri="{FF2B5EF4-FFF2-40B4-BE49-F238E27FC236}">
                <a16:creationId xmlns:a16="http://schemas.microsoft.com/office/drawing/2014/main" id="{938860F1-C34D-8C7F-1D46-0C9CA30FB7C8}"/>
              </a:ext>
            </a:extLst>
          </p:cNvPr>
          <p:cNvSpPr/>
          <p:nvPr/>
        </p:nvSpPr>
        <p:spPr>
          <a:xfrm>
            <a:off x="724875" y="3735283"/>
            <a:ext cx="4521415" cy="732808"/>
          </a:xfrm>
          <a:prstGeom prst="rect">
            <a:avLst/>
          </a:prstGeom>
          <a:solidFill>
            <a:srgbClr val="121241"/>
          </a:solidFill>
          <a:ln>
            <a:solidFill>
              <a:srgbClr val="1212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dirty="0"/>
          </a:p>
        </p:txBody>
      </p:sp>
      <p:grpSp>
        <p:nvGrpSpPr>
          <p:cNvPr id="5" name="Google Shape;7084;p123">
            <a:extLst>
              <a:ext uri="{FF2B5EF4-FFF2-40B4-BE49-F238E27FC236}">
                <a16:creationId xmlns:a16="http://schemas.microsoft.com/office/drawing/2014/main" id="{13CB826A-54C5-1B8D-1CAB-F53E2DAD2F52}"/>
              </a:ext>
            </a:extLst>
          </p:cNvPr>
          <p:cNvGrpSpPr/>
          <p:nvPr/>
        </p:nvGrpSpPr>
        <p:grpSpPr>
          <a:xfrm>
            <a:off x="6213765" y="1317538"/>
            <a:ext cx="1672460" cy="2508424"/>
            <a:chOff x="6830520" y="3906415"/>
            <a:chExt cx="302837" cy="454207"/>
          </a:xfrm>
        </p:grpSpPr>
        <p:sp>
          <p:nvSpPr>
            <p:cNvPr id="6" name="Google Shape;7085;p123">
              <a:extLst>
                <a:ext uri="{FF2B5EF4-FFF2-40B4-BE49-F238E27FC236}">
                  <a16:creationId xmlns:a16="http://schemas.microsoft.com/office/drawing/2014/main" id="{9271701B-AB33-411B-C2E5-5A819D994D60}"/>
                </a:ext>
              </a:extLst>
            </p:cNvPr>
            <p:cNvSpPr/>
            <p:nvPr/>
          </p:nvSpPr>
          <p:spPr>
            <a:xfrm>
              <a:off x="6970042" y="4160225"/>
              <a:ext cx="64589" cy="58633"/>
            </a:xfrm>
            <a:custGeom>
              <a:avLst/>
              <a:gdLst/>
              <a:ahLst/>
              <a:cxnLst/>
              <a:rect l="l" t="t" r="r" b="b"/>
              <a:pathLst>
                <a:path w="2017" h="1831" extrusionOk="0">
                  <a:moveTo>
                    <a:pt x="951" y="0"/>
                  </a:moveTo>
                  <a:cubicBezTo>
                    <a:pt x="951" y="464"/>
                    <a:pt x="765" y="858"/>
                    <a:pt x="371" y="1252"/>
                  </a:cubicBezTo>
                  <a:lnTo>
                    <a:pt x="1" y="1530"/>
                  </a:lnTo>
                  <a:lnTo>
                    <a:pt x="951" y="1831"/>
                  </a:lnTo>
                  <a:lnTo>
                    <a:pt x="2017" y="1530"/>
                  </a:lnTo>
                  <a:lnTo>
                    <a:pt x="1623" y="1252"/>
                  </a:lnTo>
                  <a:cubicBezTo>
                    <a:pt x="1252" y="858"/>
                    <a:pt x="1044" y="464"/>
                    <a:pt x="10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086;p123">
              <a:extLst>
                <a:ext uri="{FF2B5EF4-FFF2-40B4-BE49-F238E27FC236}">
                  <a16:creationId xmlns:a16="http://schemas.microsoft.com/office/drawing/2014/main" id="{0E6C1E7C-A2C1-E730-4757-793C404BC10F}"/>
                </a:ext>
              </a:extLst>
            </p:cNvPr>
            <p:cNvSpPr/>
            <p:nvPr/>
          </p:nvSpPr>
          <p:spPr>
            <a:xfrm>
              <a:off x="7000463" y="4042223"/>
              <a:ext cx="58665" cy="176636"/>
            </a:xfrm>
            <a:custGeom>
              <a:avLst/>
              <a:gdLst/>
              <a:ahLst/>
              <a:cxnLst/>
              <a:rect l="l" t="t" r="r" b="b"/>
              <a:pathLst>
                <a:path w="1832" h="5516" extrusionOk="0">
                  <a:moveTo>
                    <a:pt x="1" y="0"/>
                  </a:moveTo>
                  <a:lnTo>
                    <a:pt x="1" y="3685"/>
                  </a:lnTo>
                  <a:cubicBezTo>
                    <a:pt x="1" y="4149"/>
                    <a:pt x="209" y="4543"/>
                    <a:pt x="580" y="4937"/>
                  </a:cubicBezTo>
                  <a:lnTo>
                    <a:pt x="974" y="5215"/>
                  </a:lnTo>
                  <a:lnTo>
                    <a:pt x="1368" y="5516"/>
                  </a:lnTo>
                  <a:lnTo>
                    <a:pt x="1832" y="5215"/>
                  </a:lnTo>
                  <a:lnTo>
                    <a:pt x="1461" y="4937"/>
                  </a:lnTo>
                  <a:cubicBezTo>
                    <a:pt x="1067" y="4543"/>
                    <a:pt x="881" y="4149"/>
                    <a:pt x="881" y="3685"/>
                  </a:cubicBezTo>
                  <a:lnTo>
                    <a:pt x="88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87;p123">
              <a:extLst>
                <a:ext uri="{FF2B5EF4-FFF2-40B4-BE49-F238E27FC236}">
                  <a16:creationId xmlns:a16="http://schemas.microsoft.com/office/drawing/2014/main" id="{8689DBA2-DCC6-9D31-F3EF-679C11B39E6A}"/>
                </a:ext>
              </a:extLst>
            </p:cNvPr>
            <p:cNvSpPr/>
            <p:nvPr/>
          </p:nvSpPr>
          <p:spPr>
            <a:xfrm>
              <a:off x="6907694" y="4234422"/>
              <a:ext cx="188548" cy="126201"/>
            </a:xfrm>
            <a:custGeom>
              <a:avLst/>
              <a:gdLst/>
              <a:ahLst/>
              <a:cxnLst/>
              <a:rect l="l" t="t" r="r" b="b"/>
              <a:pathLst>
                <a:path w="5888" h="3941" extrusionOk="0">
                  <a:moveTo>
                    <a:pt x="3199" y="1"/>
                  </a:moveTo>
                  <a:lnTo>
                    <a:pt x="1" y="858"/>
                  </a:lnTo>
                  <a:lnTo>
                    <a:pt x="789" y="3570"/>
                  </a:lnTo>
                  <a:cubicBezTo>
                    <a:pt x="789" y="3755"/>
                    <a:pt x="1067" y="3940"/>
                    <a:pt x="1252" y="3940"/>
                  </a:cubicBezTo>
                  <a:lnTo>
                    <a:pt x="4845" y="3940"/>
                  </a:lnTo>
                  <a:cubicBezTo>
                    <a:pt x="5123" y="3940"/>
                    <a:pt x="5308" y="3755"/>
                    <a:pt x="5424" y="3477"/>
                  </a:cubicBezTo>
                  <a:lnTo>
                    <a:pt x="5887" y="858"/>
                  </a:lnTo>
                  <a:lnTo>
                    <a:pt x="31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88;p123">
              <a:extLst>
                <a:ext uri="{FF2B5EF4-FFF2-40B4-BE49-F238E27FC236}">
                  <a16:creationId xmlns:a16="http://schemas.microsoft.com/office/drawing/2014/main" id="{54FE7D7F-340F-1C9F-1E2A-B754E11AB197}"/>
                </a:ext>
              </a:extLst>
            </p:cNvPr>
            <p:cNvSpPr/>
            <p:nvPr/>
          </p:nvSpPr>
          <p:spPr>
            <a:xfrm>
              <a:off x="7059096" y="4243324"/>
              <a:ext cx="62380" cy="117298"/>
            </a:xfrm>
            <a:custGeom>
              <a:avLst/>
              <a:gdLst/>
              <a:ahLst/>
              <a:cxnLst/>
              <a:rect l="l" t="t" r="r" b="b"/>
              <a:pathLst>
                <a:path w="1948" h="3663" extrusionOk="0">
                  <a:moveTo>
                    <a:pt x="1553" y="1"/>
                  </a:moveTo>
                  <a:lnTo>
                    <a:pt x="1067" y="580"/>
                  </a:lnTo>
                  <a:lnTo>
                    <a:pt x="580" y="3199"/>
                  </a:lnTo>
                  <a:cubicBezTo>
                    <a:pt x="580" y="3477"/>
                    <a:pt x="302" y="3662"/>
                    <a:pt x="1" y="3662"/>
                  </a:cubicBezTo>
                  <a:lnTo>
                    <a:pt x="881" y="3662"/>
                  </a:lnTo>
                  <a:cubicBezTo>
                    <a:pt x="1159" y="3662"/>
                    <a:pt x="1368" y="3477"/>
                    <a:pt x="1461" y="3199"/>
                  </a:cubicBezTo>
                  <a:lnTo>
                    <a:pt x="1947" y="580"/>
                  </a:lnTo>
                  <a:lnTo>
                    <a:pt x="15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89;p123">
              <a:extLst>
                <a:ext uri="{FF2B5EF4-FFF2-40B4-BE49-F238E27FC236}">
                  <a16:creationId xmlns:a16="http://schemas.microsoft.com/office/drawing/2014/main" id="{172AC243-EBF4-CC6A-885C-04F939EA8B87}"/>
                </a:ext>
              </a:extLst>
            </p:cNvPr>
            <p:cNvSpPr/>
            <p:nvPr/>
          </p:nvSpPr>
          <p:spPr>
            <a:xfrm>
              <a:off x="6895846" y="4209188"/>
              <a:ext cx="213014" cy="52741"/>
            </a:xfrm>
            <a:custGeom>
              <a:avLst/>
              <a:gdLst/>
              <a:ahLst/>
              <a:cxnLst/>
              <a:rect l="l" t="t" r="r" b="b"/>
              <a:pathLst>
                <a:path w="6652" h="1647" extrusionOk="0">
                  <a:moveTo>
                    <a:pt x="278" y="1"/>
                  </a:moveTo>
                  <a:cubicBezTo>
                    <a:pt x="186" y="1"/>
                    <a:pt x="0" y="209"/>
                    <a:pt x="0" y="302"/>
                  </a:cubicBezTo>
                  <a:lnTo>
                    <a:pt x="0" y="1368"/>
                  </a:lnTo>
                  <a:cubicBezTo>
                    <a:pt x="0" y="1461"/>
                    <a:pt x="186" y="1646"/>
                    <a:pt x="278" y="1646"/>
                  </a:cubicBezTo>
                  <a:lnTo>
                    <a:pt x="6373" y="1646"/>
                  </a:lnTo>
                  <a:cubicBezTo>
                    <a:pt x="6466" y="1646"/>
                    <a:pt x="6651" y="1461"/>
                    <a:pt x="6651" y="1368"/>
                  </a:cubicBezTo>
                  <a:lnTo>
                    <a:pt x="6651" y="302"/>
                  </a:lnTo>
                  <a:cubicBezTo>
                    <a:pt x="6651" y="209"/>
                    <a:pt x="6466" y="1"/>
                    <a:pt x="63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90;p123">
              <a:extLst>
                <a:ext uri="{FF2B5EF4-FFF2-40B4-BE49-F238E27FC236}">
                  <a16:creationId xmlns:a16="http://schemas.microsoft.com/office/drawing/2014/main" id="{3F676055-8FFB-070A-E156-CA78A357C096}"/>
                </a:ext>
              </a:extLst>
            </p:cNvPr>
            <p:cNvSpPr/>
            <p:nvPr/>
          </p:nvSpPr>
          <p:spPr>
            <a:xfrm>
              <a:off x="7096210" y="4209188"/>
              <a:ext cx="37146" cy="52741"/>
            </a:xfrm>
            <a:custGeom>
              <a:avLst/>
              <a:gdLst/>
              <a:ahLst/>
              <a:cxnLst/>
              <a:rect l="l" t="t" r="r" b="b"/>
              <a:pathLst>
                <a:path w="1160" h="1647" extrusionOk="0">
                  <a:moveTo>
                    <a:pt x="0" y="1"/>
                  </a:moveTo>
                  <a:cubicBezTo>
                    <a:pt x="116" y="1"/>
                    <a:pt x="302" y="209"/>
                    <a:pt x="302" y="302"/>
                  </a:cubicBezTo>
                  <a:lnTo>
                    <a:pt x="302" y="1368"/>
                  </a:lnTo>
                  <a:cubicBezTo>
                    <a:pt x="302" y="1461"/>
                    <a:pt x="116" y="1646"/>
                    <a:pt x="0" y="1646"/>
                  </a:cubicBezTo>
                  <a:lnTo>
                    <a:pt x="881" y="1646"/>
                  </a:lnTo>
                  <a:cubicBezTo>
                    <a:pt x="974" y="1646"/>
                    <a:pt x="1159" y="1461"/>
                    <a:pt x="1159" y="1368"/>
                  </a:cubicBezTo>
                  <a:lnTo>
                    <a:pt x="1159" y="302"/>
                  </a:lnTo>
                  <a:cubicBezTo>
                    <a:pt x="1159" y="209"/>
                    <a:pt x="974" y="1"/>
                    <a:pt x="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91;p123">
              <a:extLst>
                <a:ext uri="{FF2B5EF4-FFF2-40B4-BE49-F238E27FC236}">
                  <a16:creationId xmlns:a16="http://schemas.microsoft.com/office/drawing/2014/main" id="{47A9934D-7406-8874-A8A3-ED9DD1A9408C}"/>
                </a:ext>
              </a:extLst>
            </p:cNvPr>
            <p:cNvSpPr/>
            <p:nvPr/>
          </p:nvSpPr>
          <p:spPr>
            <a:xfrm>
              <a:off x="6917365" y="4070402"/>
              <a:ext cx="92801" cy="89855"/>
            </a:xfrm>
            <a:custGeom>
              <a:avLst/>
              <a:gdLst/>
              <a:ahLst/>
              <a:cxnLst/>
              <a:rect l="l" t="t" r="r" b="b"/>
              <a:pathLst>
                <a:path w="2898" h="2806" extrusionOk="0">
                  <a:moveTo>
                    <a:pt x="186" y="1"/>
                  </a:moveTo>
                  <a:cubicBezTo>
                    <a:pt x="93" y="1"/>
                    <a:pt x="0" y="1"/>
                    <a:pt x="0" y="94"/>
                  </a:cubicBezTo>
                  <a:lnTo>
                    <a:pt x="0" y="488"/>
                  </a:lnTo>
                  <a:cubicBezTo>
                    <a:pt x="0" y="1739"/>
                    <a:pt x="1066" y="2805"/>
                    <a:pt x="2318" y="2805"/>
                  </a:cubicBezTo>
                  <a:lnTo>
                    <a:pt x="2897" y="2805"/>
                  </a:lnTo>
                  <a:lnTo>
                    <a:pt x="2596" y="2318"/>
                  </a:lnTo>
                  <a:cubicBezTo>
                    <a:pt x="2596" y="951"/>
                    <a:pt x="1530" y="1"/>
                    <a:pt x="2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92;p123">
              <a:extLst>
                <a:ext uri="{FF2B5EF4-FFF2-40B4-BE49-F238E27FC236}">
                  <a16:creationId xmlns:a16="http://schemas.microsoft.com/office/drawing/2014/main" id="{14499C7C-F436-8837-EB75-6B1B108C7C90}"/>
                </a:ext>
              </a:extLst>
            </p:cNvPr>
            <p:cNvSpPr/>
            <p:nvPr/>
          </p:nvSpPr>
          <p:spPr>
            <a:xfrm>
              <a:off x="6926267" y="3906415"/>
              <a:ext cx="158095" cy="148584"/>
            </a:xfrm>
            <a:custGeom>
              <a:avLst/>
              <a:gdLst/>
              <a:ahLst/>
              <a:cxnLst/>
              <a:rect l="l" t="t" r="r" b="b"/>
              <a:pathLst>
                <a:path w="4937" h="4640" extrusionOk="0">
                  <a:moveTo>
                    <a:pt x="1553" y="0"/>
                  </a:moveTo>
                  <a:cubicBezTo>
                    <a:pt x="672" y="0"/>
                    <a:pt x="0" y="672"/>
                    <a:pt x="0" y="1553"/>
                  </a:cubicBezTo>
                  <a:cubicBezTo>
                    <a:pt x="0" y="2804"/>
                    <a:pt x="1553" y="4056"/>
                    <a:pt x="2318" y="4635"/>
                  </a:cubicBezTo>
                  <a:cubicBezTo>
                    <a:pt x="2323" y="4638"/>
                    <a:pt x="2331" y="4639"/>
                    <a:pt x="2339" y="4639"/>
                  </a:cubicBezTo>
                  <a:cubicBezTo>
                    <a:pt x="2655" y="4639"/>
                    <a:pt x="4937" y="3041"/>
                    <a:pt x="4937" y="1553"/>
                  </a:cubicBezTo>
                  <a:cubicBezTo>
                    <a:pt x="4937" y="186"/>
                    <a:pt x="3685" y="0"/>
                    <a:pt x="3569" y="0"/>
                  </a:cubicBezTo>
                  <a:cubicBezTo>
                    <a:pt x="3291" y="93"/>
                    <a:pt x="3106" y="278"/>
                    <a:pt x="2897" y="394"/>
                  </a:cubicBezTo>
                  <a:cubicBezTo>
                    <a:pt x="2851" y="441"/>
                    <a:pt x="2804" y="464"/>
                    <a:pt x="2758" y="464"/>
                  </a:cubicBezTo>
                  <a:cubicBezTo>
                    <a:pt x="2712" y="464"/>
                    <a:pt x="2665" y="441"/>
                    <a:pt x="2619" y="394"/>
                  </a:cubicBezTo>
                  <a:cubicBezTo>
                    <a:pt x="2318" y="186"/>
                    <a:pt x="1947" y="0"/>
                    <a:pt x="15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3;p123">
              <a:extLst>
                <a:ext uri="{FF2B5EF4-FFF2-40B4-BE49-F238E27FC236}">
                  <a16:creationId xmlns:a16="http://schemas.microsoft.com/office/drawing/2014/main" id="{D1048112-EFEF-801C-7DE4-2A9602142FA2}"/>
                </a:ext>
              </a:extLst>
            </p:cNvPr>
            <p:cNvSpPr/>
            <p:nvPr/>
          </p:nvSpPr>
          <p:spPr>
            <a:xfrm>
              <a:off x="7000463" y="3906415"/>
              <a:ext cx="102440" cy="154380"/>
            </a:xfrm>
            <a:custGeom>
              <a:avLst/>
              <a:gdLst/>
              <a:ahLst/>
              <a:cxnLst/>
              <a:rect l="l" t="t" r="r" b="b"/>
              <a:pathLst>
                <a:path w="3199" h="4821" extrusionOk="0">
                  <a:moveTo>
                    <a:pt x="1252" y="0"/>
                  </a:moveTo>
                  <a:cubicBezTo>
                    <a:pt x="1832" y="186"/>
                    <a:pt x="2318" y="858"/>
                    <a:pt x="2318" y="1553"/>
                  </a:cubicBezTo>
                  <a:cubicBezTo>
                    <a:pt x="2318" y="2318"/>
                    <a:pt x="1739" y="3175"/>
                    <a:pt x="1067" y="3755"/>
                  </a:cubicBezTo>
                  <a:cubicBezTo>
                    <a:pt x="673" y="4149"/>
                    <a:pt x="302" y="4450"/>
                    <a:pt x="1" y="4635"/>
                  </a:cubicBezTo>
                  <a:lnTo>
                    <a:pt x="395" y="4821"/>
                  </a:lnTo>
                  <a:cubicBezTo>
                    <a:pt x="580" y="4821"/>
                    <a:pt x="1252" y="4334"/>
                    <a:pt x="1948" y="3755"/>
                  </a:cubicBezTo>
                  <a:cubicBezTo>
                    <a:pt x="2620" y="3175"/>
                    <a:pt x="3199" y="2318"/>
                    <a:pt x="3199" y="1553"/>
                  </a:cubicBezTo>
                  <a:cubicBezTo>
                    <a:pt x="3199" y="672"/>
                    <a:pt x="2527" y="0"/>
                    <a:pt x="16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094;p123">
              <a:extLst>
                <a:ext uri="{FF2B5EF4-FFF2-40B4-BE49-F238E27FC236}">
                  <a16:creationId xmlns:a16="http://schemas.microsoft.com/office/drawing/2014/main" id="{909053BF-9252-5E82-9032-6175E85BDBD1}"/>
                </a:ext>
              </a:extLst>
            </p:cNvPr>
            <p:cNvSpPr/>
            <p:nvPr/>
          </p:nvSpPr>
          <p:spPr>
            <a:xfrm>
              <a:off x="7019036" y="4070402"/>
              <a:ext cx="74228" cy="86141"/>
            </a:xfrm>
            <a:custGeom>
              <a:avLst/>
              <a:gdLst/>
              <a:ahLst/>
              <a:cxnLst/>
              <a:rect l="l" t="t" r="r" b="b"/>
              <a:pathLst>
                <a:path w="2318" h="2690" extrusionOk="0">
                  <a:moveTo>
                    <a:pt x="2040" y="1"/>
                  </a:moveTo>
                  <a:cubicBezTo>
                    <a:pt x="974" y="279"/>
                    <a:pt x="301" y="1252"/>
                    <a:pt x="301" y="2318"/>
                  </a:cubicBezTo>
                  <a:lnTo>
                    <a:pt x="0" y="2689"/>
                  </a:lnTo>
                  <a:lnTo>
                    <a:pt x="487" y="2689"/>
                  </a:lnTo>
                  <a:cubicBezTo>
                    <a:pt x="1831" y="2689"/>
                    <a:pt x="2318" y="1739"/>
                    <a:pt x="2318" y="488"/>
                  </a:cubicBezTo>
                  <a:cubicBezTo>
                    <a:pt x="2318" y="488"/>
                    <a:pt x="2225" y="1"/>
                    <a:pt x="20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095;p123">
              <a:extLst>
                <a:ext uri="{FF2B5EF4-FFF2-40B4-BE49-F238E27FC236}">
                  <a16:creationId xmlns:a16="http://schemas.microsoft.com/office/drawing/2014/main" id="{8A833717-CA67-5D7A-9478-7B7F026EB98B}"/>
                </a:ext>
              </a:extLst>
            </p:cNvPr>
            <p:cNvSpPr/>
            <p:nvPr/>
          </p:nvSpPr>
          <p:spPr>
            <a:xfrm>
              <a:off x="7028675" y="4070402"/>
              <a:ext cx="83162" cy="89855"/>
            </a:xfrm>
            <a:custGeom>
              <a:avLst/>
              <a:gdLst/>
              <a:ahLst/>
              <a:cxnLst/>
              <a:rect l="l" t="t" r="r" b="b"/>
              <a:pathLst>
                <a:path w="2597" h="2806" extrusionOk="0">
                  <a:moveTo>
                    <a:pt x="1739" y="1"/>
                  </a:moveTo>
                  <a:lnTo>
                    <a:pt x="1739" y="94"/>
                  </a:lnTo>
                  <a:lnTo>
                    <a:pt x="1739" y="488"/>
                  </a:lnTo>
                  <a:cubicBezTo>
                    <a:pt x="1739" y="1531"/>
                    <a:pt x="951" y="2411"/>
                    <a:pt x="0" y="2689"/>
                  </a:cubicBezTo>
                  <a:lnTo>
                    <a:pt x="0" y="2805"/>
                  </a:lnTo>
                  <a:lnTo>
                    <a:pt x="279" y="2805"/>
                  </a:lnTo>
                  <a:cubicBezTo>
                    <a:pt x="1530" y="2805"/>
                    <a:pt x="2596" y="1739"/>
                    <a:pt x="2596" y="488"/>
                  </a:cubicBezTo>
                  <a:lnTo>
                    <a:pt x="2596" y="94"/>
                  </a:lnTo>
                  <a:cubicBezTo>
                    <a:pt x="2596" y="1"/>
                    <a:pt x="2503" y="1"/>
                    <a:pt x="2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096;p123">
              <a:extLst>
                <a:ext uri="{FF2B5EF4-FFF2-40B4-BE49-F238E27FC236}">
                  <a16:creationId xmlns:a16="http://schemas.microsoft.com/office/drawing/2014/main" id="{5D286F7B-732C-1688-5559-21EB93A253CB}"/>
                </a:ext>
              </a:extLst>
            </p:cNvPr>
            <p:cNvSpPr/>
            <p:nvPr/>
          </p:nvSpPr>
          <p:spPr>
            <a:xfrm>
              <a:off x="6846115" y="4141652"/>
              <a:ext cx="68304" cy="33431"/>
            </a:xfrm>
            <a:custGeom>
              <a:avLst/>
              <a:gdLst/>
              <a:ahLst/>
              <a:cxnLst/>
              <a:rect l="l" t="t" r="r" b="b"/>
              <a:pathLst>
                <a:path w="2133" h="1044" extrusionOk="0">
                  <a:moveTo>
                    <a:pt x="1066" y="1"/>
                  </a:moveTo>
                  <a:cubicBezTo>
                    <a:pt x="858" y="1"/>
                    <a:pt x="580" y="93"/>
                    <a:pt x="394" y="93"/>
                  </a:cubicBezTo>
                  <a:cubicBezTo>
                    <a:pt x="278" y="279"/>
                    <a:pt x="93" y="580"/>
                    <a:pt x="0" y="766"/>
                  </a:cubicBezTo>
                  <a:cubicBezTo>
                    <a:pt x="0" y="858"/>
                    <a:pt x="186" y="951"/>
                    <a:pt x="186" y="1044"/>
                  </a:cubicBezTo>
                  <a:cubicBezTo>
                    <a:pt x="394" y="858"/>
                    <a:pt x="672" y="766"/>
                    <a:pt x="1066" y="766"/>
                  </a:cubicBezTo>
                  <a:cubicBezTo>
                    <a:pt x="1252" y="766"/>
                    <a:pt x="1437" y="858"/>
                    <a:pt x="1646" y="951"/>
                  </a:cubicBezTo>
                  <a:cubicBezTo>
                    <a:pt x="1739" y="951"/>
                    <a:pt x="1831" y="1044"/>
                    <a:pt x="1924" y="1044"/>
                  </a:cubicBezTo>
                  <a:cubicBezTo>
                    <a:pt x="1924" y="951"/>
                    <a:pt x="2132" y="858"/>
                    <a:pt x="2132" y="673"/>
                  </a:cubicBezTo>
                  <a:cubicBezTo>
                    <a:pt x="2017" y="464"/>
                    <a:pt x="1831" y="279"/>
                    <a:pt x="1646" y="93"/>
                  </a:cubicBezTo>
                  <a:cubicBezTo>
                    <a:pt x="1437" y="93"/>
                    <a:pt x="1252"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097;p123">
              <a:extLst>
                <a:ext uri="{FF2B5EF4-FFF2-40B4-BE49-F238E27FC236}">
                  <a16:creationId xmlns:a16="http://schemas.microsoft.com/office/drawing/2014/main" id="{456D52AE-206A-E267-CD9E-45D7C4386DD7}"/>
                </a:ext>
              </a:extLst>
            </p:cNvPr>
            <p:cNvSpPr/>
            <p:nvPr/>
          </p:nvSpPr>
          <p:spPr>
            <a:xfrm>
              <a:off x="6830520" y="4144630"/>
              <a:ext cx="98725" cy="207090"/>
            </a:xfrm>
            <a:custGeom>
              <a:avLst/>
              <a:gdLst/>
              <a:ahLst/>
              <a:cxnLst/>
              <a:rect l="l" t="t" r="r" b="b"/>
              <a:pathLst>
                <a:path w="3083" h="6467" extrusionOk="0">
                  <a:moveTo>
                    <a:pt x="974" y="0"/>
                  </a:moveTo>
                  <a:cubicBezTo>
                    <a:pt x="765" y="93"/>
                    <a:pt x="580" y="186"/>
                    <a:pt x="487" y="371"/>
                  </a:cubicBezTo>
                  <a:cubicBezTo>
                    <a:pt x="186" y="673"/>
                    <a:pt x="1" y="1067"/>
                    <a:pt x="1" y="1437"/>
                  </a:cubicBezTo>
                  <a:lnTo>
                    <a:pt x="1" y="1530"/>
                  </a:lnTo>
                  <a:cubicBezTo>
                    <a:pt x="1" y="3083"/>
                    <a:pt x="2040" y="5794"/>
                    <a:pt x="2619" y="6466"/>
                  </a:cubicBezTo>
                  <a:lnTo>
                    <a:pt x="2712" y="6466"/>
                  </a:lnTo>
                  <a:lnTo>
                    <a:pt x="3083" y="5493"/>
                  </a:lnTo>
                  <a:lnTo>
                    <a:pt x="1553" y="3083"/>
                  </a:lnTo>
                  <a:lnTo>
                    <a:pt x="974" y="2225"/>
                  </a:lnTo>
                  <a:cubicBezTo>
                    <a:pt x="974" y="2225"/>
                    <a:pt x="302" y="1067"/>
                    <a:pt x="9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098;p123">
              <a:extLst>
                <a:ext uri="{FF2B5EF4-FFF2-40B4-BE49-F238E27FC236}">
                  <a16:creationId xmlns:a16="http://schemas.microsoft.com/office/drawing/2014/main" id="{2559D5EF-5421-026B-04BD-96054A641CFF}"/>
                </a:ext>
              </a:extLst>
            </p:cNvPr>
            <p:cNvSpPr/>
            <p:nvPr/>
          </p:nvSpPr>
          <p:spPr>
            <a:xfrm>
              <a:off x="6830520" y="4144630"/>
              <a:ext cx="83899" cy="185570"/>
            </a:xfrm>
            <a:custGeom>
              <a:avLst/>
              <a:gdLst/>
              <a:ahLst/>
              <a:cxnLst/>
              <a:rect l="l" t="t" r="r" b="b"/>
              <a:pathLst>
                <a:path w="2620" h="5795" extrusionOk="0">
                  <a:moveTo>
                    <a:pt x="2133" y="0"/>
                  </a:moveTo>
                  <a:cubicBezTo>
                    <a:pt x="2318" y="371"/>
                    <a:pt x="2411" y="673"/>
                    <a:pt x="2411" y="951"/>
                  </a:cubicBezTo>
                  <a:cubicBezTo>
                    <a:pt x="2411" y="1646"/>
                    <a:pt x="2133" y="2225"/>
                    <a:pt x="2133" y="2225"/>
                  </a:cubicBezTo>
                  <a:lnTo>
                    <a:pt x="1553" y="3083"/>
                  </a:lnTo>
                  <a:lnTo>
                    <a:pt x="1" y="5493"/>
                  </a:lnTo>
                  <a:lnTo>
                    <a:pt x="93" y="5794"/>
                  </a:lnTo>
                  <a:cubicBezTo>
                    <a:pt x="93" y="5794"/>
                    <a:pt x="2504" y="3175"/>
                    <a:pt x="2504" y="1530"/>
                  </a:cubicBezTo>
                  <a:lnTo>
                    <a:pt x="2504" y="1437"/>
                  </a:lnTo>
                  <a:cubicBezTo>
                    <a:pt x="2619" y="580"/>
                    <a:pt x="2318" y="93"/>
                    <a:pt x="21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099;p123">
              <a:extLst>
                <a:ext uri="{FF2B5EF4-FFF2-40B4-BE49-F238E27FC236}">
                  <a16:creationId xmlns:a16="http://schemas.microsoft.com/office/drawing/2014/main" id="{BBDAF530-8D25-A163-92C9-5A814A7227BD}"/>
                </a:ext>
              </a:extLst>
            </p:cNvPr>
            <p:cNvSpPr/>
            <p:nvPr/>
          </p:nvSpPr>
          <p:spPr>
            <a:xfrm>
              <a:off x="6833498" y="4144630"/>
              <a:ext cx="95747" cy="207090"/>
            </a:xfrm>
            <a:custGeom>
              <a:avLst/>
              <a:gdLst/>
              <a:ahLst/>
              <a:cxnLst/>
              <a:rect l="l" t="t" r="r" b="b"/>
              <a:pathLst>
                <a:path w="2990" h="6467" extrusionOk="0">
                  <a:moveTo>
                    <a:pt x="2040" y="0"/>
                  </a:moveTo>
                  <a:cubicBezTo>
                    <a:pt x="2225" y="371"/>
                    <a:pt x="2318" y="673"/>
                    <a:pt x="2318" y="951"/>
                  </a:cubicBezTo>
                  <a:cubicBezTo>
                    <a:pt x="2318" y="1437"/>
                    <a:pt x="2133" y="1924"/>
                    <a:pt x="2040" y="2109"/>
                  </a:cubicBezTo>
                  <a:cubicBezTo>
                    <a:pt x="1739" y="3268"/>
                    <a:pt x="672" y="4914"/>
                    <a:pt x="0" y="5794"/>
                  </a:cubicBezTo>
                  <a:lnTo>
                    <a:pt x="302" y="6466"/>
                  </a:lnTo>
                  <a:lnTo>
                    <a:pt x="394" y="6466"/>
                  </a:lnTo>
                  <a:cubicBezTo>
                    <a:pt x="881" y="5794"/>
                    <a:pt x="2990" y="3083"/>
                    <a:pt x="2990" y="1530"/>
                  </a:cubicBezTo>
                  <a:lnTo>
                    <a:pt x="2990" y="1437"/>
                  </a:lnTo>
                  <a:cubicBezTo>
                    <a:pt x="2990" y="1067"/>
                    <a:pt x="2805" y="673"/>
                    <a:pt x="2526" y="371"/>
                  </a:cubicBezTo>
                  <a:cubicBezTo>
                    <a:pt x="2411" y="186"/>
                    <a:pt x="2225" y="93"/>
                    <a:pt x="20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63032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41"/>
                                        </p:tgtEl>
                                        <p:attrNameLst>
                                          <p:attrName>style.visibility</p:attrName>
                                        </p:attrNameLst>
                                      </p:cBhvr>
                                      <p:to>
                                        <p:strVal val="visible"/>
                                      </p:to>
                                    </p:set>
                                    <p:animEffect transition="in" filter="fade">
                                      <p:cBhvr>
                                        <p:cTn id="7" dur="500"/>
                                        <p:tgtEl>
                                          <p:spTgt spid="6041"/>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00"/>
        <p:cNvGrpSpPr/>
        <p:nvPr/>
      </p:nvGrpSpPr>
      <p:grpSpPr>
        <a:xfrm>
          <a:off x="0" y="0"/>
          <a:ext cx="0" cy="0"/>
          <a:chOff x="0" y="0"/>
          <a:chExt cx="0" cy="0"/>
        </a:xfrm>
      </p:grpSpPr>
      <p:pic>
        <p:nvPicPr>
          <p:cNvPr id="3201" name="Google Shape;3201;p69"/>
          <p:cNvPicPr preferRelativeResize="0"/>
          <p:nvPr/>
        </p:nvPicPr>
        <p:blipFill>
          <a:blip r:embed="rId3">
            <a:alphaModFix/>
          </a:blip>
          <a:stretch>
            <a:fillRect/>
          </a:stretch>
        </p:blipFill>
        <p:spPr>
          <a:xfrm>
            <a:off x="2527450" y="1198425"/>
            <a:ext cx="2143799" cy="2146949"/>
          </a:xfrm>
          <a:prstGeom prst="rect">
            <a:avLst/>
          </a:prstGeom>
          <a:noFill/>
          <a:ln>
            <a:noFill/>
          </a:ln>
        </p:spPr>
      </p:pic>
      <p:sp>
        <p:nvSpPr>
          <p:cNvPr id="3202" name="Google Shape;3202;p69"/>
          <p:cNvSpPr txBox="1">
            <a:spLocks noGrp="1"/>
          </p:cNvSpPr>
          <p:nvPr>
            <p:ph type="title"/>
          </p:nvPr>
        </p:nvSpPr>
        <p:spPr>
          <a:xfrm>
            <a:off x="4523509" y="2463559"/>
            <a:ext cx="3810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PT" sz="4000" dirty="0">
                <a:solidFill>
                  <a:schemeClr val="lt2"/>
                </a:solidFill>
              </a:rPr>
              <a:t>UNVEILING THE INSPIRATION </a:t>
            </a:r>
            <a:br>
              <a:rPr lang="pt-PT" sz="4000" dirty="0">
                <a:solidFill>
                  <a:schemeClr val="lt2"/>
                </a:solidFill>
              </a:rPr>
            </a:br>
            <a:r>
              <a:rPr lang="pt-PT" sz="4000" dirty="0">
                <a:solidFill>
                  <a:schemeClr val="lt2"/>
                </a:solidFill>
              </a:rPr>
              <a:t> </a:t>
            </a:r>
          </a:p>
          <a:p>
            <a:pPr marL="0" lvl="0" indent="0" algn="l" rtl="0">
              <a:spcBef>
                <a:spcPts val="0"/>
              </a:spcBef>
              <a:spcAft>
                <a:spcPts val="0"/>
              </a:spcAft>
              <a:buNone/>
            </a:pPr>
            <a:endParaRPr lang="pt-PT" dirty="0">
              <a:solidFill>
                <a:schemeClr val="lt1"/>
              </a:solidFill>
            </a:endParaRPr>
          </a:p>
        </p:txBody>
      </p:sp>
      <p:sp>
        <p:nvSpPr>
          <p:cNvPr id="3203" name="Google Shape;3203;p69"/>
          <p:cNvSpPr txBox="1">
            <a:spLocks noGrp="1"/>
          </p:cNvSpPr>
          <p:nvPr>
            <p:ph type="subTitle" idx="1"/>
          </p:nvPr>
        </p:nvSpPr>
        <p:spPr>
          <a:xfrm>
            <a:off x="4526152" y="3157687"/>
            <a:ext cx="3502193" cy="52896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Origins of This Project</a:t>
            </a:r>
          </a:p>
        </p:txBody>
      </p:sp>
      <p:sp>
        <p:nvSpPr>
          <p:cNvPr id="3204" name="Google Shape;3204;p69"/>
          <p:cNvSpPr/>
          <p:nvPr/>
        </p:nvSpPr>
        <p:spPr>
          <a:xfrm>
            <a:off x="2932900" y="1605450"/>
            <a:ext cx="1332900" cy="13329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69"/>
          <p:cNvSpPr txBox="1">
            <a:spLocks noGrp="1"/>
          </p:cNvSpPr>
          <p:nvPr>
            <p:ph type="title" idx="2"/>
          </p:nvPr>
        </p:nvSpPr>
        <p:spPr>
          <a:xfrm>
            <a:off x="2867525" y="1851000"/>
            <a:ext cx="1464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3206" name="Google Shape;3206;p69"/>
          <p:cNvGrpSpPr/>
          <p:nvPr/>
        </p:nvGrpSpPr>
        <p:grpSpPr>
          <a:xfrm>
            <a:off x="720001" y="2769784"/>
            <a:ext cx="1585023" cy="1833727"/>
            <a:chOff x="720001" y="2769784"/>
            <a:chExt cx="1585023" cy="1833727"/>
          </a:xfrm>
        </p:grpSpPr>
        <p:sp>
          <p:nvSpPr>
            <p:cNvPr id="3207" name="Google Shape;3207;p69"/>
            <p:cNvSpPr/>
            <p:nvPr/>
          </p:nvSpPr>
          <p:spPr>
            <a:xfrm>
              <a:off x="720001" y="2769784"/>
              <a:ext cx="1585023" cy="1833727"/>
            </a:xfrm>
            <a:custGeom>
              <a:avLst/>
              <a:gdLst/>
              <a:ahLst/>
              <a:cxnLst/>
              <a:rect l="l" t="t" r="r" b="b"/>
              <a:pathLst>
                <a:path w="13356" h="15452" extrusionOk="0">
                  <a:moveTo>
                    <a:pt x="12781" y="3167"/>
                  </a:moveTo>
                  <a:cubicBezTo>
                    <a:pt x="12935" y="3260"/>
                    <a:pt x="13243" y="3507"/>
                    <a:pt x="13300" y="3717"/>
                  </a:cubicBezTo>
                  <a:cubicBezTo>
                    <a:pt x="13356" y="3923"/>
                    <a:pt x="13224" y="4189"/>
                    <a:pt x="13127" y="4400"/>
                  </a:cubicBezTo>
                  <a:cubicBezTo>
                    <a:pt x="13038" y="4596"/>
                    <a:pt x="10778" y="9348"/>
                    <a:pt x="10591" y="9741"/>
                  </a:cubicBezTo>
                  <a:cubicBezTo>
                    <a:pt x="10293" y="10367"/>
                    <a:pt x="10013" y="11057"/>
                    <a:pt x="9821" y="11590"/>
                  </a:cubicBezTo>
                  <a:cubicBezTo>
                    <a:pt x="9498" y="12468"/>
                    <a:pt x="9121" y="13425"/>
                    <a:pt x="8780" y="14345"/>
                  </a:cubicBezTo>
                  <a:cubicBezTo>
                    <a:pt x="8681" y="14615"/>
                    <a:pt x="8588" y="15046"/>
                    <a:pt x="8317" y="15260"/>
                  </a:cubicBezTo>
                  <a:cubicBezTo>
                    <a:pt x="8079" y="15451"/>
                    <a:pt x="7659" y="15354"/>
                    <a:pt x="7323" y="15283"/>
                  </a:cubicBezTo>
                  <a:cubicBezTo>
                    <a:pt x="6944" y="15209"/>
                    <a:pt x="6604" y="15106"/>
                    <a:pt x="6291" y="15008"/>
                  </a:cubicBezTo>
                  <a:cubicBezTo>
                    <a:pt x="5608" y="14794"/>
                    <a:pt x="4880" y="14546"/>
                    <a:pt x="4199" y="14285"/>
                  </a:cubicBezTo>
                  <a:cubicBezTo>
                    <a:pt x="3783" y="14126"/>
                    <a:pt x="3447" y="13971"/>
                    <a:pt x="3129" y="13846"/>
                  </a:cubicBezTo>
                  <a:cubicBezTo>
                    <a:pt x="2442" y="13574"/>
                    <a:pt x="1757" y="13304"/>
                    <a:pt x="1019" y="12986"/>
                  </a:cubicBezTo>
                  <a:cubicBezTo>
                    <a:pt x="481" y="12753"/>
                    <a:pt x="1" y="12412"/>
                    <a:pt x="20" y="11912"/>
                  </a:cubicBezTo>
                  <a:cubicBezTo>
                    <a:pt x="29" y="11702"/>
                    <a:pt x="123" y="11441"/>
                    <a:pt x="192" y="11184"/>
                  </a:cubicBezTo>
                  <a:cubicBezTo>
                    <a:pt x="263" y="10936"/>
                    <a:pt x="328" y="10675"/>
                    <a:pt x="407" y="10447"/>
                  </a:cubicBezTo>
                  <a:cubicBezTo>
                    <a:pt x="584" y="9937"/>
                    <a:pt x="809" y="9432"/>
                    <a:pt x="1019" y="8956"/>
                  </a:cubicBezTo>
                  <a:cubicBezTo>
                    <a:pt x="1673" y="7458"/>
                    <a:pt x="2256" y="5945"/>
                    <a:pt x="2924" y="4456"/>
                  </a:cubicBezTo>
                  <a:cubicBezTo>
                    <a:pt x="3349" y="3503"/>
                    <a:pt x="3905" y="2424"/>
                    <a:pt x="4414" y="1434"/>
                  </a:cubicBezTo>
                  <a:cubicBezTo>
                    <a:pt x="4745" y="790"/>
                    <a:pt x="5240" y="24"/>
                    <a:pt x="5815" y="5"/>
                  </a:cubicBezTo>
                  <a:cubicBezTo>
                    <a:pt x="6071" y="1"/>
                    <a:pt x="6379" y="122"/>
                    <a:pt x="6660" y="215"/>
                  </a:cubicBezTo>
                  <a:cubicBezTo>
                    <a:pt x="7505" y="486"/>
                    <a:pt x="8401" y="954"/>
                    <a:pt x="9261" y="1392"/>
                  </a:cubicBezTo>
                  <a:cubicBezTo>
                    <a:pt x="10190" y="1874"/>
                    <a:pt x="10979" y="2204"/>
                    <a:pt x="11880" y="2663"/>
                  </a:cubicBezTo>
                  <a:cubicBezTo>
                    <a:pt x="12183" y="2816"/>
                    <a:pt x="12478" y="2975"/>
                    <a:pt x="12781" y="31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69"/>
            <p:cNvSpPr/>
            <p:nvPr/>
          </p:nvSpPr>
          <p:spPr>
            <a:xfrm>
              <a:off x="1351705" y="2963218"/>
              <a:ext cx="800938" cy="437902"/>
            </a:xfrm>
            <a:custGeom>
              <a:avLst/>
              <a:gdLst/>
              <a:ahLst/>
              <a:cxnLst/>
              <a:rect l="l" t="t" r="r" b="b"/>
              <a:pathLst>
                <a:path w="6749" h="3690" extrusionOk="0">
                  <a:moveTo>
                    <a:pt x="6711" y="3157"/>
                  </a:moveTo>
                  <a:cubicBezTo>
                    <a:pt x="6725" y="3129"/>
                    <a:pt x="6739" y="3101"/>
                    <a:pt x="6748" y="3068"/>
                  </a:cubicBezTo>
                  <a:cubicBezTo>
                    <a:pt x="6557" y="2970"/>
                    <a:pt x="6356" y="2882"/>
                    <a:pt x="6164" y="2783"/>
                  </a:cubicBezTo>
                  <a:cubicBezTo>
                    <a:pt x="5291" y="2345"/>
                    <a:pt x="4511" y="1953"/>
                    <a:pt x="3619" y="1537"/>
                  </a:cubicBezTo>
                  <a:cubicBezTo>
                    <a:pt x="3078" y="1280"/>
                    <a:pt x="2522" y="1041"/>
                    <a:pt x="1938" y="766"/>
                  </a:cubicBezTo>
                  <a:cubicBezTo>
                    <a:pt x="1696" y="654"/>
                    <a:pt x="1458" y="542"/>
                    <a:pt x="1093" y="384"/>
                  </a:cubicBezTo>
                  <a:cubicBezTo>
                    <a:pt x="879" y="285"/>
                    <a:pt x="360" y="0"/>
                    <a:pt x="253" y="47"/>
                  </a:cubicBezTo>
                  <a:cubicBezTo>
                    <a:pt x="145" y="89"/>
                    <a:pt x="1" y="350"/>
                    <a:pt x="43" y="453"/>
                  </a:cubicBezTo>
                  <a:cubicBezTo>
                    <a:pt x="80" y="546"/>
                    <a:pt x="244" y="608"/>
                    <a:pt x="416" y="692"/>
                  </a:cubicBezTo>
                  <a:cubicBezTo>
                    <a:pt x="860" y="910"/>
                    <a:pt x="1300" y="1134"/>
                    <a:pt x="1673" y="1303"/>
                  </a:cubicBezTo>
                  <a:cubicBezTo>
                    <a:pt x="3106" y="1966"/>
                    <a:pt x="4483" y="2722"/>
                    <a:pt x="5866" y="3399"/>
                  </a:cubicBezTo>
                  <a:cubicBezTo>
                    <a:pt x="6048" y="3488"/>
                    <a:pt x="6267" y="3615"/>
                    <a:pt x="6445" y="3690"/>
                  </a:cubicBezTo>
                  <a:cubicBezTo>
                    <a:pt x="6543" y="3516"/>
                    <a:pt x="6636" y="3339"/>
                    <a:pt x="6711" y="31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69"/>
            <p:cNvSpPr/>
            <p:nvPr/>
          </p:nvSpPr>
          <p:spPr>
            <a:xfrm>
              <a:off x="1254273" y="3107760"/>
              <a:ext cx="821824" cy="446327"/>
            </a:xfrm>
            <a:custGeom>
              <a:avLst/>
              <a:gdLst/>
              <a:ahLst/>
              <a:cxnLst/>
              <a:rect l="l" t="t" r="r" b="b"/>
              <a:pathLst>
                <a:path w="6925" h="3761" extrusionOk="0">
                  <a:moveTo>
                    <a:pt x="6925" y="3172"/>
                  </a:moveTo>
                  <a:cubicBezTo>
                    <a:pt x="6687" y="3026"/>
                    <a:pt x="6416" y="2910"/>
                    <a:pt x="6164" y="2784"/>
                  </a:cubicBezTo>
                  <a:cubicBezTo>
                    <a:pt x="5291" y="2345"/>
                    <a:pt x="4511" y="1953"/>
                    <a:pt x="3619" y="1537"/>
                  </a:cubicBezTo>
                  <a:cubicBezTo>
                    <a:pt x="3078" y="1280"/>
                    <a:pt x="2522" y="1043"/>
                    <a:pt x="1938" y="767"/>
                  </a:cubicBezTo>
                  <a:cubicBezTo>
                    <a:pt x="1695" y="651"/>
                    <a:pt x="1457" y="538"/>
                    <a:pt x="1093" y="379"/>
                  </a:cubicBezTo>
                  <a:cubicBezTo>
                    <a:pt x="878" y="286"/>
                    <a:pt x="360" y="1"/>
                    <a:pt x="252" y="48"/>
                  </a:cubicBezTo>
                  <a:cubicBezTo>
                    <a:pt x="145" y="90"/>
                    <a:pt x="0" y="351"/>
                    <a:pt x="42" y="454"/>
                  </a:cubicBezTo>
                  <a:cubicBezTo>
                    <a:pt x="80" y="547"/>
                    <a:pt x="243" y="608"/>
                    <a:pt x="416" y="692"/>
                  </a:cubicBezTo>
                  <a:cubicBezTo>
                    <a:pt x="860" y="912"/>
                    <a:pt x="1298" y="1131"/>
                    <a:pt x="1672" y="1304"/>
                  </a:cubicBezTo>
                  <a:cubicBezTo>
                    <a:pt x="3106" y="1967"/>
                    <a:pt x="4483" y="2724"/>
                    <a:pt x="5865" y="3401"/>
                  </a:cubicBezTo>
                  <a:cubicBezTo>
                    <a:pt x="6131" y="3531"/>
                    <a:pt x="6491" y="3741"/>
                    <a:pt x="6664" y="3760"/>
                  </a:cubicBezTo>
                  <a:cubicBezTo>
                    <a:pt x="6752" y="3564"/>
                    <a:pt x="6836" y="3363"/>
                    <a:pt x="6925" y="31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69"/>
            <p:cNvSpPr/>
            <p:nvPr/>
          </p:nvSpPr>
          <p:spPr>
            <a:xfrm>
              <a:off x="1223299" y="3277934"/>
              <a:ext cx="783018" cy="427340"/>
            </a:xfrm>
            <a:custGeom>
              <a:avLst/>
              <a:gdLst/>
              <a:ahLst/>
              <a:cxnLst/>
              <a:rect l="l" t="t" r="r" b="b"/>
              <a:pathLst>
                <a:path w="6598" h="3601" extrusionOk="0">
                  <a:moveTo>
                    <a:pt x="6598" y="2989"/>
                  </a:moveTo>
                  <a:cubicBezTo>
                    <a:pt x="6453" y="2919"/>
                    <a:pt x="6304" y="2853"/>
                    <a:pt x="6164" y="2784"/>
                  </a:cubicBezTo>
                  <a:cubicBezTo>
                    <a:pt x="5290" y="2340"/>
                    <a:pt x="4511" y="1948"/>
                    <a:pt x="3619" y="1532"/>
                  </a:cubicBezTo>
                  <a:cubicBezTo>
                    <a:pt x="3076" y="1275"/>
                    <a:pt x="2522" y="1038"/>
                    <a:pt x="1933" y="762"/>
                  </a:cubicBezTo>
                  <a:cubicBezTo>
                    <a:pt x="1695" y="650"/>
                    <a:pt x="1457" y="538"/>
                    <a:pt x="1093" y="379"/>
                  </a:cubicBezTo>
                  <a:cubicBezTo>
                    <a:pt x="878" y="281"/>
                    <a:pt x="359" y="1"/>
                    <a:pt x="252" y="42"/>
                  </a:cubicBezTo>
                  <a:cubicBezTo>
                    <a:pt x="145" y="85"/>
                    <a:pt x="0" y="346"/>
                    <a:pt x="42" y="454"/>
                  </a:cubicBezTo>
                  <a:cubicBezTo>
                    <a:pt x="79" y="542"/>
                    <a:pt x="242" y="603"/>
                    <a:pt x="415" y="687"/>
                  </a:cubicBezTo>
                  <a:cubicBezTo>
                    <a:pt x="859" y="906"/>
                    <a:pt x="1298" y="1131"/>
                    <a:pt x="1671" y="1303"/>
                  </a:cubicBezTo>
                  <a:cubicBezTo>
                    <a:pt x="3100" y="1962"/>
                    <a:pt x="4483" y="2719"/>
                    <a:pt x="5865" y="3395"/>
                  </a:cubicBezTo>
                  <a:cubicBezTo>
                    <a:pt x="5986" y="3456"/>
                    <a:pt x="6130" y="3536"/>
                    <a:pt x="6261" y="3601"/>
                  </a:cubicBezTo>
                  <a:cubicBezTo>
                    <a:pt x="6378" y="3400"/>
                    <a:pt x="6485" y="3195"/>
                    <a:pt x="6598" y="298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69"/>
            <p:cNvSpPr/>
            <p:nvPr/>
          </p:nvSpPr>
          <p:spPr>
            <a:xfrm>
              <a:off x="1125630" y="3422001"/>
              <a:ext cx="795953" cy="433392"/>
            </a:xfrm>
            <a:custGeom>
              <a:avLst/>
              <a:gdLst/>
              <a:ahLst/>
              <a:cxnLst/>
              <a:rect l="l" t="t" r="r" b="b"/>
              <a:pathLst>
                <a:path w="6707" h="3652" extrusionOk="0">
                  <a:moveTo>
                    <a:pt x="6707" y="3050"/>
                  </a:moveTo>
                  <a:cubicBezTo>
                    <a:pt x="6528" y="2956"/>
                    <a:pt x="6342" y="2877"/>
                    <a:pt x="6164" y="2783"/>
                  </a:cubicBezTo>
                  <a:cubicBezTo>
                    <a:pt x="5291" y="2345"/>
                    <a:pt x="4511" y="1953"/>
                    <a:pt x="3619" y="1537"/>
                  </a:cubicBezTo>
                  <a:cubicBezTo>
                    <a:pt x="3078" y="1280"/>
                    <a:pt x="2518" y="1042"/>
                    <a:pt x="1934" y="766"/>
                  </a:cubicBezTo>
                  <a:cubicBezTo>
                    <a:pt x="1696" y="654"/>
                    <a:pt x="1457" y="542"/>
                    <a:pt x="1093" y="384"/>
                  </a:cubicBezTo>
                  <a:cubicBezTo>
                    <a:pt x="879" y="285"/>
                    <a:pt x="360" y="1"/>
                    <a:pt x="253" y="48"/>
                  </a:cubicBezTo>
                  <a:cubicBezTo>
                    <a:pt x="141" y="89"/>
                    <a:pt x="1" y="350"/>
                    <a:pt x="43" y="453"/>
                  </a:cubicBezTo>
                  <a:cubicBezTo>
                    <a:pt x="80" y="546"/>
                    <a:pt x="244" y="608"/>
                    <a:pt x="416" y="692"/>
                  </a:cubicBezTo>
                  <a:cubicBezTo>
                    <a:pt x="860" y="911"/>
                    <a:pt x="1299" y="1130"/>
                    <a:pt x="1673" y="1303"/>
                  </a:cubicBezTo>
                  <a:cubicBezTo>
                    <a:pt x="3101" y="1966"/>
                    <a:pt x="4479" y="2723"/>
                    <a:pt x="5866" y="3400"/>
                  </a:cubicBezTo>
                  <a:cubicBezTo>
                    <a:pt x="6020" y="3475"/>
                    <a:pt x="6202" y="3578"/>
                    <a:pt x="6360" y="3652"/>
                  </a:cubicBezTo>
                  <a:cubicBezTo>
                    <a:pt x="6477" y="3451"/>
                    <a:pt x="6595" y="3251"/>
                    <a:pt x="6707" y="30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69"/>
            <p:cNvSpPr/>
            <p:nvPr/>
          </p:nvSpPr>
          <p:spPr>
            <a:xfrm>
              <a:off x="1064157" y="3563220"/>
              <a:ext cx="801412" cy="437427"/>
            </a:xfrm>
            <a:custGeom>
              <a:avLst/>
              <a:gdLst/>
              <a:ahLst/>
              <a:cxnLst/>
              <a:rect l="l" t="t" r="r" b="b"/>
              <a:pathLst>
                <a:path w="6753" h="3686" extrusionOk="0">
                  <a:moveTo>
                    <a:pt x="6715" y="3153"/>
                  </a:moveTo>
                  <a:cubicBezTo>
                    <a:pt x="6729" y="3125"/>
                    <a:pt x="6738" y="3097"/>
                    <a:pt x="6753" y="3069"/>
                  </a:cubicBezTo>
                  <a:cubicBezTo>
                    <a:pt x="6561" y="2966"/>
                    <a:pt x="6361" y="2878"/>
                    <a:pt x="6169" y="2780"/>
                  </a:cubicBezTo>
                  <a:cubicBezTo>
                    <a:pt x="5296" y="2341"/>
                    <a:pt x="4516" y="1949"/>
                    <a:pt x="3624" y="1533"/>
                  </a:cubicBezTo>
                  <a:cubicBezTo>
                    <a:pt x="3083" y="1276"/>
                    <a:pt x="2522" y="1037"/>
                    <a:pt x="1938" y="763"/>
                  </a:cubicBezTo>
                  <a:cubicBezTo>
                    <a:pt x="1700" y="651"/>
                    <a:pt x="1462" y="539"/>
                    <a:pt x="1098" y="380"/>
                  </a:cubicBezTo>
                  <a:cubicBezTo>
                    <a:pt x="883" y="281"/>
                    <a:pt x="365" y="1"/>
                    <a:pt x="257" y="43"/>
                  </a:cubicBezTo>
                  <a:cubicBezTo>
                    <a:pt x="145" y="85"/>
                    <a:pt x="1" y="347"/>
                    <a:pt x="47" y="455"/>
                  </a:cubicBezTo>
                  <a:cubicBezTo>
                    <a:pt x="85" y="543"/>
                    <a:pt x="249" y="604"/>
                    <a:pt x="421" y="688"/>
                  </a:cubicBezTo>
                  <a:cubicBezTo>
                    <a:pt x="859" y="907"/>
                    <a:pt x="1303" y="1132"/>
                    <a:pt x="1677" y="1300"/>
                  </a:cubicBezTo>
                  <a:cubicBezTo>
                    <a:pt x="3106" y="1962"/>
                    <a:pt x="4484" y="2718"/>
                    <a:pt x="5870" y="3396"/>
                  </a:cubicBezTo>
                  <a:cubicBezTo>
                    <a:pt x="6048" y="3485"/>
                    <a:pt x="6272" y="3610"/>
                    <a:pt x="6449" y="3686"/>
                  </a:cubicBezTo>
                  <a:cubicBezTo>
                    <a:pt x="6542" y="3513"/>
                    <a:pt x="6636" y="3340"/>
                    <a:pt x="6715" y="31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69"/>
            <p:cNvSpPr/>
            <p:nvPr/>
          </p:nvSpPr>
          <p:spPr>
            <a:xfrm>
              <a:off x="1436557" y="2834578"/>
              <a:ext cx="106570" cy="59455"/>
            </a:xfrm>
            <a:custGeom>
              <a:avLst/>
              <a:gdLst/>
              <a:ahLst/>
              <a:cxnLst/>
              <a:rect l="l" t="t" r="r" b="b"/>
              <a:pathLst>
                <a:path w="898" h="501" extrusionOk="0">
                  <a:moveTo>
                    <a:pt x="1" y="117"/>
                  </a:moveTo>
                  <a:cubicBezTo>
                    <a:pt x="89" y="48"/>
                    <a:pt x="197" y="1"/>
                    <a:pt x="299" y="1"/>
                  </a:cubicBezTo>
                  <a:cubicBezTo>
                    <a:pt x="434" y="1"/>
                    <a:pt x="897" y="127"/>
                    <a:pt x="799" y="323"/>
                  </a:cubicBezTo>
                  <a:cubicBezTo>
                    <a:pt x="710" y="501"/>
                    <a:pt x="19" y="356"/>
                    <a:pt x="1" y="11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69"/>
            <p:cNvSpPr/>
            <p:nvPr/>
          </p:nvSpPr>
          <p:spPr>
            <a:xfrm>
              <a:off x="1303048" y="2823067"/>
              <a:ext cx="85327" cy="72034"/>
            </a:xfrm>
            <a:custGeom>
              <a:avLst/>
              <a:gdLst/>
              <a:ahLst/>
              <a:cxnLst/>
              <a:rect l="l" t="t" r="r" b="b"/>
              <a:pathLst>
                <a:path w="719" h="607" extrusionOk="0">
                  <a:moveTo>
                    <a:pt x="705" y="332"/>
                  </a:moveTo>
                  <a:cubicBezTo>
                    <a:pt x="589" y="457"/>
                    <a:pt x="369" y="606"/>
                    <a:pt x="257" y="528"/>
                  </a:cubicBezTo>
                  <a:cubicBezTo>
                    <a:pt x="1" y="332"/>
                    <a:pt x="719" y="0"/>
                    <a:pt x="705" y="33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69"/>
            <p:cNvSpPr/>
            <p:nvPr/>
          </p:nvSpPr>
          <p:spPr>
            <a:xfrm>
              <a:off x="1401073" y="2892846"/>
              <a:ext cx="50556" cy="43315"/>
            </a:xfrm>
            <a:custGeom>
              <a:avLst/>
              <a:gdLst/>
              <a:ahLst/>
              <a:cxnLst/>
              <a:rect l="l" t="t" r="r" b="b"/>
              <a:pathLst>
                <a:path w="426" h="365" extrusionOk="0">
                  <a:moveTo>
                    <a:pt x="425" y="169"/>
                  </a:moveTo>
                  <a:cubicBezTo>
                    <a:pt x="407" y="197"/>
                    <a:pt x="397" y="225"/>
                    <a:pt x="412" y="253"/>
                  </a:cubicBezTo>
                  <a:cubicBezTo>
                    <a:pt x="290" y="355"/>
                    <a:pt x="155" y="365"/>
                    <a:pt x="0" y="262"/>
                  </a:cubicBezTo>
                  <a:cubicBezTo>
                    <a:pt x="0" y="229"/>
                    <a:pt x="9" y="197"/>
                    <a:pt x="0" y="164"/>
                  </a:cubicBezTo>
                  <a:cubicBezTo>
                    <a:pt x="122" y="61"/>
                    <a:pt x="309" y="1"/>
                    <a:pt x="425" y="16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69"/>
            <p:cNvSpPr/>
            <p:nvPr/>
          </p:nvSpPr>
          <p:spPr>
            <a:xfrm>
              <a:off x="2126412" y="3137190"/>
              <a:ext cx="102654" cy="119266"/>
            </a:xfrm>
            <a:custGeom>
              <a:avLst/>
              <a:gdLst/>
              <a:ahLst/>
              <a:cxnLst/>
              <a:rect l="l" t="t" r="r" b="b"/>
              <a:pathLst>
                <a:path w="865" h="1005" extrusionOk="0">
                  <a:moveTo>
                    <a:pt x="865" y="575"/>
                  </a:moveTo>
                  <a:cubicBezTo>
                    <a:pt x="744" y="1004"/>
                    <a:pt x="1" y="463"/>
                    <a:pt x="132" y="234"/>
                  </a:cubicBezTo>
                  <a:cubicBezTo>
                    <a:pt x="267" y="0"/>
                    <a:pt x="795" y="332"/>
                    <a:pt x="865" y="57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69"/>
            <p:cNvSpPr/>
            <p:nvPr/>
          </p:nvSpPr>
          <p:spPr>
            <a:xfrm>
              <a:off x="1955758" y="3061241"/>
              <a:ext cx="145970" cy="116418"/>
            </a:xfrm>
            <a:custGeom>
              <a:avLst/>
              <a:gdLst/>
              <a:ahLst/>
              <a:cxnLst/>
              <a:rect l="l" t="t" r="r" b="b"/>
              <a:pathLst>
                <a:path w="1230" h="981" extrusionOk="0">
                  <a:moveTo>
                    <a:pt x="846" y="347"/>
                  </a:moveTo>
                  <a:cubicBezTo>
                    <a:pt x="1070" y="472"/>
                    <a:pt x="1229" y="547"/>
                    <a:pt x="1130" y="715"/>
                  </a:cubicBezTo>
                  <a:cubicBezTo>
                    <a:pt x="977" y="981"/>
                    <a:pt x="1" y="505"/>
                    <a:pt x="150" y="224"/>
                  </a:cubicBezTo>
                  <a:cubicBezTo>
                    <a:pt x="266" y="0"/>
                    <a:pt x="636" y="224"/>
                    <a:pt x="846" y="34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69"/>
            <p:cNvSpPr/>
            <p:nvPr/>
          </p:nvSpPr>
          <p:spPr>
            <a:xfrm>
              <a:off x="2172932" y="3254081"/>
              <a:ext cx="65627" cy="83901"/>
            </a:xfrm>
            <a:custGeom>
              <a:avLst/>
              <a:gdLst/>
              <a:ahLst/>
              <a:cxnLst/>
              <a:rect l="l" t="t" r="r" b="b"/>
              <a:pathLst>
                <a:path w="553" h="707" extrusionOk="0">
                  <a:moveTo>
                    <a:pt x="524" y="280"/>
                  </a:moveTo>
                  <a:cubicBezTo>
                    <a:pt x="552" y="482"/>
                    <a:pt x="324" y="706"/>
                    <a:pt x="173" y="580"/>
                  </a:cubicBezTo>
                  <a:cubicBezTo>
                    <a:pt x="1" y="431"/>
                    <a:pt x="324" y="0"/>
                    <a:pt x="524" y="28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69"/>
            <p:cNvSpPr/>
            <p:nvPr/>
          </p:nvSpPr>
          <p:spPr>
            <a:xfrm>
              <a:off x="1622283" y="4506894"/>
              <a:ext cx="105265" cy="58387"/>
            </a:xfrm>
            <a:custGeom>
              <a:avLst/>
              <a:gdLst/>
              <a:ahLst/>
              <a:cxnLst/>
              <a:rect l="l" t="t" r="r" b="b"/>
              <a:pathLst>
                <a:path w="887" h="492" extrusionOk="0">
                  <a:moveTo>
                    <a:pt x="186" y="95"/>
                  </a:moveTo>
                  <a:cubicBezTo>
                    <a:pt x="0" y="384"/>
                    <a:pt x="887" y="492"/>
                    <a:pt x="770" y="169"/>
                  </a:cubicBezTo>
                  <a:cubicBezTo>
                    <a:pt x="714" y="1"/>
                    <a:pt x="341" y="39"/>
                    <a:pt x="186" y="9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69"/>
            <p:cNvSpPr/>
            <p:nvPr/>
          </p:nvSpPr>
          <p:spPr>
            <a:xfrm>
              <a:off x="1424927" y="4453255"/>
              <a:ext cx="179555" cy="101584"/>
            </a:xfrm>
            <a:custGeom>
              <a:avLst/>
              <a:gdLst/>
              <a:ahLst/>
              <a:cxnLst/>
              <a:rect l="l" t="t" r="r" b="b"/>
              <a:pathLst>
                <a:path w="1513" h="856" extrusionOk="0">
                  <a:moveTo>
                    <a:pt x="1312" y="817"/>
                  </a:moveTo>
                  <a:cubicBezTo>
                    <a:pt x="1383" y="799"/>
                    <a:pt x="1513" y="720"/>
                    <a:pt x="1467" y="584"/>
                  </a:cubicBezTo>
                  <a:cubicBezTo>
                    <a:pt x="1401" y="401"/>
                    <a:pt x="1023" y="332"/>
                    <a:pt x="879" y="276"/>
                  </a:cubicBezTo>
                  <a:cubicBezTo>
                    <a:pt x="701" y="205"/>
                    <a:pt x="402" y="0"/>
                    <a:pt x="239" y="131"/>
                  </a:cubicBezTo>
                  <a:cubicBezTo>
                    <a:pt x="0" y="323"/>
                    <a:pt x="495" y="561"/>
                    <a:pt x="668" y="636"/>
                  </a:cubicBezTo>
                  <a:cubicBezTo>
                    <a:pt x="761" y="677"/>
                    <a:pt x="855" y="705"/>
                    <a:pt x="935" y="733"/>
                  </a:cubicBezTo>
                  <a:cubicBezTo>
                    <a:pt x="1075" y="785"/>
                    <a:pt x="1177" y="855"/>
                    <a:pt x="1312" y="81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69"/>
            <p:cNvSpPr/>
            <p:nvPr/>
          </p:nvSpPr>
          <p:spPr>
            <a:xfrm>
              <a:off x="1135599" y="3970618"/>
              <a:ext cx="574268" cy="456652"/>
            </a:xfrm>
            <a:custGeom>
              <a:avLst/>
              <a:gdLst/>
              <a:ahLst/>
              <a:cxnLst/>
              <a:rect l="l" t="t" r="r" b="b"/>
              <a:pathLst>
                <a:path w="4839" h="3848" extrusionOk="0">
                  <a:moveTo>
                    <a:pt x="3186" y="1700"/>
                  </a:moveTo>
                  <a:cubicBezTo>
                    <a:pt x="3442" y="1733"/>
                    <a:pt x="3755" y="1466"/>
                    <a:pt x="3955" y="1667"/>
                  </a:cubicBezTo>
                  <a:cubicBezTo>
                    <a:pt x="4166" y="1873"/>
                    <a:pt x="3843" y="2209"/>
                    <a:pt x="3793" y="2498"/>
                  </a:cubicBezTo>
                  <a:cubicBezTo>
                    <a:pt x="4078" y="2517"/>
                    <a:pt x="4390" y="2386"/>
                    <a:pt x="4605" y="2606"/>
                  </a:cubicBezTo>
                  <a:cubicBezTo>
                    <a:pt x="4839" y="2843"/>
                    <a:pt x="4731" y="3578"/>
                    <a:pt x="4577" y="3848"/>
                  </a:cubicBezTo>
                  <a:cubicBezTo>
                    <a:pt x="4507" y="3647"/>
                    <a:pt x="4493" y="3530"/>
                    <a:pt x="4479" y="3330"/>
                  </a:cubicBezTo>
                  <a:cubicBezTo>
                    <a:pt x="4465" y="3203"/>
                    <a:pt x="4511" y="2910"/>
                    <a:pt x="4414" y="2807"/>
                  </a:cubicBezTo>
                  <a:cubicBezTo>
                    <a:pt x="4199" y="2587"/>
                    <a:pt x="3802" y="2928"/>
                    <a:pt x="3601" y="2737"/>
                  </a:cubicBezTo>
                  <a:cubicBezTo>
                    <a:pt x="3405" y="2550"/>
                    <a:pt x="3619" y="2195"/>
                    <a:pt x="3709" y="1925"/>
                  </a:cubicBezTo>
                  <a:cubicBezTo>
                    <a:pt x="3475" y="1807"/>
                    <a:pt x="3087" y="2223"/>
                    <a:pt x="2868" y="2069"/>
                  </a:cubicBezTo>
                  <a:cubicBezTo>
                    <a:pt x="2667" y="1925"/>
                    <a:pt x="2812" y="1714"/>
                    <a:pt x="2929" y="1490"/>
                  </a:cubicBezTo>
                  <a:cubicBezTo>
                    <a:pt x="2499" y="1639"/>
                    <a:pt x="1841" y="2507"/>
                    <a:pt x="1468" y="2205"/>
                  </a:cubicBezTo>
                  <a:cubicBezTo>
                    <a:pt x="1238" y="2018"/>
                    <a:pt x="1412" y="1733"/>
                    <a:pt x="1524" y="1485"/>
                  </a:cubicBezTo>
                  <a:cubicBezTo>
                    <a:pt x="1182" y="1714"/>
                    <a:pt x="453" y="2634"/>
                    <a:pt x="169" y="2121"/>
                  </a:cubicBezTo>
                  <a:cubicBezTo>
                    <a:pt x="1" y="1821"/>
                    <a:pt x="369" y="1162"/>
                    <a:pt x="753" y="705"/>
                  </a:cubicBezTo>
                  <a:cubicBezTo>
                    <a:pt x="981" y="434"/>
                    <a:pt x="1373" y="0"/>
                    <a:pt x="1602" y="149"/>
                  </a:cubicBezTo>
                  <a:cubicBezTo>
                    <a:pt x="1873" y="328"/>
                    <a:pt x="1682" y="626"/>
                    <a:pt x="1602" y="850"/>
                  </a:cubicBezTo>
                  <a:cubicBezTo>
                    <a:pt x="1888" y="776"/>
                    <a:pt x="2162" y="154"/>
                    <a:pt x="2453" y="188"/>
                  </a:cubicBezTo>
                  <a:cubicBezTo>
                    <a:pt x="2756" y="374"/>
                    <a:pt x="2494" y="658"/>
                    <a:pt x="2359" y="906"/>
                  </a:cubicBezTo>
                  <a:cubicBezTo>
                    <a:pt x="2218" y="1158"/>
                    <a:pt x="2102" y="1397"/>
                    <a:pt x="2028" y="1546"/>
                  </a:cubicBezTo>
                  <a:cubicBezTo>
                    <a:pt x="2317" y="1466"/>
                    <a:pt x="3054" y="705"/>
                    <a:pt x="3363" y="813"/>
                  </a:cubicBezTo>
                  <a:cubicBezTo>
                    <a:pt x="3746" y="953"/>
                    <a:pt x="3414" y="1420"/>
                    <a:pt x="3186" y="1700"/>
                  </a:cubicBezTo>
                  <a:close/>
                  <a:moveTo>
                    <a:pt x="632" y="1718"/>
                  </a:moveTo>
                  <a:cubicBezTo>
                    <a:pt x="837" y="1597"/>
                    <a:pt x="1042" y="1350"/>
                    <a:pt x="1248" y="1219"/>
                  </a:cubicBezTo>
                  <a:cubicBezTo>
                    <a:pt x="1201" y="1041"/>
                    <a:pt x="1332" y="860"/>
                    <a:pt x="1345" y="677"/>
                  </a:cubicBezTo>
                  <a:cubicBezTo>
                    <a:pt x="1061" y="1022"/>
                    <a:pt x="776" y="1373"/>
                    <a:pt x="632" y="17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2" name="Google Shape;3222;p69"/>
          <p:cNvGrpSpPr/>
          <p:nvPr/>
        </p:nvGrpSpPr>
        <p:grpSpPr>
          <a:xfrm>
            <a:off x="2159045" y="2981222"/>
            <a:ext cx="197572" cy="1410843"/>
            <a:chOff x="6323969" y="2098536"/>
            <a:chExt cx="157579" cy="1125254"/>
          </a:xfrm>
        </p:grpSpPr>
        <p:sp>
          <p:nvSpPr>
            <p:cNvPr id="3223" name="Google Shape;3223;p69"/>
            <p:cNvSpPr/>
            <p:nvPr/>
          </p:nvSpPr>
          <p:spPr>
            <a:xfrm>
              <a:off x="6359292" y="3108558"/>
              <a:ext cx="63215" cy="115232"/>
            </a:xfrm>
            <a:custGeom>
              <a:avLst/>
              <a:gdLst/>
              <a:ahLst/>
              <a:cxnLst/>
              <a:rect l="l" t="t" r="r" b="b"/>
              <a:pathLst>
                <a:path w="621" h="1132" extrusionOk="0">
                  <a:moveTo>
                    <a:pt x="621" y="1"/>
                  </a:moveTo>
                  <a:lnTo>
                    <a:pt x="0" y="11"/>
                  </a:lnTo>
                  <a:cubicBezTo>
                    <a:pt x="46" y="192"/>
                    <a:pt x="93" y="375"/>
                    <a:pt x="136" y="557"/>
                  </a:cubicBezTo>
                  <a:cubicBezTo>
                    <a:pt x="177" y="711"/>
                    <a:pt x="210" y="875"/>
                    <a:pt x="248" y="1000"/>
                  </a:cubicBezTo>
                  <a:cubicBezTo>
                    <a:pt x="261" y="1043"/>
                    <a:pt x="270" y="1112"/>
                    <a:pt x="317" y="1131"/>
                  </a:cubicBezTo>
                  <a:cubicBezTo>
                    <a:pt x="322" y="1131"/>
                    <a:pt x="326" y="1127"/>
                    <a:pt x="332" y="1127"/>
                  </a:cubicBezTo>
                  <a:cubicBezTo>
                    <a:pt x="438" y="800"/>
                    <a:pt x="509" y="436"/>
                    <a:pt x="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69"/>
            <p:cNvSpPr/>
            <p:nvPr/>
          </p:nvSpPr>
          <p:spPr>
            <a:xfrm>
              <a:off x="6326412" y="2948839"/>
              <a:ext cx="127549" cy="160836"/>
            </a:xfrm>
            <a:custGeom>
              <a:avLst/>
              <a:gdLst/>
              <a:ahLst/>
              <a:cxnLst/>
              <a:rect l="l" t="t" r="r" b="b"/>
              <a:pathLst>
                <a:path w="1253" h="1580" extrusionOk="0">
                  <a:moveTo>
                    <a:pt x="617" y="1"/>
                  </a:moveTo>
                  <a:cubicBezTo>
                    <a:pt x="552" y="1"/>
                    <a:pt x="477" y="6"/>
                    <a:pt x="369" y="15"/>
                  </a:cubicBezTo>
                  <a:cubicBezTo>
                    <a:pt x="291" y="24"/>
                    <a:pt x="164" y="24"/>
                    <a:pt x="108" y="62"/>
                  </a:cubicBezTo>
                  <a:cubicBezTo>
                    <a:pt x="56" y="95"/>
                    <a:pt x="0" y="287"/>
                    <a:pt x="5" y="352"/>
                  </a:cubicBezTo>
                  <a:cubicBezTo>
                    <a:pt x="10" y="436"/>
                    <a:pt x="61" y="548"/>
                    <a:pt x="89" y="651"/>
                  </a:cubicBezTo>
                  <a:cubicBezTo>
                    <a:pt x="168" y="953"/>
                    <a:pt x="248" y="1272"/>
                    <a:pt x="323" y="1580"/>
                  </a:cubicBezTo>
                  <a:lnTo>
                    <a:pt x="944" y="1570"/>
                  </a:lnTo>
                  <a:cubicBezTo>
                    <a:pt x="948" y="1556"/>
                    <a:pt x="953" y="1542"/>
                    <a:pt x="957" y="1524"/>
                  </a:cubicBezTo>
                  <a:cubicBezTo>
                    <a:pt x="1028" y="1253"/>
                    <a:pt x="1108" y="968"/>
                    <a:pt x="1177" y="683"/>
                  </a:cubicBezTo>
                  <a:cubicBezTo>
                    <a:pt x="1201" y="589"/>
                    <a:pt x="1252" y="445"/>
                    <a:pt x="1243" y="393"/>
                  </a:cubicBezTo>
                  <a:cubicBezTo>
                    <a:pt x="1229" y="337"/>
                    <a:pt x="1088" y="108"/>
                    <a:pt x="1060" y="85"/>
                  </a:cubicBezTo>
                  <a:cubicBezTo>
                    <a:pt x="976" y="15"/>
                    <a:pt x="743" y="6"/>
                    <a:pt x="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69"/>
            <p:cNvSpPr/>
            <p:nvPr/>
          </p:nvSpPr>
          <p:spPr>
            <a:xfrm>
              <a:off x="6323969" y="2182314"/>
              <a:ext cx="146585" cy="808049"/>
            </a:xfrm>
            <a:custGeom>
              <a:avLst/>
              <a:gdLst/>
              <a:ahLst/>
              <a:cxnLst/>
              <a:rect l="l" t="t" r="r" b="b"/>
              <a:pathLst>
                <a:path w="1440" h="7938" extrusionOk="0">
                  <a:moveTo>
                    <a:pt x="1043" y="7705"/>
                  </a:moveTo>
                  <a:cubicBezTo>
                    <a:pt x="963" y="7755"/>
                    <a:pt x="916" y="7826"/>
                    <a:pt x="828" y="7877"/>
                  </a:cubicBezTo>
                  <a:cubicBezTo>
                    <a:pt x="763" y="7817"/>
                    <a:pt x="711" y="7722"/>
                    <a:pt x="651" y="7648"/>
                  </a:cubicBezTo>
                  <a:cubicBezTo>
                    <a:pt x="576" y="7681"/>
                    <a:pt x="543" y="7807"/>
                    <a:pt x="445" y="7858"/>
                  </a:cubicBezTo>
                  <a:cubicBezTo>
                    <a:pt x="384" y="7789"/>
                    <a:pt x="319" y="7727"/>
                    <a:pt x="263" y="7653"/>
                  </a:cubicBezTo>
                  <a:cubicBezTo>
                    <a:pt x="169" y="7718"/>
                    <a:pt x="146" y="7858"/>
                    <a:pt x="43" y="7891"/>
                  </a:cubicBezTo>
                  <a:cubicBezTo>
                    <a:pt x="1" y="7727"/>
                    <a:pt x="34" y="7559"/>
                    <a:pt x="39" y="7396"/>
                  </a:cubicBezTo>
                  <a:cubicBezTo>
                    <a:pt x="108" y="4949"/>
                    <a:pt x="151" y="2460"/>
                    <a:pt x="230" y="4"/>
                  </a:cubicBezTo>
                  <a:cubicBezTo>
                    <a:pt x="636" y="0"/>
                    <a:pt x="1033" y="18"/>
                    <a:pt x="1425" y="37"/>
                  </a:cubicBezTo>
                  <a:cubicBezTo>
                    <a:pt x="1440" y="93"/>
                    <a:pt x="1440" y="182"/>
                    <a:pt x="1440" y="275"/>
                  </a:cubicBezTo>
                  <a:cubicBezTo>
                    <a:pt x="1379" y="2615"/>
                    <a:pt x="1328" y="5033"/>
                    <a:pt x="1272" y="7401"/>
                  </a:cubicBezTo>
                  <a:cubicBezTo>
                    <a:pt x="1267" y="7578"/>
                    <a:pt x="1276" y="7765"/>
                    <a:pt x="1257" y="7929"/>
                  </a:cubicBezTo>
                  <a:cubicBezTo>
                    <a:pt x="1164" y="7938"/>
                    <a:pt x="1108" y="7765"/>
                    <a:pt x="1043" y="770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69"/>
            <p:cNvSpPr/>
            <p:nvPr/>
          </p:nvSpPr>
          <p:spPr>
            <a:xfrm>
              <a:off x="6348706" y="2098536"/>
              <a:ext cx="125208" cy="95687"/>
            </a:xfrm>
            <a:custGeom>
              <a:avLst/>
              <a:gdLst/>
              <a:ahLst/>
              <a:cxnLst/>
              <a:rect l="l" t="t" r="r" b="b"/>
              <a:pathLst>
                <a:path w="1230" h="940" extrusionOk="0">
                  <a:moveTo>
                    <a:pt x="1187" y="869"/>
                  </a:moveTo>
                  <a:cubicBezTo>
                    <a:pt x="753" y="940"/>
                    <a:pt x="393" y="851"/>
                    <a:pt x="1" y="836"/>
                  </a:cubicBezTo>
                  <a:cubicBezTo>
                    <a:pt x="1" y="621"/>
                    <a:pt x="109" y="351"/>
                    <a:pt x="318" y="239"/>
                  </a:cubicBezTo>
                  <a:cubicBezTo>
                    <a:pt x="757" y="0"/>
                    <a:pt x="1229" y="356"/>
                    <a:pt x="1187" y="86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69"/>
            <p:cNvSpPr/>
            <p:nvPr/>
          </p:nvSpPr>
          <p:spPr>
            <a:xfrm>
              <a:off x="6333131" y="2179871"/>
              <a:ext cx="148417" cy="126531"/>
            </a:xfrm>
            <a:custGeom>
              <a:avLst/>
              <a:gdLst/>
              <a:ahLst/>
              <a:cxnLst/>
              <a:rect l="l" t="t" r="r" b="b"/>
              <a:pathLst>
                <a:path w="1458" h="1243" extrusionOk="0">
                  <a:moveTo>
                    <a:pt x="93" y="1219"/>
                  </a:moveTo>
                  <a:cubicBezTo>
                    <a:pt x="121" y="1126"/>
                    <a:pt x="98" y="1037"/>
                    <a:pt x="37" y="925"/>
                  </a:cubicBezTo>
                  <a:cubicBezTo>
                    <a:pt x="42" y="869"/>
                    <a:pt x="84" y="831"/>
                    <a:pt x="93" y="780"/>
                  </a:cubicBezTo>
                  <a:cubicBezTo>
                    <a:pt x="0" y="663"/>
                    <a:pt x="112" y="565"/>
                    <a:pt x="107" y="477"/>
                  </a:cubicBezTo>
                  <a:cubicBezTo>
                    <a:pt x="107" y="434"/>
                    <a:pt x="79" y="402"/>
                    <a:pt x="79" y="365"/>
                  </a:cubicBezTo>
                  <a:cubicBezTo>
                    <a:pt x="79" y="304"/>
                    <a:pt x="121" y="262"/>
                    <a:pt x="130" y="201"/>
                  </a:cubicBezTo>
                  <a:cubicBezTo>
                    <a:pt x="140" y="145"/>
                    <a:pt x="102" y="93"/>
                    <a:pt x="130" y="42"/>
                  </a:cubicBezTo>
                  <a:cubicBezTo>
                    <a:pt x="346" y="0"/>
                    <a:pt x="555" y="37"/>
                    <a:pt x="751" y="52"/>
                  </a:cubicBezTo>
                  <a:cubicBezTo>
                    <a:pt x="957" y="65"/>
                    <a:pt x="1158" y="37"/>
                    <a:pt x="1363" y="74"/>
                  </a:cubicBezTo>
                  <a:cubicBezTo>
                    <a:pt x="1457" y="206"/>
                    <a:pt x="1378" y="327"/>
                    <a:pt x="1378" y="444"/>
                  </a:cubicBezTo>
                  <a:cubicBezTo>
                    <a:pt x="1378" y="509"/>
                    <a:pt x="1410" y="574"/>
                    <a:pt x="1410" y="640"/>
                  </a:cubicBezTo>
                  <a:cubicBezTo>
                    <a:pt x="1410" y="738"/>
                    <a:pt x="1317" y="831"/>
                    <a:pt x="1415" y="986"/>
                  </a:cubicBezTo>
                  <a:cubicBezTo>
                    <a:pt x="1387" y="1065"/>
                    <a:pt x="1312" y="1121"/>
                    <a:pt x="1331" y="1223"/>
                  </a:cubicBezTo>
                  <a:cubicBezTo>
                    <a:pt x="1322" y="1233"/>
                    <a:pt x="1317" y="1242"/>
                    <a:pt x="1307" y="1229"/>
                  </a:cubicBezTo>
                  <a:cubicBezTo>
                    <a:pt x="901" y="1233"/>
                    <a:pt x="490" y="1242"/>
                    <a:pt x="93" y="121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69"/>
            <p:cNvSpPr/>
            <p:nvPr/>
          </p:nvSpPr>
          <p:spPr>
            <a:xfrm>
              <a:off x="6394819" y="2346206"/>
              <a:ext cx="59143" cy="97520"/>
            </a:xfrm>
            <a:custGeom>
              <a:avLst/>
              <a:gdLst/>
              <a:ahLst/>
              <a:cxnLst/>
              <a:rect l="l" t="t" r="r" b="b"/>
              <a:pathLst>
                <a:path w="581" h="958" extrusionOk="0">
                  <a:moveTo>
                    <a:pt x="369" y="761"/>
                  </a:moveTo>
                  <a:cubicBezTo>
                    <a:pt x="67" y="957"/>
                    <a:pt x="1" y="75"/>
                    <a:pt x="267" y="43"/>
                  </a:cubicBezTo>
                  <a:cubicBezTo>
                    <a:pt x="580" y="0"/>
                    <a:pt x="505" y="575"/>
                    <a:pt x="397" y="738"/>
                  </a:cubicBezTo>
                  <a:cubicBezTo>
                    <a:pt x="388" y="752"/>
                    <a:pt x="379" y="757"/>
                    <a:pt x="369" y="76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69"/>
            <p:cNvSpPr/>
            <p:nvPr/>
          </p:nvSpPr>
          <p:spPr>
            <a:xfrm>
              <a:off x="6402963" y="2252961"/>
              <a:ext cx="55173" cy="75328"/>
            </a:xfrm>
            <a:custGeom>
              <a:avLst/>
              <a:gdLst/>
              <a:ahLst/>
              <a:cxnLst/>
              <a:rect l="l" t="t" r="r" b="b"/>
              <a:pathLst>
                <a:path w="542" h="740" extrusionOk="0">
                  <a:moveTo>
                    <a:pt x="360" y="613"/>
                  </a:moveTo>
                  <a:cubicBezTo>
                    <a:pt x="99" y="739"/>
                    <a:pt x="0" y="1"/>
                    <a:pt x="299" y="20"/>
                  </a:cubicBezTo>
                  <a:cubicBezTo>
                    <a:pt x="528" y="29"/>
                    <a:pt x="542" y="529"/>
                    <a:pt x="360" y="61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69"/>
            <p:cNvSpPr/>
            <p:nvPr/>
          </p:nvSpPr>
          <p:spPr>
            <a:xfrm>
              <a:off x="6342089" y="2884301"/>
              <a:ext cx="32880" cy="106070"/>
            </a:xfrm>
            <a:custGeom>
              <a:avLst/>
              <a:gdLst/>
              <a:ahLst/>
              <a:cxnLst/>
              <a:rect l="l" t="t" r="r" b="b"/>
              <a:pathLst>
                <a:path w="323" h="1042" extrusionOk="0">
                  <a:moveTo>
                    <a:pt x="239" y="18"/>
                  </a:moveTo>
                  <a:cubicBezTo>
                    <a:pt x="323" y="164"/>
                    <a:pt x="318" y="444"/>
                    <a:pt x="295" y="724"/>
                  </a:cubicBezTo>
                  <a:cubicBezTo>
                    <a:pt x="286" y="841"/>
                    <a:pt x="267" y="1033"/>
                    <a:pt x="159" y="1037"/>
                  </a:cubicBezTo>
                  <a:cubicBezTo>
                    <a:pt x="33" y="1042"/>
                    <a:pt x="19" y="817"/>
                    <a:pt x="14" y="738"/>
                  </a:cubicBezTo>
                  <a:cubicBezTo>
                    <a:pt x="1" y="490"/>
                    <a:pt x="33" y="187"/>
                    <a:pt x="98" y="29"/>
                  </a:cubicBezTo>
                  <a:cubicBezTo>
                    <a:pt x="126" y="1"/>
                    <a:pt x="197" y="1"/>
                    <a:pt x="239" y="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1" name="Google Shape;3231;p69"/>
          <p:cNvGrpSpPr/>
          <p:nvPr/>
        </p:nvGrpSpPr>
        <p:grpSpPr>
          <a:xfrm rot="-2700000">
            <a:off x="258366" y="240856"/>
            <a:ext cx="1585008" cy="1833710"/>
            <a:chOff x="720001" y="2769784"/>
            <a:chExt cx="1585023" cy="1833727"/>
          </a:xfrm>
        </p:grpSpPr>
        <p:sp>
          <p:nvSpPr>
            <p:cNvPr id="3232" name="Google Shape;3232;p69"/>
            <p:cNvSpPr/>
            <p:nvPr/>
          </p:nvSpPr>
          <p:spPr>
            <a:xfrm>
              <a:off x="720001" y="2769784"/>
              <a:ext cx="1585023" cy="1833727"/>
            </a:xfrm>
            <a:custGeom>
              <a:avLst/>
              <a:gdLst/>
              <a:ahLst/>
              <a:cxnLst/>
              <a:rect l="l" t="t" r="r" b="b"/>
              <a:pathLst>
                <a:path w="13356" h="15452" extrusionOk="0">
                  <a:moveTo>
                    <a:pt x="12781" y="3167"/>
                  </a:moveTo>
                  <a:cubicBezTo>
                    <a:pt x="12935" y="3260"/>
                    <a:pt x="13243" y="3507"/>
                    <a:pt x="13300" y="3717"/>
                  </a:cubicBezTo>
                  <a:cubicBezTo>
                    <a:pt x="13356" y="3923"/>
                    <a:pt x="13224" y="4189"/>
                    <a:pt x="13127" y="4400"/>
                  </a:cubicBezTo>
                  <a:cubicBezTo>
                    <a:pt x="13038" y="4596"/>
                    <a:pt x="10778" y="9348"/>
                    <a:pt x="10591" y="9741"/>
                  </a:cubicBezTo>
                  <a:cubicBezTo>
                    <a:pt x="10293" y="10367"/>
                    <a:pt x="10013" y="11057"/>
                    <a:pt x="9821" y="11590"/>
                  </a:cubicBezTo>
                  <a:cubicBezTo>
                    <a:pt x="9498" y="12468"/>
                    <a:pt x="9121" y="13425"/>
                    <a:pt x="8780" y="14345"/>
                  </a:cubicBezTo>
                  <a:cubicBezTo>
                    <a:pt x="8681" y="14615"/>
                    <a:pt x="8588" y="15046"/>
                    <a:pt x="8317" y="15260"/>
                  </a:cubicBezTo>
                  <a:cubicBezTo>
                    <a:pt x="8079" y="15451"/>
                    <a:pt x="7659" y="15354"/>
                    <a:pt x="7323" y="15283"/>
                  </a:cubicBezTo>
                  <a:cubicBezTo>
                    <a:pt x="6944" y="15209"/>
                    <a:pt x="6604" y="15106"/>
                    <a:pt x="6291" y="15008"/>
                  </a:cubicBezTo>
                  <a:cubicBezTo>
                    <a:pt x="5608" y="14794"/>
                    <a:pt x="4880" y="14546"/>
                    <a:pt x="4199" y="14285"/>
                  </a:cubicBezTo>
                  <a:cubicBezTo>
                    <a:pt x="3783" y="14126"/>
                    <a:pt x="3447" y="13971"/>
                    <a:pt x="3129" y="13846"/>
                  </a:cubicBezTo>
                  <a:cubicBezTo>
                    <a:pt x="2442" y="13574"/>
                    <a:pt x="1757" y="13304"/>
                    <a:pt x="1019" y="12986"/>
                  </a:cubicBezTo>
                  <a:cubicBezTo>
                    <a:pt x="481" y="12753"/>
                    <a:pt x="1" y="12412"/>
                    <a:pt x="20" y="11912"/>
                  </a:cubicBezTo>
                  <a:cubicBezTo>
                    <a:pt x="29" y="11702"/>
                    <a:pt x="123" y="11441"/>
                    <a:pt x="192" y="11184"/>
                  </a:cubicBezTo>
                  <a:cubicBezTo>
                    <a:pt x="263" y="10936"/>
                    <a:pt x="328" y="10675"/>
                    <a:pt x="407" y="10447"/>
                  </a:cubicBezTo>
                  <a:cubicBezTo>
                    <a:pt x="584" y="9937"/>
                    <a:pt x="809" y="9432"/>
                    <a:pt x="1019" y="8956"/>
                  </a:cubicBezTo>
                  <a:cubicBezTo>
                    <a:pt x="1673" y="7458"/>
                    <a:pt x="2256" y="5945"/>
                    <a:pt x="2924" y="4456"/>
                  </a:cubicBezTo>
                  <a:cubicBezTo>
                    <a:pt x="3349" y="3503"/>
                    <a:pt x="3905" y="2424"/>
                    <a:pt x="4414" y="1434"/>
                  </a:cubicBezTo>
                  <a:cubicBezTo>
                    <a:pt x="4745" y="790"/>
                    <a:pt x="5240" y="24"/>
                    <a:pt x="5815" y="5"/>
                  </a:cubicBezTo>
                  <a:cubicBezTo>
                    <a:pt x="6071" y="1"/>
                    <a:pt x="6379" y="122"/>
                    <a:pt x="6660" y="215"/>
                  </a:cubicBezTo>
                  <a:cubicBezTo>
                    <a:pt x="7505" y="486"/>
                    <a:pt x="8401" y="954"/>
                    <a:pt x="9261" y="1392"/>
                  </a:cubicBezTo>
                  <a:cubicBezTo>
                    <a:pt x="10190" y="1874"/>
                    <a:pt x="10979" y="2204"/>
                    <a:pt x="11880" y="2663"/>
                  </a:cubicBezTo>
                  <a:cubicBezTo>
                    <a:pt x="12183" y="2816"/>
                    <a:pt x="12478" y="2975"/>
                    <a:pt x="12781" y="31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69"/>
            <p:cNvSpPr/>
            <p:nvPr/>
          </p:nvSpPr>
          <p:spPr>
            <a:xfrm>
              <a:off x="1351705" y="2963218"/>
              <a:ext cx="800938" cy="437902"/>
            </a:xfrm>
            <a:custGeom>
              <a:avLst/>
              <a:gdLst/>
              <a:ahLst/>
              <a:cxnLst/>
              <a:rect l="l" t="t" r="r" b="b"/>
              <a:pathLst>
                <a:path w="6749" h="3690" extrusionOk="0">
                  <a:moveTo>
                    <a:pt x="6711" y="3157"/>
                  </a:moveTo>
                  <a:cubicBezTo>
                    <a:pt x="6725" y="3129"/>
                    <a:pt x="6739" y="3101"/>
                    <a:pt x="6748" y="3068"/>
                  </a:cubicBezTo>
                  <a:cubicBezTo>
                    <a:pt x="6557" y="2970"/>
                    <a:pt x="6356" y="2882"/>
                    <a:pt x="6164" y="2783"/>
                  </a:cubicBezTo>
                  <a:cubicBezTo>
                    <a:pt x="5291" y="2345"/>
                    <a:pt x="4511" y="1953"/>
                    <a:pt x="3619" y="1537"/>
                  </a:cubicBezTo>
                  <a:cubicBezTo>
                    <a:pt x="3078" y="1280"/>
                    <a:pt x="2522" y="1041"/>
                    <a:pt x="1938" y="766"/>
                  </a:cubicBezTo>
                  <a:cubicBezTo>
                    <a:pt x="1696" y="654"/>
                    <a:pt x="1458" y="542"/>
                    <a:pt x="1093" y="384"/>
                  </a:cubicBezTo>
                  <a:cubicBezTo>
                    <a:pt x="879" y="285"/>
                    <a:pt x="360" y="0"/>
                    <a:pt x="253" y="47"/>
                  </a:cubicBezTo>
                  <a:cubicBezTo>
                    <a:pt x="145" y="89"/>
                    <a:pt x="1" y="350"/>
                    <a:pt x="43" y="453"/>
                  </a:cubicBezTo>
                  <a:cubicBezTo>
                    <a:pt x="80" y="546"/>
                    <a:pt x="244" y="608"/>
                    <a:pt x="416" y="692"/>
                  </a:cubicBezTo>
                  <a:cubicBezTo>
                    <a:pt x="860" y="910"/>
                    <a:pt x="1300" y="1134"/>
                    <a:pt x="1673" y="1303"/>
                  </a:cubicBezTo>
                  <a:cubicBezTo>
                    <a:pt x="3106" y="1966"/>
                    <a:pt x="4483" y="2722"/>
                    <a:pt x="5866" y="3399"/>
                  </a:cubicBezTo>
                  <a:cubicBezTo>
                    <a:pt x="6048" y="3488"/>
                    <a:pt x="6267" y="3615"/>
                    <a:pt x="6445" y="3690"/>
                  </a:cubicBezTo>
                  <a:cubicBezTo>
                    <a:pt x="6543" y="3516"/>
                    <a:pt x="6636" y="3339"/>
                    <a:pt x="6711" y="31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69"/>
            <p:cNvSpPr/>
            <p:nvPr/>
          </p:nvSpPr>
          <p:spPr>
            <a:xfrm>
              <a:off x="1254273" y="3107760"/>
              <a:ext cx="821824" cy="446327"/>
            </a:xfrm>
            <a:custGeom>
              <a:avLst/>
              <a:gdLst/>
              <a:ahLst/>
              <a:cxnLst/>
              <a:rect l="l" t="t" r="r" b="b"/>
              <a:pathLst>
                <a:path w="6925" h="3761" extrusionOk="0">
                  <a:moveTo>
                    <a:pt x="6925" y="3172"/>
                  </a:moveTo>
                  <a:cubicBezTo>
                    <a:pt x="6687" y="3026"/>
                    <a:pt x="6416" y="2910"/>
                    <a:pt x="6164" y="2784"/>
                  </a:cubicBezTo>
                  <a:cubicBezTo>
                    <a:pt x="5291" y="2345"/>
                    <a:pt x="4511" y="1953"/>
                    <a:pt x="3619" y="1537"/>
                  </a:cubicBezTo>
                  <a:cubicBezTo>
                    <a:pt x="3078" y="1280"/>
                    <a:pt x="2522" y="1043"/>
                    <a:pt x="1938" y="767"/>
                  </a:cubicBezTo>
                  <a:cubicBezTo>
                    <a:pt x="1695" y="651"/>
                    <a:pt x="1457" y="538"/>
                    <a:pt x="1093" y="379"/>
                  </a:cubicBezTo>
                  <a:cubicBezTo>
                    <a:pt x="878" y="286"/>
                    <a:pt x="360" y="1"/>
                    <a:pt x="252" y="48"/>
                  </a:cubicBezTo>
                  <a:cubicBezTo>
                    <a:pt x="145" y="90"/>
                    <a:pt x="0" y="351"/>
                    <a:pt x="42" y="454"/>
                  </a:cubicBezTo>
                  <a:cubicBezTo>
                    <a:pt x="80" y="547"/>
                    <a:pt x="243" y="608"/>
                    <a:pt x="416" y="692"/>
                  </a:cubicBezTo>
                  <a:cubicBezTo>
                    <a:pt x="860" y="912"/>
                    <a:pt x="1298" y="1131"/>
                    <a:pt x="1672" y="1304"/>
                  </a:cubicBezTo>
                  <a:cubicBezTo>
                    <a:pt x="3106" y="1967"/>
                    <a:pt x="4483" y="2724"/>
                    <a:pt x="5865" y="3401"/>
                  </a:cubicBezTo>
                  <a:cubicBezTo>
                    <a:pt x="6131" y="3531"/>
                    <a:pt x="6491" y="3741"/>
                    <a:pt x="6664" y="3760"/>
                  </a:cubicBezTo>
                  <a:cubicBezTo>
                    <a:pt x="6752" y="3564"/>
                    <a:pt x="6836" y="3363"/>
                    <a:pt x="6925" y="31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69"/>
            <p:cNvSpPr/>
            <p:nvPr/>
          </p:nvSpPr>
          <p:spPr>
            <a:xfrm>
              <a:off x="1223299" y="3277934"/>
              <a:ext cx="783018" cy="427340"/>
            </a:xfrm>
            <a:custGeom>
              <a:avLst/>
              <a:gdLst/>
              <a:ahLst/>
              <a:cxnLst/>
              <a:rect l="l" t="t" r="r" b="b"/>
              <a:pathLst>
                <a:path w="6598" h="3601" extrusionOk="0">
                  <a:moveTo>
                    <a:pt x="6598" y="2989"/>
                  </a:moveTo>
                  <a:cubicBezTo>
                    <a:pt x="6453" y="2919"/>
                    <a:pt x="6304" y="2853"/>
                    <a:pt x="6164" y="2784"/>
                  </a:cubicBezTo>
                  <a:cubicBezTo>
                    <a:pt x="5290" y="2340"/>
                    <a:pt x="4511" y="1948"/>
                    <a:pt x="3619" y="1532"/>
                  </a:cubicBezTo>
                  <a:cubicBezTo>
                    <a:pt x="3076" y="1275"/>
                    <a:pt x="2522" y="1038"/>
                    <a:pt x="1933" y="762"/>
                  </a:cubicBezTo>
                  <a:cubicBezTo>
                    <a:pt x="1695" y="650"/>
                    <a:pt x="1457" y="538"/>
                    <a:pt x="1093" y="379"/>
                  </a:cubicBezTo>
                  <a:cubicBezTo>
                    <a:pt x="878" y="281"/>
                    <a:pt x="359" y="1"/>
                    <a:pt x="252" y="42"/>
                  </a:cubicBezTo>
                  <a:cubicBezTo>
                    <a:pt x="145" y="85"/>
                    <a:pt x="0" y="346"/>
                    <a:pt x="42" y="454"/>
                  </a:cubicBezTo>
                  <a:cubicBezTo>
                    <a:pt x="79" y="542"/>
                    <a:pt x="242" y="603"/>
                    <a:pt x="415" y="687"/>
                  </a:cubicBezTo>
                  <a:cubicBezTo>
                    <a:pt x="859" y="906"/>
                    <a:pt x="1298" y="1131"/>
                    <a:pt x="1671" y="1303"/>
                  </a:cubicBezTo>
                  <a:cubicBezTo>
                    <a:pt x="3100" y="1962"/>
                    <a:pt x="4483" y="2719"/>
                    <a:pt x="5865" y="3395"/>
                  </a:cubicBezTo>
                  <a:cubicBezTo>
                    <a:pt x="5986" y="3456"/>
                    <a:pt x="6130" y="3536"/>
                    <a:pt x="6261" y="3601"/>
                  </a:cubicBezTo>
                  <a:cubicBezTo>
                    <a:pt x="6378" y="3400"/>
                    <a:pt x="6485" y="3195"/>
                    <a:pt x="6598" y="298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69"/>
            <p:cNvSpPr/>
            <p:nvPr/>
          </p:nvSpPr>
          <p:spPr>
            <a:xfrm>
              <a:off x="1125630" y="3422001"/>
              <a:ext cx="795953" cy="433392"/>
            </a:xfrm>
            <a:custGeom>
              <a:avLst/>
              <a:gdLst/>
              <a:ahLst/>
              <a:cxnLst/>
              <a:rect l="l" t="t" r="r" b="b"/>
              <a:pathLst>
                <a:path w="6707" h="3652" extrusionOk="0">
                  <a:moveTo>
                    <a:pt x="6707" y="3050"/>
                  </a:moveTo>
                  <a:cubicBezTo>
                    <a:pt x="6528" y="2956"/>
                    <a:pt x="6342" y="2877"/>
                    <a:pt x="6164" y="2783"/>
                  </a:cubicBezTo>
                  <a:cubicBezTo>
                    <a:pt x="5291" y="2345"/>
                    <a:pt x="4511" y="1953"/>
                    <a:pt x="3619" y="1537"/>
                  </a:cubicBezTo>
                  <a:cubicBezTo>
                    <a:pt x="3078" y="1280"/>
                    <a:pt x="2518" y="1042"/>
                    <a:pt x="1934" y="766"/>
                  </a:cubicBezTo>
                  <a:cubicBezTo>
                    <a:pt x="1696" y="654"/>
                    <a:pt x="1457" y="542"/>
                    <a:pt x="1093" y="384"/>
                  </a:cubicBezTo>
                  <a:cubicBezTo>
                    <a:pt x="879" y="285"/>
                    <a:pt x="360" y="1"/>
                    <a:pt x="253" y="48"/>
                  </a:cubicBezTo>
                  <a:cubicBezTo>
                    <a:pt x="141" y="89"/>
                    <a:pt x="1" y="350"/>
                    <a:pt x="43" y="453"/>
                  </a:cubicBezTo>
                  <a:cubicBezTo>
                    <a:pt x="80" y="546"/>
                    <a:pt x="244" y="608"/>
                    <a:pt x="416" y="692"/>
                  </a:cubicBezTo>
                  <a:cubicBezTo>
                    <a:pt x="860" y="911"/>
                    <a:pt x="1299" y="1130"/>
                    <a:pt x="1673" y="1303"/>
                  </a:cubicBezTo>
                  <a:cubicBezTo>
                    <a:pt x="3101" y="1966"/>
                    <a:pt x="4479" y="2723"/>
                    <a:pt x="5866" y="3400"/>
                  </a:cubicBezTo>
                  <a:cubicBezTo>
                    <a:pt x="6020" y="3475"/>
                    <a:pt x="6202" y="3578"/>
                    <a:pt x="6360" y="3652"/>
                  </a:cubicBezTo>
                  <a:cubicBezTo>
                    <a:pt x="6477" y="3451"/>
                    <a:pt x="6595" y="3251"/>
                    <a:pt x="6707" y="30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69"/>
            <p:cNvSpPr/>
            <p:nvPr/>
          </p:nvSpPr>
          <p:spPr>
            <a:xfrm>
              <a:off x="1064157" y="3563220"/>
              <a:ext cx="801412" cy="437427"/>
            </a:xfrm>
            <a:custGeom>
              <a:avLst/>
              <a:gdLst/>
              <a:ahLst/>
              <a:cxnLst/>
              <a:rect l="l" t="t" r="r" b="b"/>
              <a:pathLst>
                <a:path w="6753" h="3686" extrusionOk="0">
                  <a:moveTo>
                    <a:pt x="6715" y="3153"/>
                  </a:moveTo>
                  <a:cubicBezTo>
                    <a:pt x="6729" y="3125"/>
                    <a:pt x="6738" y="3097"/>
                    <a:pt x="6753" y="3069"/>
                  </a:cubicBezTo>
                  <a:cubicBezTo>
                    <a:pt x="6561" y="2966"/>
                    <a:pt x="6361" y="2878"/>
                    <a:pt x="6169" y="2780"/>
                  </a:cubicBezTo>
                  <a:cubicBezTo>
                    <a:pt x="5296" y="2341"/>
                    <a:pt x="4516" y="1949"/>
                    <a:pt x="3624" y="1533"/>
                  </a:cubicBezTo>
                  <a:cubicBezTo>
                    <a:pt x="3083" y="1276"/>
                    <a:pt x="2522" y="1037"/>
                    <a:pt x="1938" y="763"/>
                  </a:cubicBezTo>
                  <a:cubicBezTo>
                    <a:pt x="1700" y="651"/>
                    <a:pt x="1462" y="539"/>
                    <a:pt x="1098" y="380"/>
                  </a:cubicBezTo>
                  <a:cubicBezTo>
                    <a:pt x="883" y="281"/>
                    <a:pt x="365" y="1"/>
                    <a:pt x="257" y="43"/>
                  </a:cubicBezTo>
                  <a:cubicBezTo>
                    <a:pt x="145" y="85"/>
                    <a:pt x="1" y="347"/>
                    <a:pt x="47" y="455"/>
                  </a:cubicBezTo>
                  <a:cubicBezTo>
                    <a:pt x="85" y="543"/>
                    <a:pt x="249" y="604"/>
                    <a:pt x="421" y="688"/>
                  </a:cubicBezTo>
                  <a:cubicBezTo>
                    <a:pt x="859" y="907"/>
                    <a:pt x="1303" y="1132"/>
                    <a:pt x="1677" y="1300"/>
                  </a:cubicBezTo>
                  <a:cubicBezTo>
                    <a:pt x="3106" y="1962"/>
                    <a:pt x="4484" y="2718"/>
                    <a:pt x="5870" y="3396"/>
                  </a:cubicBezTo>
                  <a:cubicBezTo>
                    <a:pt x="6048" y="3485"/>
                    <a:pt x="6272" y="3610"/>
                    <a:pt x="6449" y="3686"/>
                  </a:cubicBezTo>
                  <a:cubicBezTo>
                    <a:pt x="6542" y="3513"/>
                    <a:pt x="6636" y="3340"/>
                    <a:pt x="6715" y="31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69"/>
            <p:cNvSpPr/>
            <p:nvPr/>
          </p:nvSpPr>
          <p:spPr>
            <a:xfrm>
              <a:off x="1436557" y="2834578"/>
              <a:ext cx="106570" cy="59455"/>
            </a:xfrm>
            <a:custGeom>
              <a:avLst/>
              <a:gdLst/>
              <a:ahLst/>
              <a:cxnLst/>
              <a:rect l="l" t="t" r="r" b="b"/>
              <a:pathLst>
                <a:path w="898" h="501" extrusionOk="0">
                  <a:moveTo>
                    <a:pt x="1" y="117"/>
                  </a:moveTo>
                  <a:cubicBezTo>
                    <a:pt x="89" y="48"/>
                    <a:pt x="197" y="1"/>
                    <a:pt x="299" y="1"/>
                  </a:cubicBezTo>
                  <a:cubicBezTo>
                    <a:pt x="434" y="1"/>
                    <a:pt x="897" y="127"/>
                    <a:pt x="799" y="323"/>
                  </a:cubicBezTo>
                  <a:cubicBezTo>
                    <a:pt x="710" y="501"/>
                    <a:pt x="19" y="356"/>
                    <a:pt x="1" y="11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69"/>
            <p:cNvSpPr/>
            <p:nvPr/>
          </p:nvSpPr>
          <p:spPr>
            <a:xfrm>
              <a:off x="1303048" y="2823067"/>
              <a:ext cx="85327" cy="72034"/>
            </a:xfrm>
            <a:custGeom>
              <a:avLst/>
              <a:gdLst/>
              <a:ahLst/>
              <a:cxnLst/>
              <a:rect l="l" t="t" r="r" b="b"/>
              <a:pathLst>
                <a:path w="719" h="607" extrusionOk="0">
                  <a:moveTo>
                    <a:pt x="705" y="332"/>
                  </a:moveTo>
                  <a:cubicBezTo>
                    <a:pt x="589" y="457"/>
                    <a:pt x="369" y="606"/>
                    <a:pt x="257" y="528"/>
                  </a:cubicBezTo>
                  <a:cubicBezTo>
                    <a:pt x="1" y="332"/>
                    <a:pt x="719" y="0"/>
                    <a:pt x="705" y="33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69"/>
            <p:cNvSpPr/>
            <p:nvPr/>
          </p:nvSpPr>
          <p:spPr>
            <a:xfrm>
              <a:off x="1401073" y="2892846"/>
              <a:ext cx="50556" cy="43315"/>
            </a:xfrm>
            <a:custGeom>
              <a:avLst/>
              <a:gdLst/>
              <a:ahLst/>
              <a:cxnLst/>
              <a:rect l="l" t="t" r="r" b="b"/>
              <a:pathLst>
                <a:path w="426" h="365" extrusionOk="0">
                  <a:moveTo>
                    <a:pt x="425" y="169"/>
                  </a:moveTo>
                  <a:cubicBezTo>
                    <a:pt x="407" y="197"/>
                    <a:pt x="397" y="225"/>
                    <a:pt x="412" y="253"/>
                  </a:cubicBezTo>
                  <a:cubicBezTo>
                    <a:pt x="290" y="355"/>
                    <a:pt x="155" y="365"/>
                    <a:pt x="0" y="262"/>
                  </a:cubicBezTo>
                  <a:cubicBezTo>
                    <a:pt x="0" y="229"/>
                    <a:pt x="9" y="197"/>
                    <a:pt x="0" y="164"/>
                  </a:cubicBezTo>
                  <a:cubicBezTo>
                    <a:pt x="122" y="61"/>
                    <a:pt x="309" y="1"/>
                    <a:pt x="425" y="16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69"/>
            <p:cNvSpPr/>
            <p:nvPr/>
          </p:nvSpPr>
          <p:spPr>
            <a:xfrm>
              <a:off x="2126412" y="3137190"/>
              <a:ext cx="102654" cy="119266"/>
            </a:xfrm>
            <a:custGeom>
              <a:avLst/>
              <a:gdLst/>
              <a:ahLst/>
              <a:cxnLst/>
              <a:rect l="l" t="t" r="r" b="b"/>
              <a:pathLst>
                <a:path w="865" h="1005" extrusionOk="0">
                  <a:moveTo>
                    <a:pt x="865" y="575"/>
                  </a:moveTo>
                  <a:cubicBezTo>
                    <a:pt x="744" y="1004"/>
                    <a:pt x="1" y="463"/>
                    <a:pt x="132" y="234"/>
                  </a:cubicBezTo>
                  <a:cubicBezTo>
                    <a:pt x="267" y="0"/>
                    <a:pt x="795" y="332"/>
                    <a:pt x="865" y="57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69"/>
            <p:cNvSpPr/>
            <p:nvPr/>
          </p:nvSpPr>
          <p:spPr>
            <a:xfrm>
              <a:off x="1955758" y="3061241"/>
              <a:ext cx="145970" cy="116418"/>
            </a:xfrm>
            <a:custGeom>
              <a:avLst/>
              <a:gdLst/>
              <a:ahLst/>
              <a:cxnLst/>
              <a:rect l="l" t="t" r="r" b="b"/>
              <a:pathLst>
                <a:path w="1230" h="981" extrusionOk="0">
                  <a:moveTo>
                    <a:pt x="846" y="347"/>
                  </a:moveTo>
                  <a:cubicBezTo>
                    <a:pt x="1070" y="472"/>
                    <a:pt x="1229" y="547"/>
                    <a:pt x="1130" y="715"/>
                  </a:cubicBezTo>
                  <a:cubicBezTo>
                    <a:pt x="977" y="981"/>
                    <a:pt x="1" y="505"/>
                    <a:pt x="150" y="224"/>
                  </a:cubicBezTo>
                  <a:cubicBezTo>
                    <a:pt x="266" y="0"/>
                    <a:pt x="636" y="224"/>
                    <a:pt x="846" y="34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69"/>
            <p:cNvSpPr/>
            <p:nvPr/>
          </p:nvSpPr>
          <p:spPr>
            <a:xfrm>
              <a:off x="2172932" y="3254081"/>
              <a:ext cx="65627" cy="83901"/>
            </a:xfrm>
            <a:custGeom>
              <a:avLst/>
              <a:gdLst/>
              <a:ahLst/>
              <a:cxnLst/>
              <a:rect l="l" t="t" r="r" b="b"/>
              <a:pathLst>
                <a:path w="553" h="707" extrusionOk="0">
                  <a:moveTo>
                    <a:pt x="524" y="280"/>
                  </a:moveTo>
                  <a:cubicBezTo>
                    <a:pt x="552" y="482"/>
                    <a:pt x="324" y="706"/>
                    <a:pt x="173" y="580"/>
                  </a:cubicBezTo>
                  <a:cubicBezTo>
                    <a:pt x="1" y="431"/>
                    <a:pt x="324" y="0"/>
                    <a:pt x="524" y="28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69"/>
            <p:cNvSpPr/>
            <p:nvPr/>
          </p:nvSpPr>
          <p:spPr>
            <a:xfrm>
              <a:off x="1622283" y="4506894"/>
              <a:ext cx="105265" cy="58387"/>
            </a:xfrm>
            <a:custGeom>
              <a:avLst/>
              <a:gdLst/>
              <a:ahLst/>
              <a:cxnLst/>
              <a:rect l="l" t="t" r="r" b="b"/>
              <a:pathLst>
                <a:path w="887" h="492" extrusionOk="0">
                  <a:moveTo>
                    <a:pt x="186" y="95"/>
                  </a:moveTo>
                  <a:cubicBezTo>
                    <a:pt x="0" y="384"/>
                    <a:pt x="887" y="492"/>
                    <a:pt x="770" y="169"/>
                  </a:cubicBezTo>
                  <a:cubicBezTo>
                    <a:pt x="714" y="1"/>
                    <a:pt x="341" y="39"/>
                    <a:pt x="186" y="9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69"/>
            <p:cNvSpPr/>
            <p:nvPr/>
          </p:nvSpPr>
          <p:spPr>
            <a:xfrm>
              <a:off x="1424927" y="4453255"/>
              <a:ext cx="179555" cy="101584"/>
            </a:xfrm>
            <a:custGeom>
              <a:avLst/>
              <a:gdLst/>
              <a:ahLst/>
              <a:cxnLst/>
              <a:rect l="l" t="t" r="r" b="b"/>
              <a:pathLst>
                <a:path w="1513" h="856" extrusionOk="0">
                  <a:moveTo>
                    <a:pt x="1312" y="817"/>
                  </a:moveTo>
                  <a:cubicBezTo>
                    <a:pt x="1383" y="799"/>
                    <a:pt x="1513" y="720"/>
                    <a:pt x="1467" y="584"/>
                  </a:cubicBezTo>
                  <a:cubicBezTo>
                    <a:pt x="1401" y="401"/>
                    <a:pt x="1023" y="332"/>
                    <a:pt x="879" y="276"/>
                  </a:cubicBezTo>
                  <a:cubicBezTo>
                    <a:pt x="701" y="205"/>
                    <a:pt x="402" y="0"/>
                    <a:pt x="239" y="131"/>
                  </a:cubicBezTo>
                  <a:cubicBezTo>
                    <a:pt x="0" y="323"/>
                    <a:pt x="495" y="561"/>
                    <a:pt x="668" y="636"/>
                  </a:cubicBezTo>
                  <a:cubicBezTo>
                    <a:pt x="761" y="677"/>
                    <a:pt x="855" y="705"/>
                    <a:pt x="935" y="733"/>
                  </a:cubicBezTo>
                  <a:cubicBezTo>
                    <a:pt x="1075" y="785"/>
                    <a:pt x="1177" y="855"/>
                    <a:pt x="1312" y="81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69"/>
            <p:cNvSpPr/>
            <p:nvPr/>
          </p:nvSpPr>
          <p:spPr>
            <a:xfrm>
              <a:off x="1135599" y="3970618"/>
              <a:ext cx="574268" cy="456652"/>
            </a:xfrm>
            <a:custGeom>
              <a:avLst/>
              <a:gdLst/>
              <a:ahLst/>
              <a:cxnLst/>
              <a:rect l="l" t="t" r="r" b="b"/>
              <a:pathLst>
                <a:path w="4839" h="3848" extrusionOk="0">
                  <a:moveTo>
                    <a:pt x="3186" y="1700"/>
                  </a:moveTo>
                  <a:cubicBezTo>
                    <a:pt x="3442" y="1733"/>
                    <a:pt x="3755" y="1466"/>
                    <a:pt x="3955" y="1667"/>
                  </a:cubicBezTo>
                  <a:cubicBezTo>
                    <a:pt x="4166" y="1873"/>
                    <a:pt x="3843" y="2209"/>
                    <a:pt x="3793" y="2498"/>
                  </a:cubicBezTo>
                  <a:cubicBezTo>
                    <a:pt x="4078" y="2517"/>
                    <a:pt x="4390" y="2386"/>
                    <a:pt x="4605" y="2606"/>
                  </a:cubicBezTo>
                  <a:cubicBezTo>
                    <a:pt x="4839" y="2843"/>
                    <a:pt x="4731" y="3578"/>
                    <a:pt x="4577" y="3848"/>
                  </a:cubicBezTo>
                  <a:cubicBezTo>
                    <a:pt x="4507" y="3647"/>
                    <a:pt x="4493" y="3530"/>
                    <a:pt x="4479" y="3330"/>
                  </a:cubicBezTo>
                  <a:cubicBezTo>
                    <a:pt x="4465" y="3203"/>
                    <a:pt x="4511" y="2910"/>
                    <a:pt x="4414" y="2807"/>
                  </a:cubicBezTo>
                  <a:cubicBezTo>
                    <a:pt x="4199" y="2587"/>
                    <a:pt x="3802" y="2928"/>
                    <a:pt x="3601" y="2737"/>
                  </a:cubicBezTo>
                  <a:cubicBezTo>
                    <a:pt x="3405" y="2550"/>
                    <a:pt x="3619" y="2195"/>
                    <a:pt x="3709" y="1925"/>
                  </a:cubicBezTo>
                  <a:cubicBezTo>
                    <a:pt x="3475" y="1807"/>
                    <a:pt x="3087" y="2223"/>
                    <a:pt x="2868" y="2069"/>
                  </a:cubicBezTo>
                  <a:cubicBezTo>
                    <a:pt x="2667" y="1925"/>
                    <a:pt x="2812" y="1714"/>
                    <a:pt x="2929" y="1490"/>
                  </a:cubicBezTo>
                  <a:cubicBezTo>
                    <a:pt x="2499" y="1639"/>
                    <a:pt x="1841" y="2507"/>
                    <a:pt x="1468" y="2205"/>
                  </a:cubicBezTo>
                  <a:cubicBezTo>
                    <a:pt x="1238" y="2018"/>
                    <a:pt x="1412" y="1733"/>
                    <a:pt x="1524" y="1485"/>
                  </a:cubicBezTo>
                  <a:cubicBezTo>
                    <a:pt x="1182" y="1714"/>
                    <a:pt x="453" y="2634"/>
                    <a:pt x="169" y="2121"/>
                  </a:cubicBezTo>
                  <a:cubicBezTo>
                    <a:pt x="1" y="1821"/>
                    <a:pt x="369" y="1162"/>
                    <a:pt x="753" y="705"/>
                  </a:cubicBezTo>
                  <a:cubicBezTo>
                    <a:pt x="981" y="434"/>
                    <a:pt x="1373" y="0"/>
                    <a:pt x="1602" y="149"/>
                  </a:cubicBezTo>
                  <a:cubicBezTo>
                    <a:pt x="1873" y="328"/>
                    <a:pt x="1682" y="626"/>
                    <a:pt x="1602" y="850"/>
                  </a:cubicBezTo>
                  <a:cubicBezTo>
                    <a:pt x="1888" y="776"/>
                    <a:pt x="2162" y="154"/>
                    <a:pt x="2453" y="188"/>
                  </a:cubicBezTo>
                  <a:cubicBezTo>
                    <a:pt x="2756" y="374"/>
                    <a:pt x="2494" y="658"/>
                    <a:pt x="2359" y="906"/>
                  </a:cubicBezTo>
                  <a:cubicBezTo>
                    <a:pt x="2218" y="1158"/>
                    <a:pt x="2102" y="1397"/>
                    <a:pt x="2028" y="1546"/>
                  </a:cubicBezTo>
                  <a:cubicBezTo>
                    <a:pt x="2317" y="1466"/>
                    <a:pt x="3054" y="705"/>
                    <a:pt x="3363" y="813"/>
                  </a:cubicBezTo>
                  <a:cubicBezTo>
                    <a:pt x="3746" y="953"/>
                    <a:pt x="3414" y="1420"/>
                    <a:pt x="3186" y="1700"/>
                  </a:cubicBezTo>
                  <a:close/>
                  <a:moveTo>
                    <a:pt x="632" y="1718"/>
                  </a:moveTo>
                  <a:cubicBezTo>
                    <a:pt x="837" y="1597"/>
                    <a:pt x="1042" y="1350"/>
                    <a:pt x="1248" y="1219"/>
                  </a:cubicBezTo>
                  <a:cubicBezTo>
                    <a:pt x="1201" y="1041"/>
                    <a:pt x="1332" y="860"/>
                    <a:pt x="1345" y="677"/>
                  </a:cubicBezTo>
                  <a:cubicBezTo>
                    <a:pt x="1061" y="1022"/>
                    <a:pt x="776" y="1373"/>
                    <a:pt x="632" y="17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231"/>
                                        </p:tgtEl>
                                        <p:attrNameLst>
                                          <p:attrName>style.visibility</p:attrName>
                                        </p:attrNameLst>
                                      </p:cBhvr>
                                      <p:to>
                                        <p:strVal val="visible"/>
                                      </p:to>
                                    </p:set>
                                    <p:animEffect transition="in" filter="fade">
                                      <p:cBhvr>
                                        <p:cTn id="7" dur="1000"/>
                                        <p:tgtEl>
                                          <p:spTgt spid="3231"/>
                                        </p:tgtEl>
                                      </p:cBhvr>
                                    </p:animEffect>
                                    <p:anim calcmode="lin" valueType="num">
                                      <p:cBhvr>
                                        <p:cTn id="8" dur="1000" fill="hold"/>
                                        <p:tgtEl>
                                          <p:spTgt spid="3231"/>
                                        </p:tgtEl>
                                        <p:attrNameLst>
                                          <p:attrName>ppt_x</p:attrName>
                                        </p:attrNameLst>
                                      </p:cBhvr>
                                      <p:tavLst>
                                        <p:tav tm="0">
                                          <p:val>
                                            <p:strVal val="#ppt_x"/>
                                          </p:val>
                                        </p:tav>
                                        <p:tav tm="100000">
                                          <p:val>
                                            <p:strVal val="#ppt_x"/>
                                          </p:val>
                                        </p:tav>
                                      </p:tavLst>
                                    </p:anim>
                                    <p:anim calcmode="lin" valueType="num">
                                      <p:cBhvr>
                                        <p:cTn id="9" dur="1000" fill="hold"/>
                                        <p:tgtEl>
                                          <p:spTgt spid="323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206"/>
                                        </p:tgtEl>
                                        <p:attrNameLst>
                                          <p:attrName>style.visibility</p:attrName>
                                        </p:attrNameLst>
                                      </p:cBhvr>
                                      <p:to>
                                        <p:strVal val="visible"/>
                                      </p:to>
                                    </p:set>
                                    <p:animEffect transition="in" filter="fade">
                                      <p:cBhvr>
                                        <p:cTn id="12" dur="1000"/>
                                        <p:tgtEl>
                                          <p:spTgt spid="3206"/>
                                        </p:tgtEl>
                                      </p:cBhvr>
                                    </p:animEffect>
                                    <p:anim calcmode="lin" valueType="num">
                                      <p:cBhvr>
                                        <p:cTn id="13" dur="1000" fill="hold"/>
                                        <p:tgtEl>
                                          <p:spTgt spid="3206"/>
                                        </p:tgtEl>
                                        <p:attrNameLst>
                                          <p:attrName>ppt_x</p:attrName>
                                        </p:attrNameLst>
                                      </p:cBhvr>
                                      <p:tavLst>
                                        <p:tav tm="0">
                                          <p:val>
                                            <p:strVal val="#ppt_x"/>
                                          </p:val>
                                        </p:tav>
                                        <p:tav tm="100000">
                                          <p:val>
                                            <p:strVal val="#ppt_x"/>
                                          </p:val>
                                        </p:tav>
                                      </p:tavLst>
                                    </p:anim>
                                    <p:anim calcmode="lin" valueType="num">
                                      <p:cBhvr>
                                        <p:cTn id="14" dur="1000" fill="hold"/>
                                        <p:tgtEl>
                                          <p:spTgt spid="320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222"/>
                                        </p:tgtEl>
                                        <p:attrNameLst>
                                          <p:attrName>style.visibility</p:attrName>
                                        </p:attrNameLst>
                                      </p:cBhvr>
                                      <p:to>
                                        <p:strVal val="visible"/>
                                      </p:to>
                                    </p:set>
                                    <p:animEffect transition="in" filter="fade">
                                      <p:cBhvr>
                                        <p:cTn id="17" dur="1000"/>
                                        <p:tgtEl>
                                          <p:spTgt spid="3222"/>
                                        </p:tgtEl>
                                      </p:cBhvr>
                                    </p:animEffect>
                                    <p:anim calcmode="lin" valueType="num">
                                      <p:cBhvr>
                                        <p:cTn id="18" dur="1000" fill="hold"/>
                                        <p:tgtEl>
                                          <p:spTgt spid="3222"/>
                                        </p:tgtEl>
                                        <p:attrNameLst>
                                          <p:attrName>ppt_x</p:attrName>
                                        </p:attrNameLst>
                                      </p:cBhvr>
                                      <p:tavLst>
                                        <p:tav tm="0">
                                          <p:val>
                                            <p:strVal val="#ppt_x"/>
                                          </p:val>
                                        </p:tav>
                                        <p:tav tm="100000">
                                          <p:val>
                                            <p:strVal val="#ppt_x"/>
                                          </p:val>
                                        </p:tav>
                                      </p:tavLst>
                                    </p:anim>
                                    <p:anim calcmode="lin" valueType="num">
                                      <p:cBhvr>
                                        <p:cTn id="19" dur="1000" fill="hold"/>
                                        <p:tgtEl>
                                          <p:spTgt spid="322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201"/>
                                        </p:tgtEl>
                                        <p:attrNameLst>
                                          <p:attrName>style.visibility</p:attrName>
                                        </p:attrNameLst>
                                      </p:cBhvr>
                                      <p:to>
                                        <p:strVal val="visible"/>
                                      </p:to>
                                    </p:set>
                                    <p:animEffect transition="in" filter="fade">
                                      <p:cBhvr>
                                        <p:cTn id="22" dur="1000"/>
                                        <p:tgtEl>
                                          <p:spTgt spid="3201"/>
                                        </p:tgtEl>
                                      </p:cBhvr>
                                    </p:animEffect>
                                    <p:anim calcmode="lin" valueType="num">
                                      <p:cBhvr>
                                        <p:cTn id="23" dur="1000" fill="hold"/>
                                        <p:tgtEl>
                                          <p:spTgt spid="3201"/>
                                        </p:tgtEl>
                                        <p:attrNameLst>
                                          <p:attrName>ppt_x</p:attrName>
                                        </p:attrNameLst>
                                      </p:cBhvr>
                                      <p:tavLst>
                                        <p:tav tm="0">
                                          <p:val>
                                            <p:strVal val="#ppt_x"/>
                                          </p:val>
                                        </p:tav>
                                        <p:tav tm="100000">
                                          <p:val>
                                            <p:strVal val="#ppt_x"/>
                                          </p:val>
                                        </p:tav>
                                      </p:tavLst>
                                    </p:anim>
                                    <p:anim calcmode="lin" valueType="num">
                                      <p:cBhvr>
                                        <p:cTn id="24" dur="1000" fill="hold"/>
                                        <p:tgtEl>
                                          <p:spTgt spid="320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205"/>
                                        </p:tgtEl>
                                        <p:attrNameLst>
                                          <p:attrName>style.visibility</p:attrName>
                                        </p:attrNameLst>
                                      </p:cBhvr>
                                      <p:to>
                                        <p:strVal val="visible"/>
                                      </p:to>
                                    </p:set>
                                    <p:animEffect transition="in" filter="fade">
                                      <p:cBhvr>
                                        <p:cTn id="27" dur="1000"/>
                                        <p:tgtEl>
                                          <p:spTgt spid="3205"/>
                                        </p:tgtEl>
                                      </p:cBhvr>
                                    </p:animEffect>
                                    <p:anim calcmode="lin" valueType="num">
                                      <p:cBhvr>
                                        <p:cTn id="28" dur="1000" fill="hold"/>
                                        <p:tgtEl>
                                          <p:spTgt spid="3205"/>
                                        </p:tgtEl>
                                        <p:attrNameLst>
                                          <p:attrName>ppt_x</p:attrName>
                                        </p:attrNameLst>
                                      </p:cBhvr>
                                      <p:tavLst>
                                        <p:tav tm="0">
                                          <p:val>
                                            <p:strVal val="#ppt_x"/>
                                          </p:val>
                                        </p:tav>
                                        <p:tav tm="100000">
                                          <p:val>
                                            <p:strVal val="#ppt_x"/>
                                          </p:val>
                                        </p:tav>
                                      </p:tavLst>
                                    </p:anim>
                                    <p:anim calcmode="lin" valueType="num">
                                      <p:cBhvr>
                                        <p:cTn id="29" dur="1000" fill="hold"/>
                                        <p:tgtEl>
                                          <p:spTgt spid="320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202"/>
                                        </p:tgtEl>
                                        <p:attrNameLst>
                                          <p:attrName>style.visibility</p:attrName>
                                        </p:attrNameLst>
                                      </p:cBhvr>
                                      <p:to>
                                        <p:strVal val="visible"/>
                                      </p:to>
                                    </p:set>
                                    <p:animEffect transition="in" filter="fade">
                                      <p:cBhvr>
                                        <p:cTn id="32" dur="1000"/>
                                        <p:tgtEl>
                                          <p:spTgt spid="3202"/>
                                        </p:tgtEl>
                                      </p:cBhvr>
                                    </p:animEffect>
                                    <p:anim calcmode="lin" valueType="num">
                                      <p:cBhvr>
                                        <p:cTn id="33" dur="1000" fill="hold"/>
                                        <p:tgtEl>
                                          <p:spTgt spid="3202"/>
                                        </p:tgtEl>
                                        <p:attrNameLst>
                                          <p:attrName>ppt_x</p:attrName>
                                        </p:attrNameLst>
                                      </p:cBhvr>
                                      <p:tavLst>
                                        <p:tav tm="0">
                                          <p:val>
                                            <p:strVal val="#ppt_x"/>
                                          </p:val>
                                        </p:tav>
                                        <p:tav tm="100000">
                                          <p:val>
                                            <p:strVal val="#ppt_x"/>
                                          </p:val>
                                        </p:tav>
                                      </p:tavLst>
                                    </p:anim>
                                    <p:anim calcmode="lin" valueType="num">
                                      <p:cBhvr>
                                        <p:cTn id="34" dur="1000" fill="hold"/>
                                        <p:tgtEl>
                                          <p:spTgt spid="320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203">
                                            <p:txEl>
                                              <p:pRg st="0" end="0"/>
                                            </p:txEl>
                                          </p:spTgt>
                                        </p:tgtEl>
                                        <p:attrNameLst>
                                          <p:attrName>style.visibility</p:attrName>
                                        </p:attrNameLst>
                                      </p:cBhvr>
                                      <p:to>
                                        <p:strVal val="visible"/>
                                      </p:to>
                                    </p:set>
                                    <p:animEffect transition="in" filter="fade">
                                      <p:cBhvr>
                                        <p:cTn id="37" dur="1000"/>
                                        <p:tgtEl>
                                          <p:spTgt spid="3203">
                                            <p:txEl>
                                              <p:pRg st="0" end="0"/>
                                            </p:txEl>
                                          </p:spTgt>
                                        </p:tgtEl>
                                      </p:cBhvr>
                                    </p:animEffect>
                                    <p:anim calcmode="lin" valueType="num">
                                      <p:cBhvr>
                                        <p:cTn id="38" dur="1000" fill="hold"/>
                                        <p:tgtEl>
                                          <p:spTgt spid="3203">
                                            <p:txEl>
                                              <p:pRg st="0" end="0"/>
                                            </p:txEl>
                                          </p:spTgt>
                                        </p:tgtEl>
                                        <p:attrNameLst>
                                          <p:attrName>ppt_x</p:attrName>
                                        </p:attrNameLst>
                                      </p:cBhvr>
                                      <p:tavLst>
                                        <p:tav tm="0">
                                          <p:val>
                                            <p:strVal val="#ppt_x"/>
                                          </p:val>
                                        </p:tav>
                                        <p:tav tm="100000">
                                          <p:val>
                                            <p:strVal val="#ppt_x"/>
                                          </p:val>
                                        </p:tav>
                                      </p:tavLst>
                                    </p:anim>
                                    <p:anim calcmode="lin" valueType="num">
                                      <p:cBhvr>
                                        <p:cTn id="39" dur="1000" fill="hold"/>
                                        <p:tgtEl>
                                          <p:spTgt spid="3203">
                                            <p:txEl>
                                              <p:pRg st="0" end="0"/>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204"/>
                                        </p:tgtEl>
                                        <p:attrNameLst>
                                          <p:attrName>style.visibility</p:attrName>
                                        </p:attrNameLst>
                                      </p:cBhvr>
                                      <p:to>
                                        <p:strVal val="visible"/>
                                      </p:to>
                                    </p:set>
                                    <p:animEffect transition="in" filter="fade">
                                      <p:cBhvr>
                                        <p:cTn id="42" dur="1000"/>
                                        <p:tgtEl>
                                          <p:spTgt spid="3204"/>
                                        </p:tgtEl>
                                      </p:cBhvr>
                                    </p:animEffect>
                                    <p:anim calcmode="lin" valueType="num">
                                      <p:cBhvr>
                                        <p:cTn id="43" dur="1000" fill="hold"/>
                                        <p:tgtEl>
                                          <p:spTgt spid="3204"/>
                                        </p:tgtEl>
                                        <p:attrNameLst>
                                          <p:attrName>ppt_x</p:attrName>
                                        </p:attrNameLst>
                                      </p:cBhvr>
                                      <p:tavLst>
                                        <p:tav tm="0">
                                          <p:val>
                                            <p:strVal val="#ppt_x"/>
                                          </p:val>
                                        </p:tav>
                                        <p:tav tm="100000">
                                          <p:val>
                                            <p:strVal val="#ppt_x"/>
                                          </p:val>
                                        </p:tav>
                                      </p:tavLst>
                                    </p:anim>
                                    <p:anim calcmode="lin" valueType="num">
                                      <p:cBhvr>
                                        <p:cTn id="44" dur="1000" fill="hold"/>
                                        <p:tgtEl>
                                          <p:spTgt spid="32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2" grpId="0"/>
      <p:bldP spid="3203" grpId="0" build="p"/>
      <p:bldP spid="3204" grpId="0" animBg="1"/>
      <p:bldP spid="320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06"/>
        <p:cNvGrpSpPr/>
        <p:nvPr/>
      </p:nvGrpSpPr>
      <p:grpSpPr>
        <a:xfrm>
          <a:off x="0" y="0"/>
          <a:ext cx="0" cy="0"/>
          <a:chOff x="0" y="0"/>
          <a:chExt cx="0" cy="0"/>
        </a:xfrm>
      </p:grpSpPr>
      <p:sp>
        <p:nvSpPr>
          <p:cNvPr id="3007" name="Google Shape;3007;p64"/>
          <p:cNvSpPr txBox="1">
            <a:spLocks noGrp="1"/>
          </p:cNvSpPr>
          <p:nvPr>
            <p:ph type="title"/>
          </p:nvPr>
        </p:nvSpPr>
        <p:spPr>
          <a:xfrm>
            <a:off x="720000" y="540000"/>
            <a:ext cx="77040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WHY B.A.B.A.U?</a:t>
            </a:r>
            <a:endParaRPr dirty="0"/>
          </a:p>
        </p:txBody>
      </p:sp>
      <p:sp>
        <p:nvSpPr>
          <p:cNvPr id="3008" name="Google Shape;3008;p64"/>
          <p:cNvSpPr txBox="1">
            <a:spLocks noGrp="1"/>
          </p:cNvSpPr>
          <p:nvPr>
            <p:ph type="body" idx="1"/>
          </p:nvPr>
        </p:nvSpPr>
        <p:spPr>
          <a:xfrm>
            <a:off x="720000" y="1017600"/>
            <a:ext cx="7704000" cy="358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b="1" dirty="0">
                <a:solidFill>
                  <a:schemeClr val="tx2"/>
                </a:solidFill>
              </a:rPr>
              <a:t>B.A.B.A.U.</a:t>
            </a:r>
            <a:r>
              <a:rPr lang="en-US" sz="1600" dirty="0">
                <a:solidFill>
                  <a:schemeClr val="tx2"/>
                </a:solidFill>
              </a:rPr>
              <a:t> </a:t>
            </a:r>
            <a:r>
              <a:rPr lang="en-US" sz="1600" dirty="0"/>
              <a:t>(Bioinformatics Algorithms for Better Analysis and Utilization) is more than just a clever acronym—it’s the name of my </a:t>
            </a:r>
            <a:r>
              <a:rPr lang="en-US" sz="1600" b="1" dirty="0">
                <a:solidFill>
                  <a:schemeClr val="tx2"/>
                </a:solidFill>
              </a:rPr>
              <a:t>father</a:t>
            </a:r>
            <a:r>
              <a:rPr lang="en-US" sz="1600" dirty="0"/>
              <a:t>. </a:t>
            </a:r>
            <a:br>
              <a:rPr lang="en-US" sz="1600" dirty="0"/>
            </a:br>
            <a:r>
              <a:rPr lang="en-US" sz="1600" dirty="0"/>
              <a:t>Reflecting on his journey and all he endured inspired me to develop solutions not only to aid those affected by </a:t>
            </a:r>
            <a:r>
              <a:rPr lang="en-US" sz="1600" b="1" dirty="0">
                <a:solidFill>
                  <a:schemeClr val="tx2"/>
                </a:solidFill>
              </a:rPr>
              <a:t>lung cancer </a:t>
            </a:r>
            <a:r>
              <a:rPr lang="en-US" sz="1600" dirty="0"/>
              <a:t>but also to enhance early detection methods. This Project aims to empower medical professionals with better tools for study and analysis as to propose more effective treatment plans for their patients.</a:t>
            </a:r>
            <a:br>
              <a:rPr lang="en-US" sz="1600" dirty="0"/>
            </a:br>
            <a:br>
              <a:rPr lang="en-US" sz="1600" dirty="0"/>
            </a:br>
            <a:r>
              <a:rPr lang="en-US" sz="1600" dirty="0"/>
              <a:t>But what could a budding </a:t>
            </a:r>
            <a:r>
              <a:rPr lang="en-US" sz="1600" b="1" dirty="0">
                <a:solidFill>
                  <a:schemeClr val="tx2"/>
                </a:solidFill>
              </a:rPr>
              <a:t>data analyst </a:t>
            </a:r>
            <a:r>
              <a:rPr lang="en-US" sz="1600" dirty="0"/>
              <a:t>like me do about a complex medical issue? First, I needed to find a </a:t>
            </a:r>
            <a:r>
              <a:rPr lang="en-US" sz="1600" b="1" dirty="0">
                <a:solidFill>
                  <a:schemeClr val="tx2"/>
                </a:solidFill>
              </a:rPr>
              <a:t>problem</a:t>
            </a:r>
            <a:r>
              <a:rPr lang="en-US" sz="1600" dirty="0"/>
              <a:t> where I could apply my skills and produce a </a:t>
            </a:r>
            <a:r>
              <a:rPr lang="en-US" sz="1600" b="1" dirty="0">
                <a:solidFill>
                  <a:schemeClr val="tx2"/>
                </a:solidFill>
              </a:rPr>
              <a:t>solution</a:t>
            </a:r>
            <a:r>
              <a:rPr lang="en-US" sz="1600" dirty="0"/>
              <a:t>.</a:t>
            </a:r>
            <a:br>
              <a:rPr lang="en-US" sz="1600" dirty="0"/>
            </a:br>
            <a:br>
              <a:rPr lang="en-US" sz="1600" dirty="0"/>
            </a:br>
            <a:r>
              <a:rPr lang="en-US" sz="1600" dirty="0"/>
              <a:t>So, what about a way to </a:t>
            </a:r>
            <a:r>
              <a:rPr lang="en-US" sz="1600" b="1" dirty="0">
                <a:solidFill>
                  <a:schemeClr val="tx2"/>
                </a:solidFill>
              </a:rPr>
              <a:t>identify the type of cancer </a:t>
            </a:r>
            <a:r>
              <a:rPr lang="en-US" sz="1600" dirty="0"/>
              <a:t>just by using </a:t>
            </a:r>
            <a:r>
              <a:rPr lang="en-US" sz="1600" b="1" dirty="0">
                <a:solidFill>
                  <a:schemeClr val="tx2"/>
                </a:solidFill>
              </a:rPr>
              <a:t>lung imaging</a:t>
            </a:r>
            <a:r>
              <a:rPr lang="en-US" sz="1600" dirty="0"/>
              <a:t>?</a:t>
            </a:r>
            <a:endParaRPr lang="en-US" sz="1600" b="1"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90"/>
        <p:cNvGrpSpPr/>
        <p:nvPr/>
      </p:nvGrpSpPr>
      <p:grpSpPr>
        <a:xfrm>
          <a:off x="0" y="0"/>
          <a:ext cx="0" cy="0"/>
          <a:chOff x="0" y="0"/>
          <a:chExt cx="0" cy="0"/>
        </a:xfrm>
      </p:grpSpPr>
      <p:sp>
        <p:nvSpPr>
          <p:cNvPr id="3491" name="Google Shape;3491;p75"/>
          <p:cNvSpPr/>
          <p:nvPr/>
        </p:nvSpPr>
        <p:spPr>
          <a:xfrm>
            <a:off x="4882450" y="702138"/>
            <a:ext cx="1332900" cy="13329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75"/>
          <p:cNvSpPr txBox="1">
            <a:spLocks noGrp="1"/>
          </p:cNvSpPr>
          <p:nvPr>
            <p:ph type="title"/>
          </p:nvPr>
        </p:nvSpPr>
        <p:spPr>
          <a:xfrm>
            <a:off x="4876800" y="2177275"/>
            <a:ext cx="3547200" cy="166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solidFill>
                  <a:schemeClr val="lt2"/>
                </a:solidFill>
              </a:rPr>
              <a:t>HOW TO FOLD THIS DATA?</a:t>
            </a:r>
            <a:endParaRPr sz="4000" dirty="0"/>
          </a:p>
        </p:txBody>
      </p:sp>
      <p:sp>
        <p:nvSpPr>
          <p:cNvPr id="3493" name="Google Shape;3493;p75"/>
          <p:cNvSpPr txBox="1">
            <a:spLocks noGrp="1"/>
          </p:cNvSpPr>
          <p:nvPr>
            <p:ph type="title" idx="2"/>
          </p:nvPr>
        </p:nvSpPr>
        <p:spPr>
          <a:xfrm>
            <a:off x="4882450" y="947688"/>
            <a:ext cx="1332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494" name="Google Shape;3494;p75"/>
          <p:cNvSpPr txBox="1">
            <a:spLocks noGrp="1"/>
          </p:cNvSpPr>
          <p:nvPr>
            <p:ph type="subTitle" idx="1"/>
          </p:nvPr>
        </p:nvSpPr>
        <p:spPr>
          <a:xfrm>
            <a:off x="4882450" y="3841663"/>
            <a:ext cx="2741700" cy="59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Is it really possible?</a:t>
            </a:r>
            <a:endParaRPr dirty="0"/>
          </a:p>
        </p:txBody>
      </p:sp>
      <p:grpSp>
        <p:nvGrpSpPr>
          <p:cNvPr id="2" name="Google Shape;7972;p125">
            <a:extLst>
              <a:ext uri="{FF2B5EF4-FFF2-40B4-BE49-F238E27FC236}">
                <a16:creationId xmlns:a16="http://schemas.microsoft.com/office/drawing/2014/main" id="{114B793E-3DA1-B173-5B69-EB922F638A6A}"/>
              </a:ext>
            </a:extLst>
          </p:cNvPr>
          <p:cNvGrpSpPr/>
          <p:nvPr/>
        </p:nvGrpSpPr>
        <p:grpSpPr>
          <a:xfrm>
            <a:off x="931199" y="791623"/>
            <a:ext cx="2974494" cy="3192047"/>
            <a:chOff x="3926075" y="922850"/>
            <a:chExt cx="744125" cy="798550"/>
          </a:xfrm>
        </p:grpSpPr>
        <p:sp>
          <p:nvSpPr>
            <p:cNvPr id="3" name="Google Shape;7973;p125">
              <a:extLst>
                <a:ext uri="{FF2B5EF4-FFF2-40B4-BE49-F238E27FC236}">
                  <a16:creationId xmlns:a16="http://schemas.microsoft.com/office/drawing/2014/main" id="{D725296F-8693-04EB-D51B-7BBB9D71354E}"/>
                </a:ext>
              </a:extLst>
            </p:cNvPr>
            <p:cNvSpPr/>
            <p:nvPr/>
          </p:nvSpPr>
          <p:spPr>
            <a:xfrm>
              <a:off x="4096800" y="922850"/>
              <a:ext cx="438825" cy="135675"/>
            </a:xfrm>
            <a:custGeom>
              <a:avLst/>
              <a:gdLst/>
              <a:ahLst/>
              <a:cxnLst/>
              <a:rect l="l" t="t" r="r" b="b"/>
              <a:pathLst>
                <a:path w="17553" h="5427" extrusionOk="0">
                  <a:moveTo>
                    <a:pt x="825" y="0"/>
                  </a:moveTo>
                  <a:cubicBezTo>
                    <a:pt x="567" y="0"/>
                    <a:pt x="300" y="60"/>
                    <a:pt x="113" y="276"/>
                  </a:cubicBezTo>
                  <a:cubicBezTo>
                    <a:pt x="94" y="289"/>
                    <a:pt x="74" y="300"/>
                    <a:pt x="55" y="316"/>
                  </a:cubicBezTo>
                  <a:lnTo>
                    <a:pt x="51" y="319"/>
                  </a:lnTo>
                  <a:cubicBezTo>
                    <a:pt x="31" y="339"/>
                    <a:pt x="16" y="358"/>
                    <a:pt x="1" y="382"/>
                  </a:cubicBezTo>
                  <a:cubicBezTo>
                    <a:pt x="82" y="416"/>
                    <a:pt x="168" y="444"/>
                    <a:pt x="245" y="471"/>
                  </a:cubicBezTo>
                  <a:cubicBezTo>
                    <a:pt x="435" y="538"/>
                    <a:pt x="641" y="595"/>
                    <a:pt x="824" y="646"/>
                  </a:cubicBezTo>
                  <a:cubicBezTo>
                    <a:pt x="2014" y="992"/>
                    <a:pt x="3164" y="1268"/>
                    <a:pt x="4322" y="1587"/>
                  </a:cubicBezTo>
                  <a:cubicBezTo>
                    <a:pt x="5846" y="2007"/>
                    <a:pt x="7404" y="2403"/>
                    <a:pt x="8971" y="2842"/>
                  </a:cubicBezTo>
                  <a:cubicBezTo>
                    <a:pt x="10471" y="3261"/>
                    <a:pt x="17417" y="5415"/>
                    <a:pt x="17552" y="5426"/>
                  </a:cubicBezTo>
                  <a:lnTo>
                    <a:pt x="17514" y="5166"/>
                  </a:lnTo>
                  <a:cubicBezTo>
                    <a:pt x="17502" y="5112"/>
                    <a:pt x="17491" y="5062"/>
                    <a:pt x="17475" y="5007"/>
                  </a:cubicBezTo>
                  <a:lnTo>
                    <a:pt x="17475" y="4999"/>
                  </a:lnTo>
                  <a:cubicBezTo>
                    <a:pt x="17459" y="4945"/>
                    <a:pt x="17440" y="4890"/>
                    <a:pt x="17421" y="4840"/>
                  </a:cubicBezTo>
                  <a:lnTo>
                    <a:pt x="17421" y="4832"/>
                  </a:lnTo>
                  <a:cubicBezTo>
                    <a:pt x="17401" y="4786"/>
                    <a:pt x="17378" y="4739"/>
                    <a:pt x="17358" y="4692"/>
                  </a:cubicBezTo>
                  <a:cubicBezTo>
                    <a:pt x="17355" y="4684"/>
                    <a:pt x="17351" y="4676"/>
                    <a:pt x="17347" y="4669"/>
                  </a:cubicBezTo>
                  <a:cubicBezTo>
                    <a:pt x="17319" y="4622"/>
                    <a:pt x="17292" y="4572"/>
                    <a:pt x="17261" y="4525"/>
                  </a:cubicBezTo>
                  <a:cubicBezTo>
                    <a:pt x="17261" y="4521"/>
                    <a:pt x="17258" y="4521"/>
                    <a:pt x="17254" y="4517"/>
                  </a:cubicBezTo>
                  <a:cubicBezTo>
                    <a:pt x="17226" y="4474"/>
                    <a:pt x="17195" y="4432"/>
                    <a:pt x="17164" y="4393"/>
                  </a:cubicBezTo>
                  <a:cubicBezTo>
                    <a:pt x="17156" y="4385"/>
                    <a:pt x="17148" y="4373"/>
                    <a:pt x="17141" y="4366"/>
                  </a:cubicBezTo>
                  <a:cubicBezTo>
                    <a:pt x="17102" y="4323"/>
                    <a:pt x="17063" y="4280"/>
                    <a:pt x="17021" y="4237"/>
                  </a:cubicBezTo>
                  <a:cubicBezTo>
                    <a:pt x="17021" y="4237"/>
                    <a:pt x="17016" y="4233"/>
                    <a:pt x="17012" y="4230"/>
                  </a:cubicBezTo>
                  <a:cubicBezTo>
                    <a:pt x="16974" y="4194"/>
                    <a:pt x="16927" y="4160"/>
                    <a:pt x="16884" y="4124"/>
                  </a:cubicBezTo>
                  <a:cubicBezTo>
                    <a:pt x="16872" y="4113"/>
                    <a:pt x="16857" y="4106"/>
                    <a:pt x="16845" y="4093"/>
                  </a:cubicBezTo>
                  <a:cubicBezTo>
                    <a:pt x="16795" y="4059"/>
                    <a:pt x="16741" y="4023"/>
                    <a:pt x="16682" y="3989"/>
                  </a:cubicBezTo>
                  <a:cubicBezTo>
                    <a:pt x="16068" y="3631"/>
                    <a:pt x="15287" y="3460"/>
                    <a:pt x="14572" y="3227"/>
                  </a:cubicBezTo>
                  <a:cubicBezTo>
                    <a:pt x="12450" y="2538"/>
                    <a:pt x="10355" y="2170"/>
                    <a:pt x="8314" y="1637"/>
                  </a:cubicBezTo>
                  <a:cubicBezTo>
                    <a:pt x="6215" y="1089"/>
                    <a:pt x="4148" y="626"/>
                    <a:pt x="2107" y="215"/>
                  </a:cubicBezTo>
                  <a:cubicBezTo>
                    <a:pt x="1788" y="149"/>
                    <a:pt x="1419" y="59"/>
                    <a:pt x="1073" y="16"/>
                  </a:cubicBezTo>
                  <a:cubicBezTo>
                    <a:pt x="994" y="7"/>
                    <a:pt x="910" y="0"/>
                    <a:pt x="8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974;p125">
              <a:extLst>
                <a:ext uri="{FF2B5EF4-FFF2-40B4-BE49-F238E27FC236}">
                  <a16:creationId xmlns:a16="http://schemas.microsoft.com/office/drawing/2014/main" id="{00B3F3C8-7626-9225-5FB0-E399D441F949}"/>
                </a:ext>
              </a:extLst>
            </p:cNvPr>
            <p:cNvSpPr/>
            <p:nvPr/>
          </p:nvSpPr>
          <p:spPr>
            <a:xfrm>
              <a:off x="4014200" y="958525"/>
              <a:ext cx="656000" cy="762875"/>
            </a:xfrm>
            <a:custGeom>
              <a:avLst/>
              <a:gdLst/>
              <a:ahLst/>
              <a:cxnLst/>
              <a:rect l="l" t="t" r="r" b="b"/>
              <a:pathLst>
                <a:path w="26240" h="30515" extrusionOk="0">
                  <a:moveTo>
                    <a:pt x="25027" y="6075"/>
                  </a:moveTo>
                  <a:cubicBezTo>
                    <a:pt x="25334" y="6265"/>
                    <a:pt x="25956" y="6736"/>
                    <a:pt x="26073" y="7156"/>
                  </a:cubicBezTo>
                  <a:cubicBezTo>
                    <a:pt x="26186" y="7560"/>
                    <a:pt x="25936" y="8089"/>
                    <a:pt x="25750" y="8504"/>
                  </a:cubicBezTo>
                  <a:cubicBezTo>
                    <a:pt x="25575" y="8897"/>
                    <a:pt x="25199" y="9600"/>
                    <a:pt x="25346" y="9927"/>
                  </a:cubicBezTo>
                  <a:cubicBezTo>
                    <a:pt x="25470" y="10206"/>
                    <a:pt x="25956" y="10436"/>
                    <a:pt x="26112" y="10743"/>
                  </a:cubicBezTo>
                  <a:cubicBezTo>
                    <a:pt x="26240" y="10996"/>
                    <a:pt x="26069" y="11419"/>
                    <a:pt x="25976" y="11688"/>
                  </a:cubicBezTo>
                  <a:cubicBezTo>
                    <a:pt x="25739" y="12375"/>
                    <a:pt x="25439" y="12982"/>
                    <a:pt x="25097" y="13681"/>
                  </a:cubicBezTo>
                  <a:cubicBezTo>
                    <a:pt x="24895" y="14093"/>
                    <a:pt x="24677" y="14529"/>
                    <a:pt x="24374" y="14746"/>
                  </a:cubicBezTo>
                  <a:cubicBezTo>
                    <a:pt x="24168" y="14890"/>
                    <a:pt x="23881" y="15019"/>
                    <a:pt x="23647" y="15104"/>
                  </a:cubicBezTo>
                  <a:cubicBezTo>
                    <a:pt x="23371" y="15205"/>
                    <a:pt x="23084" y="15220"/>
                    <a:pt x="22928" y="15365"/>
                  </a:cubicBezTo>
                  <a:cubicBezTo>
                    <a:pt x="22691" y="15582"/>
                    <a:pt x="22458" y="16006"/>
                    <a:pt x="22268" y="16340"/>
                  </a:cubicBezTo>
                  <a:cubicBezTo>
                    <a:pt x="21798" y="17175"/>
                    <a:pt x="21234" y="18373"/>
                    <a:pt x="20880" y="19146"/>
                  </a:cubicBezTo>
                  <a:cubicBezTo>
                    <a:pt x="20305" y="20397"/>
                    <a:pt x="19772" y="21773"/>
                    <a:pt x="19403" y="22831"/>
                  </a:cubicBezTo>
                  <a:cubicBezTo>
                    <a:pt x="18789" y="24572"/>
                    <a:pt x="18070" y="26480"/>
                    <a:pt x="17425" y="28311"/>
                  </a:cubicBezTo>
                  <a:cubicBezTo>
                    <a:pt x="17234" y="28848"/>
                    <a:pt x="17060" y="29698"/>
                    <a:pt x="16535" y="30130"/>
                  </a:cubicBezTo>
                  <a:cubicBezTo>
                    <a:pt x="16065" y="30515"/>
                    <a:pt x="15229" y="30332"/>
                    <a:pt x="14565" y="30208"/>
                  </a:cubicBezTo>
                  <a:cubicBezTo>
                    <a:pt x="13818" y="30068"/>
                    <a:pt x="13137" y="29878"/>
                    <a:pt x="12516" y="29691"/>
                  </a:cubicBezTo>
                  <a:cubicBezTo>
                    <a:pt x="11155" y="29279"/>
                    <a:pt x="9709" y="28809"/>
                    <a:pt x="8357" y="28315"/>
                  </a:cubicBezTo>
                  <a:cubicBezTo>
                    <a:pt x="7529" y="28012"/>
                    <a:pt x="6860" y="27716"/>
                    <a:pt x="6231" y="27476"/>
                  </a:cubicBezTo>
                  <a:cubicBezTo>
                    <a:pt x="4867" y="26959"/>
                    <a:pt x="3499" y="26437"/>
                    <a:pt x="2026" y="25831"/>
                  </a:cubicBezTo>
                  <a:cubicBezTo>
                    <a:pt x="960" y="25393"/>
                    <a:pt x="1" y="24727"/>
                    <a:pt x="24" y="23737"/>
                  </a:cubicBezTo>
                  <a:cubicBezTo>
                    <a:pt x="31" y="23317"/>
                    <a:pt x="211" y="22804"/>
                    <a:pt x="347" y="22291"/>
                  </a:cubicBezTo>
                  <a:cubicBezTo>
                    <a:pt x="479" y="21797"/>
                    <a:pt x="596" y="21284"/>
                    <a:pt x="747" y="20826"/>
                  </a:cubicBezTo>
                  <a:cubicBezTo>
                    <a:pt x="1081" y="19811"/>
                    <a:pt x="1513" y="18812"/>
                    <a:pt x="1913" y="17864"/>
                  </a:cubicBezTo>
                  <a:cubicBezTo>
                    <a:pt x="3168" y="14879"/>
                    <a:pt x="4280" y="11871"/>
                    <a:pt x="5558" y="8900"/>
                  </a:cubicBezTo>
                  <a:cubicBezTo>
                    <a:pt x="6375" y="7004"/>
                    <a:pt x="7444" y="4851"/>
                    <a:pt x="8427" y="2880"/>
                  </a:cubicBezTo>
                  <a:cubicBezTo>
                    <a:pt x="9065" y="1601"/>
                    <a:pt x="10021" y="74"/>
                    <a:pt x="11164" y="20"/>
                  </a:cubicBezTo>
                  <a:cubicBezTo>
                    <a:pt x="11661" y="0"/>
                    <a:pt x="12275" y="234"/>
                    <a:pt x="12839" y="404"/>
                  </a:cubicBezTo>
                  <a:cubicBezTo>
                    <a:pt x="14513" y="921"/>
                    <a:pt x="16301" y="1823"/>
                    <a:pt x="18011" y="2670"/>
                  </a:cubicBezTo>
                  <a:cubicBezTo>
                    <a:pt x="19866" y="3592"/>
                    <a:pt x="21439" y="4229"/>
                    <a:pt x="23231" y="5104"/>
                  </a:cubicBezTo>
                  <a:cubicBezTo>
                    <a:pt x="23838" y="5399"/>
                    <a:pt x="24429" y="5710"/>
                    <a:pt x="25027" y="607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975;p125">
              <a:extLst>
                <a:ext uri="{FF2B5EF4-FFF2-40B4-BE49-F238E27FC236}">
                  <a16:creationId xmlns:a16="http://schemas.microsoft.com/office/drawing/2014/main" id="{85539B0F-F646-2345-06D6-DAB20D2150F1}"/>
                </a:ext>
              </a:extLst>
            </p:cNvPr>
            <p:cNvSpPr/>
            <p:nvPr/>
          </p:nvSpPr>
          <p:spPr>
            <a:xfrm>
              <a:off x="4270225" y="1039550"/>
              <a:ext cx="335750" cy="178225"/>
            </a:xfrm>
            <a:custGeom>
              <a:avLst/>
              <a:gdLst/>
              <a:ahLst/>
              <a:cxnLst/>
              <a:rect l="l" t="t" r="r" b="b"/>
              <a:pathLst>
                <a:path w="13430" h="7129" extrusionOk="0">
                  <a:moveTo>
                    <a:pt x="13356" y="6068"/>
                  </a:moveTo>
                  <a:cubicBezTo>
                    <a:pt x="13383" y="6009"/>
                    <a:pt x="13406" y="5951"/>
                    <a:pt x="13430" y="5893"/>
                  </a:cubicBezTo>
                  <a:cubicBezTo>
                    <a:pt x="13049" y="5699"/>
                    <a:pt x="12644" y="5532"/>
                    <a:pt x="12264" y="5345"/>
                  </a:cubicBezTo>
                  <a:cubicBezTo>
                    <a:pt x="10527" y="4498"/>
                    <a:pt x="8972" y="3743"/>
                    <a:pt x="7196" y="2943"/>
                  </a:cubicBezTo>
                  <a:cubicBezTo>
                    <a:pt x="6115" y="2453"/>
                    <a:pt x="5007" y="1994"/>
                    <a:pt x="3845" y="1466"/>
                  </a:cubicBezTo>
                  <a:cubicBezTo>
                    <a:pt x="3363" y="1248"/>
                    <a:pt x="2889" y="1035"/>
                    <a:pt x="2166" y="728"/>
                  </a:cubicBezTo>
                  <a:cubicBezTo>
                    <a:pt x="1739" y="545"/>
                    <a:pt x="704" y="1"/>
                    <a:pt x="491" y="91"/>
                  </a:cubicBezTo>
                  <a:cubicBezTo>
                    <a:pt x="277" y="179"/>
                    <a:pt x="1" y="701"/>
                    <a:pt x="87" y="907"/>
                  </a:cubicBezTo>
                  <a:cubicBezTo>
                    <a:pt x="168" y="1085"/>
                    <a:pt x="491" y="1198"/>
                    <a:pt x="837" y="1361"/>
                  </a:cubicBezTo>
                  <a:cubicBezTo>
                    <a:pt x="1715" y="1781"/>
                    <a:pt x="2589" y="2208"/>
                    <a:pt x="3336" y="2543"/>
                  </a:cubicBezTo>
                  <a:cubicBezTo>
                    <a:pt x="6185" y="3806"/>
                    <a:pt x="8933" y="5271"/>
                    <a:pt x="11688" y="6574"/>
                  </a:cubicBezTo>
                  <a:cubicBezTo>
                    <a:pt x="12050" y="6741"/>
                    <a:pt x="12493" y="6981"/>
                    <a:pt x="12847" y="7129"/>
                  </a:cubicBezTo>
                  <a:cubicBezTo>
                    <a:pt x="13029" y="6779"/>
                    <a:pt x="13209" y="6429"/>
                    <a:pt x="13356" y="606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976;p125">
              <a:extLst>
                <a:ext uri="{FF2B5EF4-FFF2-40B4-BE49-F238E27FC236}">
                  <a16:creationId xmlns:a16="http://schemas.microsoft.com/office/drawing/2014/main" id="{1501A1CD-03E7-5F8A-F022-B35EF1F9B304}"/>
                </a:ext>
              </a:extLst>
            </p:cNvPr>
            <p:cNvSpPr/>
            <p:nvPr/>
          </p:nvSpPr>
          <p:spPr>
            <a:xfrm>
              <a:off x="4230400" y="1100375"/>
              <a:ext cx="344575" cy="181350"/>
            </a:xfrm>
            <a:custGeom>
              <a:avLst/>
              <a:gdLst/>
              <a:ahLst/>
              <a:cxnLst/>
              <a:rect l="l" t="t" r="r" b="b"/>
              <a:pathLst>
                <a:path w="13783" h="7254" extrusionOk="0">
                  <a:moveTo>
                    <a:pt x="13783" y="6084"/>
                  </a:moveTo>
                  <a:cubicBezTo>
                    <a:pt x="13309" y="5804"/>
                    <a:pt x="12764" y="5590"/>
                    <a:pt x="12263" y="5345"/>
                  </a:cubicBezTo>
                  <a:cubicBezTo>
                    <a:pt x="10526" y="4498"/>
                    <a:pt x="8972" y="3744"/>
                    <a:pt x="7195" y="2943"/>
                  </a:cubicBezTo>
                  <a:cubicBezTo>
                    <a:pt x="6114" y="2453"/>
                    <a:pt x="5007" y="1995"/>
                    <a:pt x="3845" y="1466"/>
                  </a:cubicBezTo>
                  <a:cubicBezTo>
                    <a:pt x="3363" y="1249"/>
                    <a:pt x="2889" y="1031"/>
                    <a:pt x="2166" y="727"/>
                  </a:cubicBezTo>
                  <a:cubicBezTo>
                    <a:pt x="1738" y="545"/>
                    <a:pt x="704" y="1"/>
                    <a:pt x="490" y="90"/>
                  </a:cubicBezTo>
                  <a:cubicBezTo>
                    <a:pt x="277" y="180"/>
                    <a:pt x="1" y="700"/>
                    <a:pt x="90" y="907"/>
                  </a:cubicBezTo>
                  <a:cubicBezTo>
                    <a:pt x="168" y="1086"/>
                    <a:pt x="490" y="1198"/>
                    <a:pt x="836" y="1361"/>
                  </a:cubicBezTo>
                  <a:cubicBezTo>
                    <a:pt x="1714" y="1781"/>
                    <a:pt x="2589" y="2209"/>
                    <a:pt x="3335" y="2539"/>
                  </a:cubicBezTo>
                  <a:cubicBezTo>
                    <a:pt x="6184" y="3806"/>
                    <a:pt x="8932" y="5271"/>
                    <a:pt x="11692" y="6573"/>
                  </a:cubicBezTo>
                  <a:cubicBezTo>
                    <a:pt x="12224" y="6826"/>
                    <a:pt x="12943" y="7230"/>
                    <a:pt x="13281" y="7253"/>
                  </a:cubicBezTo>
                  <a:cubicBezTo>
                    <a:pt x="13453" y="6869"/>
                    <a:pt x="13616" y="6473"/>
                    <a:pt x="13783" y="608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977;p125">
              <a:extLst>
                <a:ext uri="{FF2B5EF4-FFF2-40B4-BE49-F238E27FC236}">
                  <a16:creationId xmlns:a16="http://schemas.microsoft.com/office/drawing/2014/main" id="{219C9955-AEA1-BDD4-5F20-EAF560B74439}"/>
                </a:ext>
              </a:extLst>
            </p:cNvPr>
            <p:cNvSpPr/>
            <p:nvPr/>
          </p:nvSpPr>
          <p:spPr>
            <a:xfrm>
              <a:off x="4218450" y="1171325"/>
              <a:ext cx="328150" cy="174050"/>
            </a:xfrm>
            <a:custGeom>
              <a:avLst/>
              <a:gdLst/>
              <a:ahLst/>
              <a:cxnLst/>
              <a:rect l="l" t="t" r="r" b="b"/>
              <a:pathLst>
                <a:path w="13126" h="6962" extrusionOk="0">
                  <a:moveTo>
                    <a:pt x="13126" y="5745"/>
                  </a:moveTo>
                  <a:cubicBezTo>
                    <a:pt x="12838" y="5608"/>
                    <a:pt x="12543" y="5481"/>
                    <a:pt x="12263" y="5344"/>
                  </a:cubicBezTo>
                  <a:cubicBezTo>
                    <a:pt x="10526" y="4493"/>
                    <a:pt x="8971" y="3739"/>
                    <a:pt x="7195" y="2942"/>
                  </a:cubicBezTo>
                  <a:cubicBezTo>
                    <a:pt x="6115" y="2453"/>
                    <a:pt x="5007" y="1994"/>
                    <a:pt x="3844" y="1466"/>
                  </a:cubicBezTo>
                  <a:cubicBezTo>
                    <a:pt x="3363" y="1248"/>
                    <a:pt x="2888" y="1030"/>
                    <a:pt x="2165" y="727"/>
                  </a:cubicBezTo>
                  <a:cubicBezTo>
                    <a:pt x="1738" y="544"/>
                    <a:pt x="704" y="0"/>
                    <a:pt x="490" y="90"/>
                  </a:cubicBezTo>
                  <a:cubicBezTo>
                    <a:pt x="276" y="179"/>
                    <a:pt x="0" y="700"/>
                    <a:pt x="90" y="901"/>
                  </a:cubicBezTo>
                  <a:cubicBezTo>
                    <a:pt x="168" y="1084"/>
                    <a:pt x="490" y="1197"/>
                    <a:pt x="836" y="1360"/>
                  </a:cubicBezTo>
                  <a:cubicBezTo>
                    <a:pt x="1715" y="1780"/>
                    <a:pt x="2589" y="2207"/>
                    <a:pt x="3335" y="2539"/>
                  </a:cubicBezTo>
                  <a:cubicBezTo>
                    <a:pt x="6185" y="3805"/>
                    <a:pt x="8932" y="5267"/>
                    <a:pt x="11692" y="6573"/>
                  </a:cubicBezTo>
                  <a:cubicBezTo>
                    <a:pt x="11936" y="6685"/>
                    <a:pt x="12216" y="6833"/>
                    <a:pt x="12485" y="6961"/>
                  </a:cubicBezTo>
                  <a:cubicBezTo>
                    <a:pt x="12706" y="6561"/>
                    <a:pt x="12920" y="6153"/>
                    <a:pt x="13126" y="574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978;p125">
              <a:extLst>
                <a:ext uri="{FF2B5EF4-FFF2-40B4-BE49-F238E27FC236}">
                  <a16:creationId xmlns:a16="http://schemas.microsoft.com/office/drawing/2014/main" id="{9564E2D4-EAB7-4650-A6F4-FCF5BA32BADE}"/>
                </a:ext>
              </a:extLst>
            </p:cNvPr>
            <p:cNvSpPr/>
            <p:nvPr/>
          </p:nvSpPr>
          <p:spPr>
            <a:xfrm>
              <a:off x="4178600" y="1232150"/>
              <a:ext cx="333700" cy="176275"/>
            </a:xfrm>
            <a:custGeom>
              <a:avLst/>
              <a:gdLst/>
              <a:ahLst/>
              <a:cxnLst/>
              <a:rect l="l" t="t" r="r" b="b"/>
              <a:pathLst>
                <a:path w="13348" h="7051" extrusionOk="0">
                  <a:moveTo>
                    <a:pt x="13348" y="5850"/>
                  </a:moveTo>
                  <a:cubicBezTo>
                    <a:pt x="12994" y="5674"/>
                    <a:pt x="12617" y="5516"/>
                    <a:pt x="12264" y="5344"/>
                  </a:cubicBezTo>
                  <a:cubicBezTo>
                    <a:pt x="10530" y="4497"/>
                    <a:pt x="8972" y="3739"/>
                    <a:pt x="7196" y="2942"/>
                  </a:cubicBezTo>
                  <a:cubicBezTo>
                    <a:pt x="6115" y="2453"/>
                    <a:pt x="5007" y="1995"/>
                    <a:pt x="3845" y="1466"/>
                  </a:cubicBezTo>
                  <a:cubicBezTo>
                    <a:pt x="3363" y="1248"/>
                    <a:pt x="2889" y="1030"/>
                    <a:pt x="2170" y="727"/>
                  </a:cubicBezTo>
                  <a:cubicBezTo>
                    <a:pt x="1739" y="544"/>
                    <a:pt x="704" y="0"/>
                    <a:pt x="491" y="90"/>
                  </a:cubicBezTo>
                  <a:cubicBezTo>
                    <a:pt x="277" y="179"/>
                    <a:pt x="1" y="700"/>
                    <a:pt x="90" y="902"/>
                  </a:cubicBezTo>
                  <a:cubicBezTo>
                    <a:pt x="168" y="1085"/>
                    <a:pt x="491" y="1197"/>
                    <a:pt x="837" y="1360"/>
                  </a:cubicBezTo>
                  <a:cubicBezTo>
                    <a:pt x="1715" y="1780"/>
                    <a:pt x="2589" y="2208"/>
                    <a:pt x="3336" y="2538"/>
                  </a:cubicBezTo>
                  <a:cubicBezTo>
                    <a:pt x="6185" y="3805"/>
                    <a:pt x="8933" y="5267"/>
                    <a:pt x="11692" y="6569"/>
                  </a:cubicBezTo>
                  <a:cubicBezTo>
                    <a:pt x="11995" y="6713"/>
                    <a:pt x="12357" y="6907"/>
                    <a:pt x="12676" y="7050"/>
                  </a:cubicBezTo>
                  <a:cubicBezTo>
                    <a:pt x="12901" y="6650"/>
                    <a:pt x="13126" y="6250"/>
                    <a:pt x="13348" y="58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979;p125">
              <a:extLst>
                <a:ext uri="{FF2B5EF4-FFF2-40B4-BE49-F238E27FC236}">
                  <a16:creationId xmlns:a16="http://schemas.microsoft.com/office/drawing/2014/main" id="{4B08FE91-D5FE-85CA-0300-BB590C25B54D}"/>
                </a:ext>
              </a:extLst>
            </p:cNvPr>
            <p:cNvSpPr/>
            <p:nvPr/>
          </p:nvSpPr>
          <p:spPr>
            <a:xfrm>
              <a:off x="4153950" y="1291125"/>
              <a:ext cx="335725" cy="178225"/>
            </a:xfrm>
            <a:custGeom>
              <a:avLst/>
              <a:gdLst/>
              <a:ahLst/>
              <a:cxnLst/>
              <a:rect l="l" t="t" r="r" b="b"/>
              <a:pathLst>
                <a:path w="13429" h="7129" extrusionOk="0">
                  <a:moveTo>
                    <a:pt x="13359" y="6072"/>
                  </a:moveTo>
                  <a:cubicBezTo>
                    <a:pt x="13382" y="6013"/>
                    <a:pt x="13405" y="5951"/>
                    <a:pt x="13429" y="5893"/>
                  </a:cubicBezTo>
                  <a:cubicBezTo>
                    <a:pt x="13051" y="5703"/>
                    <a:pt x="12647" y="5531"/>
                    <a:pt x="12266" y="5344"/>
                  </a:cubicBezTo>
                  <a:cubicBezTo>
                    <a:pt x="10529" y="4497"/>
                    <a:pt x="8975" y="3744"/>
                    <a:pt x="7198" y="2942"/>
                  </a:cubicBezTo>
                  <a:cubicBezTo>
                    <a:pt x="6117" y="2457"/>
                    <a:pt x="5010" y="1998"/>
                    <a:pt x="3844" y="1469"/>
                  </a:cubicBezTo>
                  <a:cubicBezTo>
                    <a:pt x="3366" y="1248"/>
                    <a:pt x="2892" y="1035"/>
                    <a:pt x="2169" y="732"/>
                  </a:cubicBezTo>
                  <a:cubicBezTo>
                    <a:pt x="1737" y="549"/>
                    <a:pt x="703" y="0"/>
                    <a:pt x="493" y="90"/>
                  </a:cubicBezTo>
                  <a:cubicBezTo>
                    <a:pt x="280" y="183"/>
                    <a:pt x="0" y="700"/>
                    <a:pt x="90" y="906"/>
                  </a:cubicBezTo>
                  <a:cubicBezTo>
                    <a:pt x="167" y="1089"/>
                    <a:pt x="493" y="1198"/>
                    <a:pt x="836" y="1365"/>
                  </a:cubicBezTo>
                  <a:cubicBezTo>
                    <a:pt x="1717" y="1781"/>
                    <a:pt x="2592" y="2212"/>
                    <a:pt x="3339" y="2542"/>
                  </a:cubicBezTo>
                  <a:cubicBezTo>
                    <a:pt x="6187" y="3810"/>
                    <a:pt x="8935" y="5271"/>
                    <a:pt x="11691" y="6573"/>
                  </a:cubicBezTo>
                  <a:cubicBezTo>
                    <a:pt x="12053" y="6744"/>
                    <a:pt x="12496" y="6981"/>
                    <a:pt x="12849" y="7129"/>
                  </a:cubicBezTo>
                  <a:cubicBezTo>
                    <a:pt x="13028" y="6779"/>
                    <a:pt x="13210" y="6433"/>
                    <a:pt x="13359" y="607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980;p125">
              <a:extLst>
                <a:ext uri="{FF2B5EF4-FFF2-40B4-BE49-F238E27FC236}">
                  <a16:creationId xmlns:a16="http://schemas.microsoft.com/office/drawing/2014/main" id="{4B27A466-75BC-F054-9F0E-152931CC1518}"/>
                </a:ext>
              </a:extLst>
            </p:cNvPr>
            <p:cNvSpPr/>
            <p:nvPr/>
          </p:nvSpPr>
          <p:spPr>
            <a:xfrm>
              <a:off x="4114075" y="1351950"/>
              <a:ext cx="344600" cy="181450"/>
            </a:xfrm>
            <a:custGeom>
              <a:avLst/>
              <a:gdLst/>
              <a:ahLst/>
              <a:cxnLst/>
              <a:rect l="l" t="t" r="r" b="b"/>
              <a:pathLst>
                <a:path w="13784" h="7258" extrusionOk="0">
                  <a:moveTo>
                    <a:pt x="13783" y="6083"/>
                  </a:moveTo>
                  <a:cubicBezTo>
                    <a:pt x="13309" y="5808"/>
                    <a:pt x="12769" y="5589"/>
                    <a:pt x="12267" y="5345"/>
                  </a:cubicBezTo>
                  <a:cubicBezTo>
                    <a:pt x="10530" y="4497"/>
                    <a:pt x="8975" y="3743"/>
                    <a:pt x="7199" y="2943"/>
                  </a:cubicBezTo>
                  <a:cubicBezTo>
                    <a:pt x="6119" y="2457"/>
                    <a:pt x="5011" y="1998"/>
                    <a:pt x="3845" y="1470"/>
                  </a:cubicBezTo>
                  <a:cubicBezTo>
                    <a:pt x="3367" y="1248"/>
                    <a:pt x="2893" y="1035"/>
                    <a:pt x="2170" y="731"/>
                  </a:cubicBezTo>
                  <a:cubicBezTo>
                    <a:pt x="1742" y="549"/>
                    <a:pt x="705" y="1"/>
                    <a:pt x="495" y="90"/>
                  </a:cubicBezTo>
                  <a:cubicBezTo>
                    <a:pt x="281" y="179"/>
                    <a:pt x="1" y="701"/>
                    <a:pt x="90" y="906"/>
                  </a:cubicBezTo>
                  <a:cubicBezTo>
                    <a:pt x="169" y="1089"/>
                    <a:pt x="495" y="1198"/>
                    <a:pt x="840" y="1365"/>
                  </a:cubicBezTo>
                  <a:cubicBezTo>
                    <a:pt x="1719" y="1781"/>
                    <a:pt x="2594" y="2212"/>
                    <a:pt x="3340" y="2543"/>
                  </a:cubicBezTo>
                  <a:cubicBezTo>
                    <a:pt x="6189" y="3810"/>
                    <a:pt x="8937" y="5271"/>
                    <a:pt x="11693" y="6573"/>
                  </a:cubicBezTo>
                  <a:cubicBezTo>
                    <a:pt x="12229" y="6825"/>
                    <a:pt x="12948" y="7234"/>
                    <a:pt x="13286" y="7257"/>
                  </a:cubicBezTo>
                  <a:cubicBezTo>
                    <a:pt x="13457" y="6868"/>
                    <a:pt x="13616" y="6476"/>
                    <a:pt x="13783" y="608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981;p125">
              <a:extLst>
                <a:ext uri="{FF2B5EF4-FFF2-40B4-BE49-F238E27FC236}">
                  <a16:creationId xmlns:a16="http://schemas.microsoft.com/office/drawing/2014/main" id="{5DF169B7-41A6-8F12-1509-B827726A0FFD}"/>
                </a:ext>
              </a:extLst>
            </p:cNvPr>
            <p:cNvSpPr/>
            <p:nvPr/>
          </p:nvSpPr>
          <p:spPr>
            <a:xfrm>
              <a:off x="4102150" y="1422875"/>
              <a:ext cx="328250" cy="174150"/>
            </a:xfrm>
            <a:custGeom>
              <a:avLst/>
              <a:gdLst/>
              <a:ahLst/>
              <a:cxnLst/>
              <a:rect l="l" t="t" r="r" b="b"/>
              <a:pathLst>
                <a:path w="13130" h="6966" extrusionOk="0">
                  <a:moveTo>
                    <a:pt x="13130" y="5746"/>
                  </a:moveTo>
                  <a:cubicBezTo>
                    <a:pt x="12842" y="5610"/>
                    <a:pt x="12547" y="5481"/>
                    <a:pt x="12267" y="5345"/>
                  </a:cubicBezTo>
                  <a:cubicBezTo>
                    <a:pt x="10529" y="4498"/>
                    <a:pt x="8975" y="3744"/>
                    <a:pt x="7199" y="2943"/>
                  </a:cubicBezTo>
                  <a:cubicBezTo>
                    <a:pt x="6118" y="2458"/>
                    <a:pt x="5010" y="1999"/>
                    <a:pt x="3844" y="1466"/>
                  </a:cubicBezTo>
                  <a:cubicBezTo>
                    <a:pt x="3366" y="1249"/>
                    <a:pt x="2892" y="1035"/>
                    <a:pt x="2169" y="732"/>
                  </a:cubicBezTo>
                  <a:cubicBezTo>
                    <a:pt x="1742" y="549"/>
                    <a:pt x="704" y="1"/>
                    <a:pt x="494" y="90"/>
                  </a:cubicBezTo>
                  <a:cubicBezTo>
                    <a:pt x="280" y="180"/>
                    <a:pt x="0" y="700"/>
                    <a:pt x="90" y="906"/>
                  </a:cubicBezTo>
                  <a:cubicBezTo>
                    <a:pt x="167" y="1086"/>
                    <a:pt x="494" y="1198"/>
                    <a:pt x="840" y="1365"/>
                  </a:cubicBezTo>
                  <a:cubicBezTo>
                    <a:pt x="1718" y="1781"/>
                    <a:pt x="2593" y="2212"/>
                    <a:pt x="3339" y="2543"/>
                  </a:cubicBezTo>
                  <a:cubicBezTo>
                    <a:pt x="6188" y="3806"/>
                    <a:pt x="8936" y="5271"/>
                    <a:pt x="11691" y="6573"/>
                  </a:cubicBezTo>
                  <a:cubicBezTo>
                    <a:pt x="11936" y="6690"/>
                    <a:pt x="12220" y="6837"/>
                    <a:pt x="12488" y="6966"/>
                  </a:cubicBezTo>
                  <a:cubicBezTo>
                    <a:pt x="12706" y="6562"/>
                    <a:pt x="12920" y="6157"/>
                    <a:pt x="13130" y="574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982;p125">
              <a:extLst>
                <a:ext uri="{FF2B5EF4-FFF2-40B4-BE49-F238E27FC236}">
                  <a16:creationId xmlns:a16="http://schemas.microsoft.com/office/drawing/2014/main" id="{4DB7D0C6-7B65-D039-F06F-98E67CEF5803}"/>
                </a:ext>
              </a:extLst>
            </p:cNvPr>
            <p:cNvSpPr/>
            <p:nvPr/>
          </p:nvSpPr>
          <p:spPr>
            <a:xfrm>
              <a:off x="4062400" y="1483725"/>
              <a:ext cx="333700" cy="176375"/>
            </a:xfrm>
            <a:custGeom>
              <a:avLst/>
              <a:gdLst/>
              <a:ahLst/>
              <a:cxnLst/>
              <a:rect l="l" t="t" r="r" b="b"/>
              <a:pathLst>
                <a:path w="13348" h="7055" extrusionOk="0">
                  <a:moveTo>
                    <a:pt x="13347" y="5854"/>
                  </a:moveTo>
                  <a:cubicBezTo>
                    <a:pt x="12990" y="5675"/>
                    <a:pt x="12617" y="5519"/>
                    <a:pt x="12263" y="5344"/>
                  </a:cubicBezTo>
                  <a:cubicBezTo>
                    <a:pt x="10526" y="4497"/>
                    <a:pt x="8971" y="3743"/>
                    <a:pt x="7195" y="2942"/>
                  </a:cubicBezTo>
                  <a:cubicBezTo>
                    <a:pt x="6114" y="2456"/>
                    <a:pt x="5006" y="1998"/>
                    <a:pt x="3845" y="1465"/>
                  </a:cubicBezTo>
                  <a:cubicBezTo>
                    <a:pt x="3363" y="1248"/>
                    <a:pt x="2889" y="1034"/>
                    <a:pt x="2166" y="731"/>
                  </a:cubicBezTo>
                  <a:cubicBezTo>
                    <a:pt x="1734" y="548"/>
                    <a:pt x="700" y="0"/>
                    <a:pt x="490" y="89"/>
                  </a:cubicBezTo>
                  <a:cubicBezTo>
                    <a:pt x="277" y="179"/>
                    <a:pt x="1" y="700"/>
                    <a:pt x="86" y="905"/>
                  </a:cubicBezTo>
                  <a:cubicBezTo>
                    <a:pt x="168" y="1084"/>
                    <a:pt x="490" y="1197"/>
                    <a:pt x="837" y="1360"/>
                  </a:cubicBezTo>
                  <a:cubicBezTo>
                    <a:pt x="1714" y="1780"/>
                    <a:pt x="2589" y="2211"/>
                    <a:pt x="3336" y="2542"/>
                  </a:cubicBezTo>
                  <a:cubicBezTo>
                    <a:pt x="6184" y="3805"/>
                    <a:pt x="8932" y="5271"/>
                    <a:pt x="11688" y="6572"/>
                  </a:cubicBezTo>
                  <a:cubicBezTo>
                    <a:pt x="11995" y="6717"/>
                    <a:pt x="12357" y="6911"/>
                    <a:pt x="12675" y="7054"/>
                  </a:cubicBezTo>
                  <a:cubicBezTo>
                    <a:pt x="12901" y="6654"/>
                    <a:pt x="13122" y="6254"/>
                    <a:pt x="13347" y="58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983;p125">
              <a:extLst>
                <a:ext uri="{FF2B5EF4-FFF2-40B4-BE49-F238E27FC236}">
                  <a16:creationId xmlns:a16="http://schemas.microsoft.com/office/drawing/2014/main" id="{FE0DCFEA-DC10-C73F-A657-49D386624BD6}"/>
                </a:ext>
              </a:extLst>
            </p:cNvPr>
            <p:cNvSpPr/>
            <p:nvPr/>
          </p:nvSpPr>
          <p:spPr>
            <a:xfrm>
              <a:off x="4302125" y="983675"/>
              <a:ext cx="31975" cy="17800"/>
            </a:xfrm>
            <a:custGeom>
              <a:avLst/>
              <a:gdLst/>
              <a:ahLst/>
              <a:cxnLst/>
              <a:rect l="l" t="t" r="r" b="b"/>
              <a:pathLst>
                <a:path w="1279" h="712" extrusionOk="0">
                  <a:moveTo>
                    <a:pt x="0" y="172"/>
                  </a:moveTo>
                  <a:cubicBezTo>
                    <a:pt x="120" y="71"/>
                    <a:pt x="276" y="5"/>
                    <a:pt x="420" y="5"/>
                  </a:cubicBezTo>
                  <a:cubicBezTo>
                    <a:pt x="618" y="1"/>
                    <a:pt x="1279" y="168"/>
                    <a:pt x="1147" y="452"/>
                  </a:cubicBezTo>
                  <a:cubicBezTo>
                    <a:pt x="1022" y="712"/>
                    <a:pt x="27" y="518"/>
                    <a:pt x="0" y="17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984;p125">
              <a:extLst>
                <a:ext uri="{FF2B5EF4-FFF2-40B4-BE49-F238E27FC236}">
                  <a16:creationId xmlns:a16="http://schemas.microsoft.com/office/drawing/2014/main" id="{FF15C2FD-A39A-8BA2-08B4-E22964F84B2F}"/>
                </a:ext>
              </a:extLst>
            </p:cNvPr>
            <p:cNvSpPr/>
            <p:nvPr/>
          </p:nvSpPr>
          <p:spPr>
            <a:xfrm>
              <a:off x="4261800" y="980575"/>
              <a:ext cx="25675" cy="21875"/>
            </a:xfrm>
            <a:custGeom>
              <a:avLst/>
              <a:gdLst/>
              <a:ahLst/>
              <a:cxnLst/>
              <a:rect l="l" t="t" r="r" b="b"/>
              <a:pathLst>
                <a:path w="1027" h="875" extrusionOk="0">
                  <a:moveTo>
                    <a:pt x="1014" y="475"/>
                  </a:moveTo>
                  <a:cubicBezTo>
                    <a:pt x="847" y="658"/>
                    <a:pt x="533" y="875"/>
                    <a:pt x="373" y="762"/>
                  </a:cubicBezTo>
                  <a:cubicBezTo>
                    <a:pt x="0" y="491"/>
                    <a:pt x="1026" y="1"/>
                    <a:pt x="1014" y="47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985;p125">
              <a:extLst>
                <a:ext uri="{FF2B5EF4-FFF2-40B4-BE49-F238E27FC236}">
                  <a16:creationId xmlns:a16="http://schemas.microsoft.com/office/drawing/2014/main" id="{AFC52C9C-DBF1-8357-85A6-557452842EA1}"/>
                </a:ext>
              </a:extLst>
            </p:cNvPr>
            <p:cNvSpPr/>
            <p:nvPr/>
          </p:nvSpPr>
          <p:spPr>
            <a:xfrm>
              <a:off x="4291625" y="1001275"/>
              <a:ext cx="15175" cy="13150"/>
            </a:xfrm>
            <a:custGeom>
              <a:avLst/>
              <a:gdLst/>
              <a:ahLst/>
              <a:cxnLst/>
              <a:rect l="l" t="t" r="r" b="b"/>
              <a:pathLst>
                <a:path w="607" h="526" extrusionOk="0">
                  <a:moveTo>
                    <a:pt x="607" y="241"/>
                  </a:moveTo>
                  <a:cubicBezTo>
                    <a:pt x="583" y="284"/>
                    <a:pt x="567" y="327"/>
                    <a:pt x="591" y="362"/>
                  </a:cubicBezTo>
                  <a:cubicBezTo>
                    <a:pt x="420" y="513"/>
                    <a:pt x="226" y="525"/>
                    <a:pt x="4" y="381"/>
                  </a:cubicBezTo>
                  <a:cubicBezTo>
                    <a:pt x="4" y="339"/>
                    <a:pt x="16" y="288"/>
                    <a:pt x="0" y="246"/>
                  </a:cubicBezTo>
                  <a:cubicBezTo>
                    <a:pt x="171" y="94"/>
                    <a:pt x="436" y="0"/>
                    <a:pt x="607" y="24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986;p125">
              <a:extLst>
                <a:ext uri="{FF2B5EF4-FFF2-40B4-BE49-F238E27FC236}">
                  <a16:creationId xmlns:a16="http://schemas.microsoft.com/office/drawing/2014/main" id="{DACE20B4-0E38-E546-D1F9-B5B8C2FAE918}"/>
                </a:ext>
              </a:extLst>
            </p:cNvPr>
            <p:cNvSpPr/>
            <p:nvPr/>
          </p:nvSpPr>
          <p:spPr>
            <a:xfrm>
              <a:off x="4630450" y="1117675"/>
              <a:ext cx="22475" cy="25775"/>
            </a:xfrm>
            <a:custGeom>
              <a:avLst/>
              <a:gdLst/>
              <a:ahLst/>
              <a:cxnLst/>
              <a:rect l="l" t="t" r="r" b="b"/>
              <a:pathLst>
                <a:path w="899" h="1031" extrusionOk="0">
                  <a:moveTo>
                    <a:pt x="898" y="584"/>
                  </a:moveTo>
                  <a:cubicBezTo>
                    <a:pt x="777" y="1031"/>
                    <a:pt x="0" y="479"/>
                    <a:pt x="133" y="242"/>
                  </a:cubicBezTo>
                  <a:cubicBezTo>
                    <a:pt x="269" y="1"/>
                    <a:pt x="824" y="335"/>
                    <a:pt x="898" y="58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987;p125">
              <a:extLst>
                <a:ext uri="{FF2B5EF4-FFF2-40B4-BE49-F238E27FC236}">
                  <a16:creationId xmlns:a16="http://schemas.microsoft.com/office/drawing/2014/main" id="{A7BFF112-4A19-33AC-C72C-645FB4A88D22}"/>
                </a:ext>
              </a:extLst>
            </p:cNvPr>
            <p:cNvSpPr/>
            <p:nvPr/>
          </p:nvSpPr>
          <p:spPr>
            <a:xfrm>
              <a:off x="4592850" y="1101550"/>
              <a:ext cx="31975" cy="25175"/>
            </a:xfrm>
            <a:custGeom>
              <a:avLst/>
              <a:gdLst/>
              <a:ahLst/>
              <a:cxnLst/>
              <a:rect l="l" t="t" r="r" b="b"/>
              <a:pathLst>
                <a:path w="1279" h="1007" extrusionOk="0">
                  <a:moveTo>
                    <a:pt x="878" y="346"/>
                  </a:moveTo>
                  <a:cubicBezTo>
                    <a:pt x="1111" y="479"/>
                    <a:pt x="1278" y="553"/>
                    <a:pt x="1178" y="727"/>
                  </a:cubicBezTo>
                  <a:cubicBezTo>
                    <a:pt x="1022" y="1007"/>
                    <a:pt x="0" y="529"/>
                    <a:pt x="152" y="234"/>
                  </a:cubicBezTo>
                  <a:cubicBezTo>
                    <a:pt x="272" y="0"/>
                    <a:pt x="661" y="226"/>
                    <a:pt x="878" y="34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988;p125">
              <a:extLst>
                <a:ext uri="{FF2B5EF4-FFF2-40B4-BE49-F238E27FC236}">
                  <a16:creationId xmlns:a16="http://schemas.microsoft.com/office/drawing/2014/main" id="{A8B67AE6-C0BA-E632-2023-84B8F05C06D6}"/>
                </a:ext>
              </a:extLst>
            </p:cNvPr>
            <p:cNvSpPr/>
            <p:nvPr/>
          </p:nvSpPr>
          <p:spPr>
            <a:xfrm>
              <a:off x="4640925" y="1143025"/>
              <a:ext cx="14325" cy="18325"/>
            </a:xfrm>
            <a:custGeom>
              <a:avLst/>
              <a:gdLst/>
              <a:ahLst/>
              <a:cxnLst/>
              <a:rect l="l" t="t" r="r" b="b"/>
              <a:pathLst>
                <a:path w="573" h="733" extrusionOk="0">
                  <a:moveTo>
                    <a:pt x="541" y="284"/>
                  </a:moveTo>
                  <a:cubicBezTo>
                    <a:pt x="573" y="494"/>
                    <a:pt x="339" y="732"/>
                    <a:pt x="184" y="603"/>
                  </a:cubicBezTo>
                  <a:cubicBezTo>
                    <a:pt x="1" y="452"/>
                    <a:pt x="327" y="1"/>
                    <a:pt x="541" y="28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89;p125">
              <a:extLst>
                <a:ext uri="{FF2B5EF4-FFF2-40B4-BE49-F238E27FC236}">
                  <a16:creationId xmlns:a16="http://schemas.microsoft.com/office/drawing/2014/main" id="{215A9678-C4BB-A117-2108-1D6C7DA05E8B}"/>
                </a:ext>
              </a:extLst>
            </p:cNvPr>
            <p:cNvSpPr/>
            <p:nvPr/>
          </p:nvSpPr>
          <p:spPr>
            <a:xfrm>
              <a:off x="4594300" y="1224175"/>
              <a:ext cx="59100" cy="87200"/>
            </a:xfrm>
            <a:custGeom>
              <a:avLst/>
              <a:gdLst/>
              <a:ahLst/>
              <a:cxnLst/>
              <a:rect l="l" t="t" r="r" b="b"/>
              <a:pathLst>
                <a:path w="2364" h="3488" extrusionOk="0">
                  <a:moveTo>
                    <a:pt x="0" y="3114"/>
                  </a:moveTo>
                  <a:cubicBezTo>
                    <a:pt x="70" y="2678"/>
                    <a:pt x="427" y="2142"/>
                    <a:pt x="750" y="1571"/>
                  </a:cubicBezTo>
                  <a:cubicBezTo>
                    <a:pt x="890" y="1314"/>
                    <a:pt x="1026" y="1089"/>
                    <a:pt x="1182" y="793"/>
                  </a:cubicBezTo>
                  <a:cubicBezTo>
                    <a:pt x="1302" y="568"/>
                    <a:pt x="1482" y="160"/>
                    <a:pt x="1660" y="79"/>
                  </a:cubicBezTo>
                  <a:cubicBezTo>
                    <a:pt x="1846" y="0"/>
                    <a:pt x="2266" y="265"/>
                    <a:pt x="2325" y="463"/>
                  </a:cubicBezTo>
                  <a:cubicBezTo>
                    <a:pt x="2363" y="603"/>
                    <a:pt x="2146" y="976"/>
                    <a:pt x="2025" y="1217"/>
                  </a:cubicBezTo>
                  <a:cubicBezTo>
                    <a:pt x="1742" y="1772"/>
                    <a:pt x="1566" y="2161"/>
                    <a:pt x="1256" y="2748"/>
                  </a:cubicBezTo>
                  <a:cubicBezTo>
                    <a:pt x="1127" y="2997"/>
                    <a:pt x="941" y="3351"/>
                    <a:pt x="754" y="3417"/>
                  </a:cubicBezTo>
                  <a:cubicBezTo>
                    <a:pt x="549" y="3487"/>
                    <a:pt x="187" y="3270"/>
                    <a:pt x="0" y="311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90;p125">
              <a:extLst>
                <a:ext uri="{FF2B5EF4-FFF2-40B4-BE49-F238E27FC236}">
                  <a16:creationId xmlns:a16="http://schemas.microsoft.com/office/drawing/2014/main" id="{D6F4747B-9D6C-31BD-6E1B-2FA4D43F1EBE}"/>
                </a:ext>
              </a:extLst>
            </p:cNvPr>
            <p:cNvSpPr/>
            <p:nvPr/>
          </p:nvSpPr>
          <p:spPr>
            <a:xfrm>
              <a:off x="3926075" y="932375"/>
              <a:ext cx="606925" cy="761475"/>
            </a:xfrm>
            <a:custGeom>
              <a:avLst/>
              <a:gdLst/>
              <a:ahLst/>
              <a:cxnLst/>
              <a:rect l="l" t="t" r="r" b="b"/>
              <a:pathLst>
                <a:path w="24277" h="30459" extrusionOk="0">
                  <a:moveTo>
                    <a:pt x="6830" y="1"/>
                  </a:moveTo>
                  <a:cubicBezTo>
                    <a:pt x="6600" y="304"/>
                    <a:pt x="6487" y="1120"/>
                    <a:pt x="6387" y="1481"/>
                  </a:cubicBezTo>
                  <a:cubicBezTo>
                    <a:pt x="5640" y="4198"/>
                    <a:pt x="4867" y="6760"/>
                    <a:pt x="4209" y="9368"/>
                  </a:cubicBezTo>
                  <a:cubicBezTo>
                    <a:pt x="3402" y="12574"/>
                    <a:pt x="2476" y="15665"/>
                    <a:pt x="1574" y="18847"/>
                  </a:cubicBezTo>
                  <a:cubicBezTo>
                    <a:pt x="1147" y="20352"/>
                    <a:pt x="626" y="22042"/>
                    <a:pt x="296" y="23578"/>
                  </a:cubicBezTo>
                  <a:cubicBezTo>
                    <a:pt x="125" y="24363"/>
                    <a:pt x="1" y="25160"/>
                    <a:pt x="537" y="25696"/>
                  </a:cubicBezTo>
                  <a:cubicBezTo>
                    <a:pt x="1023" y="26186"/>
                    <a:pt x="2022" y="26504"/>
                    <a:pt x="2569" y="26706"/>
                  </a:cubicBezTo>
                  <a:cubicBezTo>
                    <a:pt x="3999" y="27231"/>
                    <a:pt x="5290" y="27702"/>
                    <a:pt x="6631" y="28078"/>
                  </a:cubicBezTo>
                  <a:cubicBezTo>
                    <a:pt x="8640" y="28649"/>
                    <a:pt x="10692" y="29299"/>
                    <a:pt x="12667" y="29750"/>
                  </a:cubicBezTo>
                  <a:cubicBezTo>
                    <a:pt x="12974" y="29820"/>
                    <a:pt x="13320" y="29862"/>
                    <a:pt x="13662" y="29952"/>
                  </a:cubicBezTo>
                  <a:cubicBezTo>
                    <a:pt x="13996" y="30037"/>
                    <a:pt x="14323" y="30150"/>
                    <a:pt x="14673" y="30231"/>
                  </a:cubicBezTo>
                  <a:cubicBezTo>
                    <a:pt x="15032" y="30320"/>
                    <a:pt x="15487" y="30458"/>
                    <a:pt x="15892" y="30458"/>
                  </a:cubicBezTo>
                  <a:cubicBezTo>
                    <a:pt x="16162" y="30458"/>
                    <a:pt x="16409" y="30397"/>
                    <a:pt x="16592" y="30220"/>
                  </a:cubicBezTo>
                  <a:cubicBezTo>
                    <a:pt x="16881" y="29948"/>
                    <a:pt x="17055" y="29198"/>
                    <a:pt x="17218" y="28685"/>
                  </a:cubicBezTo>
                  <a:cubicBezTo>
                    <a:pt x="17394" y="28118"/>
                    <a:pt x="17600" y="27612"/>
                    <a:pt x="17758" y="27119"/>
                  </a:cubicBezTo>
                  <a:cubicBezTo>
                    <a:pt x="18101" y="26053"/>
                    <a:pt x="18338" y="25016"/>
                    <a:pt x="18587" y="24013"/>
                  </a:cubicBezTo>
                  <a:cubicBezTo>
                    <a:pt x="19107" y="21918"/>
                    <a:pt x="19597" y="19932"/>
                    <a:pt x="20320" y="17794"/>
                  </a:cubicBezTo>
                  <a:cubicBezTo>
                    <a:pt x="21035" y="15672"/>
                    <a:pt x="21615" y="13686"/>
                    <a:pt x="22419" y="11528"/>
                  </a:cubicBezTo>
                  <a:cubicBezTo>
                    <a:pt x="22792" y="10529"/>
                    <a:pt x="23208" y="9453"/>
                    <a:pt x="23593" y="8365"/>
                  </a:cubicBezTo>
                  <a:cubicBezTo>
                    <a:pt x="23958" y="7331"/>
                    <a:pt x="24269" y="6515"/>
                    <a:pt x="24277" y="5621"/>
                  </a:cubicBezTo>
                  <a:cubicBezTo>
                    <a:pt x="24277" y="5465"/>
                    <a:pt x="24265" y="5302"/>
                    <a:pt x="24234" y="5142"/>
                  </a:cubicBezTo>
                  <a:cubicBezTo>
                    <a:pt x="23771" y="3716"/>
                    <a:pt x="17300" y="2880"/>
                    <a:pt x="15800" y="2461"/>
                  </a:cubicBezTo>
                  <a:cubicBezTo>
                    <a:pt x="14233" y="2022"/>
                    <a:pt x="12675" y="1626"/>
                    <a:pt x="11151" y="1206"/>
                  </a:cubicBezTo>
                  <a:cubicBezTo>
                    <a:pt x="9993" y="887"/>
                    <a:pt x="8843" y="611"/>
                    <a:pt x="7653" y="265"/>
                  </a:cubicBezTo>
                  <a:cubicBezTo>
                    <a:pt x="7470" y="214"/>
                    <a:pt x="7264" y="157"/>
                    <a:pt x="7074" y="90"/>
                  </a:cubicBezTo>
                  <a:cubicBezTo>
                    <a:pt x="6997" y="63"/>
                    <a:pt x="6911" y="35"/>
                    <a:pt x="68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991;p125">
              <a:extLst>
                <a:ext uri="{FF2B5EF4-FFF2-40B4-BE49-F238E27FC236}">
                  <a16:creationId xmlns:a16="http://schemas.microsoft.com/office/drawing/2014/main" id="{14AC96D5-3A07-EAD7-E4FB-30D2DDA0FC35}"/>
                </a:ext>
              </a:extLst>
            </p:cNvPr>
            <p:cNvSpPr/>
            <p:nvPr/>
          </p:nvSpPr>
          <p:spPr>
            <a:xfrm>
              <a:off x="4093975" y="960950"/>
              <a:ext cx="22575" cy="31100"/>
            </a:xfrm>
            <a:custGeom>
              <a:avLst/>
              <a:gdLst/>
              <a:ahLst/>
              <a:cxnLst/>
              <a:rect l="l" t="t" r="r" b="b"/>
              <a:pathLst>
                <a:path w="903" h="1244" extrusionOk="0">
                  <a:moveTo>
                    <a:pt x="362" y="1167"/>
                  </a:moveTo>
                  <a:cubicBezTo>
                    <a:pt x="1" y="1244"/>
                    <a:pt x="354" y="0"/>
                    <a:pt x="693" y="226"/>
                  </a:cubicBezTo>
                  <a:cubicBezTo>
                    <a:pt x="903" y="366"/>
                    <a:pt x="638" y="1104"/>
                    <a:pt x="362" y="11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992;p125">
              <a:extLst>
                <a:ext uri="{FF2B5EF4-FFF2-40B4-BE49-F238E27FC236}">
                  <a16:creationId xmlns:a16="http://schemas.microsoft.com/office/drawing/2014/main" id="{9BE25523-479C-20F7-3E8B-0A69C3F1B8DD}"/>
                </a:ext>
              </a:extLst>
            </p:cNvPr>
            <p:cNvSpPr/>
            <p:nvPr/>
          </p:nvSpPr>
          <p:spPr>
            <a:xfrm>
              <a:off x="4111575" y="984450"/>
              <a:ext cx="13725" cy="24325"/>
            </a:xfrm>
            <a:custGeom>
              <a:avLst/>
              <a:gdLst/>
              <a:ahLst/>
              <a:cxnLst/>
              <a:rect l="l" t="t" r="r" b="b"/>
              <a:pathLst>
                <a:path w="549" h="973" extrusionOk="0">
                  <a:moveTo>
                    <a:pt x="144" y="770"/>
                  </a:moveTo>
                  <a:cubicBezTo>
                    <a:pt x="0" y="693"/>
                    <a:pt x="70" y="354"/>
                    <a:pt x="210" y="250"/>
                  </a:cubicBezTo>
                  <a:cubicBezTo>
                    <a:pt x="549" y="1"/>
                    <a:pt x="513" y="973"/>
                    <a:pt x="144" y="77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993;p125">
              <a:extLst>
                <a:ext uri="{FF2B5EF4-FFF2-40B4-BE49-F238E27FC236}">
                  <a16:creationId xmlns:a16="http://schemas.microsoft.com/office/drawing/2014/main" id="{7BD84DED-FE06-4946-7691-80140C166759}"/>
                </a:ext>
              </a:extLst>
            </p:cNvPr>
            <p:cNvSpPr/>
            <p:nvPr/>
          </p:nvSpPr>
          <p:spPr>
            <a:xfrm>
              <a:off x="4088050" y="996200"/>
              <a:ext cx="17225" cy="23175"/>
            </a:xfrm>
            <a:custGeom>
              <a:avLst/>
              <a:gdLst/>
              <a:ahLst/>
              <a:cxnLst/>
              <a:rect l="l" t="t" r="r" b="b"/>
              <a:pathLst>
                <a:path w="689" h="927" extrusionOk="0">
                  <a:moveTo>
                    <a:pt x="324" y="899"/>
                  </a:moveTo>
                  <a:cubicBezTo>
                    <a:pt x="288" y="899"/>
                    <a:pt x="284" y="892"/>
                    <a:pt x="261" y="892"/>
                  </a:cubicBezTo>
                  <a:cubicBezTo>
                    <a:pt x="1" y="872"/>
                    <a:pt x="78" y="370"/>
                    <a:pt x="342" y="211"/>
                  </a:cubicBezTo>
                  <a:cubicBezTo>
                    <a:pt x="688" y="1"/>
                    <a:pt x="645" y="926"/>
                    <a:pt x="324" y="89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994;p125">
              <a:extLst>
                <a:ext uri="{FF2B5EF4-FFF2-40B4-BE49-F238E27FC236}">
                  <a16:creationId xmlns:a16="http://schemas.microsoft.com/office/drawing/2014/main" id="{5096111B-36A5-6A77-F2EF-12E2D9D3097A}"/>
                </a:ext>
              </a:extLst>
            </p:cNvPr>
            <p:cNvSpPr/>
            <p:nvPr/>
          </p:nvSpPr>
          <p:spPr>
            <a:xfrm>
              <a:off x="3950375" y="1037125"/>
              <a:ext cx="142750" cy="499100"/>
            </a:xfrm>
            <a:custGeom>
              <a:avLst/>
              <a:gdLst/>
              <a:ahLst/>
              <a:cxnLst/>
              <a:rect l="l" t="t" r="r" b="b"/>
              <a:pathLst>
                <a:path w="5710" h="19964" extrusionOk="0">
                  <a:moveTo>
                    <a:pt x="5663" y="20"/>
                  </a:moveTo>
                  <a:cubicBezTo>
                    <a:pt x="5679" y="28"/>
                    <a:pt x="5709" y="32"/>
                    <a:pt x="5706" y="51"/>
                  </a:cubicBezTo>
                  <a:cubicBezTo>
                    <a:pt x="5651" y="491"/>
                    <a:pt x="5422" y="1664"/>
                    <a:pt x="5208" y="2450"/>
                  </a:cubicBezTo>
                  <a:cubicBezTo>
                    <a:pt x="4991" y="3261"/>
                    <a:pt x="4758" y="4066"/>
                    <a:pt x="4501" y="4867"/>
                  </a:cubicBezTo>
                  <a:cubicBezTo>
                    <a:pt x="3471" y="8058"/>
                    <a:pt x="2561" y="11326"/>
                    <a:pt x="1784" y="14557"/>
                  </a:cubicBezTo>
                  <a:cubicBezTo>
                    <a:pt x="1446" y="15947"/>
                    <a:pt x="1088" y="17347"/>
                    <a:pt x="708" y="18762"/>
                  </a:cubicBezTo>
                  <a:cubicBezTo>
                    <a:pt x="618" y="19092"/>
                    <a:pt x="602" y="19314"/>
                    <a:pt x="416" y="19695"/>
                  </a:cubicBezTo>
                  <a:cubicBezTo>
                    <a:pt x="369" y="19784"/>
                    <a:pt x="369" y="19963"/>
                    <a:pt x="241" y="19940"/>
                  </a:cubicBezTo>
                  <a:cubicBezTo>
                    <a:pt x="1" y="19893"/>
                    <a:pt x="136" y="19539"/>
                    <a:pt x="167" y="19384"/>
                  </a:cubicBezTo>
                  <a:cubicBezTo>
                    <a:pt x="272" y="18774"/>
                    <a:pt x="444" y="18159"/>
                    <a:pt x="579" y="17526"/>
                  </a:cubicBezTo>
                  <a:cubicBezTo>
                    <a:pt x="1446" y="13437"/>
                    <a:pt x="2514" y="9278"/>
                    <a:pt x="3980" y="5034"/>
                  </a:cubicBezTo>
                  <a:cubicBezTo>
                    <a:pt x="4462" y="3634"/>
                    <a:pt x="4944" y="2118"/>
                    <a:pt x="5318" y="646"/>
                  </a:cubicBezTo>
                  <a:cubicBezTo>
                    <a:pt x="5379" y="393"/>
                    <a:pt x="5429" y="109"/>
                    <a:pt x="5546" y="39"/>
                  </a:cubicBezTo>
                  <a:cubicBezTo>
                    <a:pt x="5585" y="16"/>
                    <a:pt x="5624" y="1"/>
                    <a:pt x="5663" y="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995;p125">
              <a:extLst>
                <a:ext uri="{FF2B5EF4-FFF2-40B4-BE49-F238E27FC236}">
                  <a16:creationId xmlns:a16="http://schemas.microsoft.com/office/drawing/2014/main" id="{AE4FB414-BB44-2864-B45E-6291DFF75E3A}"/>
                </a:ext>
              </a:extLst>
            </p:cNvPr>
            <p:cNvSpPr/>
            <p:nvPr/>
          </p:nvSpPr>
          <p:spPr>
            <a:xfrm>
              <a:off x="4161025" y="1081050"/>
              <a:ext cx="230125" cy="183175"/>
            </a:xfrm>
            <a:custGeom>
              <a:avLst/>
              <a:gdLst/>
              <a:ahLst/>
              <a:cxnLst/>
              <a:rect l="l" t="t" r="r" b="b"/>
              <a:pathLst>
                <a:path w="9205" h="7327" extrusionOk="0">
                  <a:moveTo>
                    <a:pt x="8652" y="2041"/>
                  </a:moveTo>
                  <a:cubicBezTo>
                    <a:pt x="8656" y="2045"/>
                    <a:pt x="8948" y="2177"/>
                    <a:pt x="9033" y="2309"/>
                  </a:cubicBezTo>
                  <a:cubicBezTo>
                    <a:pt x="9205" y="2577"/>
                    <a:pt x="8943" y="3129"/>
                    <a:pt x="8823" y="3506"/>
                  </a:cubicBezTo>
                  <a:cubicBezTo>
                    <a:pt x="8567" y="4291"/>
                    <a:pt x="8314" y="5119"/>
                    <a:pt x="8096" y="5943"/>
                  </a:cubicBezTo>
                  <a:cubicBezTo>
                    <a:pt x="7999" y="6317"/>
                    <a:pt x="7860" y="6900"/>
                    <a:pt x="7544" y="7097"/>
                  </a:cubicBezTo>
                  <a:cubicBezTo>
                    <a:pt x="7183" y="7327"/>
                    <a:pt x="6153" y="6880"/>
                    <a:pt x="5718" y="6740"/>
                  </a:cubicBezTo>
                  <a:cubicBezTo>
                    <a:pt x="4401" y="6313"/>
                    <a:pt x="3339" y="5986"/>
                    <a:pt x="2045" y="5671"/>
                  </a:cubicBezTo>
                  <a:cubicBezTo>
                    <a:pt x="1777" y="5609"/>
                    <a:pt x="1462" y="5520"/>
                    <a:pt x="1116" y="5418"/>
                  </a:cubicBezTo>
                  <a:cubicBezTo>
                    <a:pt x="797" y="5325"/>
                    <a:pt x="413" y="5212"/>
                    <a:pt x="214" y="4944"/>
                  </a:cubicBezTo>
                  <a:cubicBezTo>
                    <a:pt x="1" y="4657"/>
                    <a:pt x="156" y="4191"/>
                    <a:pt x="238" y="3821"/>
                  </a:cubicBezTo>
                  <a:cubicBezTo>
                    <a:pt x="338" y="3362"/>
                    <a:pt x="420" y="3009"/>
                    <a:pt x="514" y="2675"/>
                  </a:cubicBezTo>
                  <a:cubicBezTo>
                    <a:pt x="677" y="2099"/>
                    <a:pt x="840" y="1559"/>
                    <a:pt x="1061" y="910"/>
                  </a:cubicBezTo>
                  <a:cubicBezTo>
                    <a:pt x="1136" y="696"/>
                    <a:pt x="1221" y="436"/>
                    <a:pt x="1353" y="311"/>
                  </a:cubicBezTo>
                  <a:cubicBezTo>
                    <a:pt x="1683" y="0"/>
                    <a:pt x="2694" y="292"/>
                    <a:pt x="3113" y="389"/>
                  </a:cubicBezTo>
                  <a:cubicBezTo>
                    <a:pt x="4354" y="669"/>
                    <a:pt x="5562" y="1042"/>
                    <a:pt x="6779" y="1416"/>
                  </a:cubicBezTo>
                  <a:cubicBezTo>
                    <a:pt x="7389" y="1602"/>
                    <a:pt x="8026" y="1714"/>
                    <a:pt x="8652" y="204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996;p125">
              <a:extLst>
                <a:ext uri="{FF2B5EF4-FFF2-40B4-BE49-F238E27FC236}">
                  <a16:creationId xmlns:a16="http://schemas.microsoft.com/office/drawing/2014/main" id="{1CD148E2-F88A-A60F-3044-D27F7663A8FB}"/>
                </a:ext>
              </a:extLst>
            </p:cNvPr>
            <p:cNvSpPr/>
            <p:nvPr/>
          </p:nvSpPr>
          <p:spPr>
            <a:xfrm>
              <a:off x="4198725" y="1123425"/>
              <a:ext cx="156875" cy="54825"/>
            </a:xfrm>
            <a:custGeom>
              <a:avLst/>
              <a:gdLst/>
              <a:ahLst/>
              <a:cxnLst/>
              <a:rect l="l" t="t" r="r" b="b"/>
              <a:pathLst>
                <a:path w="6275" h="2193" extrusionOk="0">
                  <a:moveTo>
                    <a:pt x="39" y="471"/>
                  </a:moveTo>
                  <a:cubicBezTo>
                    <a:pt x="1" y="0"/>
                    <a:pt x="393" y="117"/>
                    <a:pt x="821" y="218"/>
                  </a:cubicBezTo>
                  <a:cubicBezTo>
                    <a:pt x="1598" y="404"/>
                    <a:pt x="2255" y="571"/>
                    <a:pt x="3017" y="770"/>
                  </a:cubicBezTo>
                  <a:cubicBezTo>
                    <a:pt x="4183" y="1073"/>
                    <a:pt x="4983" y="1255"/>
                    <a:pt x="5932" y="1531"/>
                  </a:cubicBezTo>
                  <a:cubicBezTo>
                    <a:pt x="6009" y="1554"/>
                    <a:pt x="6274" y="1823"/>
                    <a:pt x="6115" y="2033"/>
                  </a:cubicBezTo>
                  <a:cubicBezTo>
                    <a:pt x="5990" y="2193"/>
                    <a:pt x="5574" y="2021"/>
                    <a:pt x="5356" y="1963"/>
                  </a:cubicBezTo>
                  <a:cubicBezTo>
                    <a:pt x="3849" y="1563"/>
                    <a:pt x="2305" y="1104"/>
                    <a:pt x="774" y="758"/>
                  </a:cubicBezTo>
                  <a:cubicBezTo>
                    <a:pt x="533" y="700"/>
                    <a:pt x="218" y="715"/>
                    <a:pt x="39" y="4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997;p125">
              <a:extLst>
                <a:ext uri="{FF2B5EF4-FFF2-40B4-BE49-F238E27FC236}">
                  <a16:creationId xmlns:a16="http://schemas.microsoft.com/office/drawing/2014/main" id="{E2B5ADA4-4FF8-6278-C15F-710C95F22C32}"/>
                </a:ext>
              </a:extLst>
            </p:cNvPr>
            <p:cNvSpPr/>
            <p:nvPr/>
          </p:nvSpPr>
          <p:spPr>
            <a:xfrm>
              <a:off x="4190075" y="1161325"/>
              <a:ext cx="153150" cy="53075"/>
            </a:xfrm>
            <a:custGeom>
              <a:avLst/>
              <a:gdLst/>
              <a:ahLst/>
              <a:cxnLst/>
              <a:rect l="l" t="t" r="r" b="b"/>
              <a:pathLst>
                <a:path w="6126" h="2123" extrusionOk="0">
                  <a:moveTo>
                    <a:pt x="5846" y="1524"/>
                  </a:moveTo>
                  <a:cubicBezTo>
                    <a:pt x="6017" y="1609"/>
                    <a:pt x="6126" y="1780"/>
                    <a:pt x="6032" y="1924"/>
                  </a:cubicBezTo>
                  <a:cubicBezTo>
                    <a:pt x="5901" y="2122"/>
                    <a:pt x="5571" y="1943"/>
                    <a:pt x="5298" y="1873"/>
                  </a:cubicBezTo>
                  <a:cubicBezTo>
                    <a:pt x="3770" y="1465"/>
                    <a:pt x="2356" y="1077"/>
                    <a:pt x="864" y="738"/>
                  </a:cubicBezTo>
                  <a:cubicBezTo>
                    <a:pt x="627" y="684"/>
                    <a:pt x="261" y="677"/>
                    <a:pt x="125" y="548"/>
                  </a:cubicBezTo>
                  <a:cubicBezTo>
                    <a:pt x="20" y="447"/>
                    <a:pt x="1" y="194"/>
                    <a:pt x="109" y="101"/>
                  </a:cubicBezTo>
                  <a:cubicBezTo>
                    <a:pt x="222" y="0"/>
                    <a:pt x="1357" y="327"/>
                    <a:pt x="1528" y="369"/>
                  </a:cubicBezTo>
                  <a:cubicBezTo>
                    <a:pt x="2963" y="723"/>
                    <a:pt x="4439" y="1236"/>
                    <a:pt x="5788" y="1511"/>
                  </a:cubicBezTo>
                  <a:cubicBezTo>
                    <a:pt x="5808" y="1516"/>
                    <a:pt x="5819" y="1508"/>
                    <a:pt x="5846" y="15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998;p125">
              <a:extLst>
                <a:ext uri="{FF2B5EF4-FFF2-40B4-BE49-F238E27FC236}">
                  <a16:creationId xmlns:a16="http://schemas.microsoft.com/office/drawing/2014/main" id="{D4359B90-0F03-E191-4152-56DF64BED5C6}"/>
                </a:ext>
              </a:extLst>
            </p:cNvPr>
            <p:cNvSpPr/>
            <p:nvPr/>
          </p:nvSpPr>
          <p:spPr>
            <a:xfrm>
              <a:off x="4431550" y="1043150"/>
              <a:ext cx="38675" cy="23050"/>
            </a:xfrm>
            <a:custGeom>
              <a:avLst/>
              <a:gdLst/>
              <a:ahLst/>
              <a:cxnLst/>
              <a:rect l="l" t="t" r="r" b="b"/>
              <a:pathLst>
                <a:path w="1547" h="922" extrusionOk="0">
                  <a:moveTo>
                    <a:pt x="63" y="183"/>
                  </a:moveTo>
                  <a:cubicBezTo>
                    <a:pt x="307" y="1"/>
                    <a:pt x="1547" y="164"/>
                    <a:pt x="1466" y="580"/>
                  </a:cubicBezTo>
                  <a:cubicBezTo>
                    <a:pt x="1399" y="921"/>
                    <a:pt x="307" y="751"/>
                    <a:pt x="78" y="475"/>
                  </a:cubicBezTo>
                  <a:cubicBezTo>
                    <a:pt x="16" y="401"/>
                    <a:pt x="0" y="338"/>
                    <a:pt x="63" y="18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999;p125">
              <a:extLst>
                <a:ext uri="{FF2B5EF4-FFF2-40B4-BE49-F238E27FC236}">
                  <a16:creationId xmlns:a16="http://schemas.microsoft.com/office/drawing/2014/main" id="{452286C3-9732-F715-F315-8E18680B69D1}"/>
                </a:ext>
              </a:extLst>
            </p:cNvPr>
            <p:cNvSpPr/>
            <p:nvPr/>
          </p:nvSpPr>
          <p:spPr>
            <a:xfrm>
              <a:off x="4461950" y="1067825"/>
              <a:ext cx="16850" cy="19350"/>
            </a:xfrm>
            <a:custGeom>
              <a:avLst/>
              <a:gdLst/>
              <a:ahLst/>
              <a:cxnLst/>
              <a:rect l="l" t="t" r="r" b="b"/>
              <a:pathLst>
                <a:path w="674" h="774" extrusionOk="0">
                  <a:moveTo>
                    <a:pt x="51" y="413"/>
                  </a:moveTo>
                  <a:cubicBezTo>
                    <a:pt x="1" y="1"/>
                    <a:pt x="614" y="110"/>
                    <a:pt x="642" y="354"/>
                  </a:cubicBezTo>
                  <a:cubicBezTo>
                    <a:pt x="673" y="685"/>
                    <a:pt x="94" y="774"/>
                    <a:pt x="51" y="41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000;p125">
              <a:extLst>
                <a:ext uri="{FF2B5EF4-FFF2-40B4-BE49-F238E27FC236}">
                  <a16:creationId xmlns:a16="http://schemas.microsoft.com/office/drawing/2014/main" id="{26B333C2-FA6F-2328-D481-E14F72B05F6A}"/>
                </a:ext>
              </a:extLst>
            </p:cNvPr>
            <p:cNvSpPr/>
            <p:nvPr/>
          </p:nvSpPr>
          <p:spPr>
            <a:xfrm>
              <a:off x="4481200" y="1048400"/>
              <a:ext cx="24700" cy="17925"/>
            </a:xfrm>
            <a:custGeom>
              <a:avLst/>
              <a:gdLst/>
              <a:ahLst/>
              <a:cxnLst/>
              <a:rect l="l" t="t" r="r" b="b"/>
              <a:pathLst>
                <a:path w="988" h="717" extrusionOk="0">
                  <a:moveTo>
                    <a:pt x="23" y="390"/>
                  </a:moveTo>
                  <a:cubicBezTo>
                    <a:pt x="54" y="1"/>
                    <a:pt x="987" y="168"/>
                    <a:pt x="913" y="517"/>
                  </a:cubicBezTo>
                  <a:cubicBezTo>
                    <a:pt x="883" y="669"/>
                    <a:pt x="773" y="688"/>
                    <a:pt x="583" y="700"/>
                  </a:cubicBezTo>
                  <a:cubicBezTo>
                    <a:pt x="296" y="716"/>
                    <a:pt x="0" y="661"/>
                    <a:pt x="23" y="39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491"/>
                                        </p:tgtEl>
                                        <p:attrNameLst>
                                          <p:attrName>style.visibility</p:attrName>
                                        </p:attrNameLst>
                                      </p:cBhvr>
                                      <p:to>
                                        <p:strVal val="visible"/>
                                      </p:to>
                                    </p:set>
                                    <p:animEffect transition="in" filter="wipe(down)">
                                      <p:cBhvr>
                                        <p:cTn id="23" dur="580">
                                          <p:stCondLst>
                                            <p:cond delay="0"/>
                                          </p:stCondLst>
                                        </p:cTn>
                                        <p:tgtEl>
                                          <p:spTgt spid="3491"/>
                                        </p:tgtEl>
                                      </p:cBhvr>
                                    </p:animEffect>
                                    <p:anim calcmode="lin" valueType="num">
                                      <p:cBhvr>
                                        <p:cTn id="24" dur="1822" tmFilter="0,0; 0.14,0.36; 0.43,0.73; 0.71,0.91; 1.0,1.0">
                                          <p:stCondLst>
                                            <p:cond delay="0"/>
                                          </p:stCondLst>
                                        </p:cTn>
                                        <p:tgtEl>
                                          <p:spTgt spid="3491"/>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491"/>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491"/>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491"/>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491"/>
                                        </p:tgtEl>
                                        <p:attrNameLst>
                                          <p:attrName>ppt_y</p:attrName>
                                        </p:attrNameLst>
                                      </p:cBhvr>
                                      <p:tavLst>
                                        <p:tav tm="0" fmla="#ppt_y-sin(pi*$)/81">
                                          <p:val>
                                            <p:fltVal val="0"/>
                                          </p:val>
                                        </p:tav>
                                        <p:tav tm="100000">
                                          <p:val>
                                            <p:fltVal val="1"/>
                                          </p:val>
                                        </p:tav>
                                      </p:tavLst>
                                    </p:anim>
                                    <p:animScale>
                                      <p:cBhvr>
                                        <p:cTn id="29" dur="26">
                                          <p:stCondLst>
                                            <p:cond delay="650"/>
                                          </p:stCondLst>
                                        </p:cTn>
                                        <p:tgtEl>
                                          <p:spTgt spid="3491"/>
                                        </p:tgtEl>
                                      </p:cBhvr>
                                      <p:to x="100000" y="60000"/>
                                    </p:animScale>
                                    <p:animScale>
                                      <p:cBhvr>
                                        <p:cTn id="30" dur="166" decel="50000">
                                          <p:stCondLst>
                                            <p:cond delay="676"/>
                                          </p:stCondLst>
                                        </p:cTn>
                                        <p:tgtEl>
                                          <p:spTgt spid="3491"/>
                                        </p:tgtEl>
                                      </p:cBhvr>
                                      <p:to x="100000" y="100000"/>
                                    </p:animScale>
                                    <p:animScale>
                                      <p:cBhvr>
                                        <p:cTn id="31" dur="26">
                                          <p:stCondLst>
                                            <p:cond delay="1312"/>
                                          </p:stCondLst>
                                        </p:cTn>
                                        <p:tgtEl>
                                          <p:spTgt spid="3491"/>
                                        </p:tgtEl>
                                      </p:cBhvr>
                                      <p:to x="100000" y="80000"/>
                                    </p:animScale>
                                    <p:animScale>
                                      <p:cBhvr>
                                        <p:cTn id="32" dur="166" decel="50000">
                                          <p:stCondLst>
                                            <p:cond delay="1338"/>
                                          </p:stCondLst>
                                        </p:cTn>
                                        <p:tgtEl>
                                          <p:spTgt spid="3491"/>
                                        </p:tgtEl>
                                      </p:cBhvr>
                                      <p:to x="100000" y="100000"/>
                                    </p:animScale>
                                    <p:animScale>
                                      <p:cBhvr>
                                        <p:cTn id="33" dur="26">
                                          <p:stCondLst>
                                            <p:cond delay="1642"/>
                                          </p:stCondLst>
                                        </p:cTn>
                                        <p:tgtEl>
                                          <p:spTgt spid="3491"/>
                                        </p:tgtEl>
                                      </p:cBhvr>
                                      <p:to x="100000" y="90000"/>
                                    </p:animScale>
                                    <p:animScale>
                                      <p:cBhvr>
                                        <p:cTn id="34" dur="166" decel="50000">
                                          <p:stCondLst>
                                            <p:cond delay="1668"/>
                                          </p:stCondLst>
                                        </p:cTn>
                                        <p:tgtEl>
                                          <p:spTgt spid="3491"/>
                                        </p:tgtEl>
                                      </p:cBhvr>
                                      <p:to x="100000" y="100000"/>
                                    </p:animScale>
                                    <p:animScale>
                                      <p:cBhvr>
                                        <p:cTn id="35" dur="26">
                                          <p:stCondLst>
                                            <p:cond delay="1808"/>
                                          </p:stCondLst>
                                        </p:cTn>
                                        <p:tgtEl>
                                          <p:spTgt spid="3491"/>
                                        </p:tgtEl>
                                      </p:cBhvr>
                                      <p:to x="100000" y="95000"/>
                                    </p:animScale>
                                    <p:animScale>
                                      <p:cBhvr>
                                        <p:cTn id="36" dur="166" decel="50000">
                                          <p:stCondLst>
                                            <p:cond delay="1834"/>
                                          </p:stCondLst>
                                        </p:cTn>
                                        <p:tgtEl>
                                          <p:spTgt spid="3491"/>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3493"/>
                                        </p:tgtEl>
                                        <p:attrNameLst>
                                          <p:attrName>style.visibility</p:attrName>
                                        </p:attrNameLst>
                                      </p:cBhvr>
                                      <p:to>
                                        <p:strVal val="visible"/>
                                      </p:to>
                                    </p:set>
                                    <p:animEffect transition="in" filter="wipe(down)">
                                      <p:cBhvr>
                                        <p:cTn id="39" dur="580">
                                          <p:stCondLst>
                                            <p:cond delay="0"/>
                                          </p:stCondLst>
                                        </p:cTn>
                                        <p:tgtEl>
                                          <p:spTgt spid="3493"/>
                                        </p:tgtEl>
                                      </p:cBhvr>
                                    </p:animEffect>
                                    <p:anim calcmode="lin" valueType="num">
                                      <p:cBhvr>
                                        <p:cTn id="40" dur="1822" tmFilter="0,0; 0.14,0.36; 0.43,0.73; 0.71,0.91; 1.0,1.0">
                                          <p:stCondLst>
                                            <p:cond delay="0"/>
                                          </p:stCondLst>
                                        </p:cTn>
                                        <p:tgtEl>
                                          <p:spTgt spid="3493"/>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493"/>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493"/>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493"/>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493"/>
                                        </p:tgtEl>
                                        <p:attrNameLst>
                                          <p:attrName>ppt_y</p:attrName>
                                        </p:attrNameLst>
                                      </p:cBhvr>
                                      <p:tavLst>
                                        <p:tav tm="0" fmla="#ppt_y-sin(pi*$)/81">
                                          <p:val>
                                            <p:fltVal val="0"/>
                                          </p:val>
                                        </p:tav>
                                        <p:tav tm="100000">
                                          <p:val>
                                            <p:fltVal val="1"/>
                                          </p:val>
                                        </p:tav>
                                      </p:tavLst>
                                    </p:anim>
                                    <p:animScale>
                                      <p:cBhvr>
                                        <p:cTn id="45" dur="26">
                                          <p:stCondLst>
                                            <p:cond delay="650"/>
                                          </p:stCondLst>
                                        </p:cTn>
                                        <p:tgtEl>
                                          <p:spTgt spid="3493"/>
                                        </p:tgtEl>
                                      </p:cBhvr>
                                      <p:to x="100000" y="60000"/>
                                    </p:animScale>
                                    <p:animScale>
                                      <p:cBhvr>
                                        <p:cTn id="46" dur="166" decel="50000">
                                          <p:stCondLst>
                                            <p:cond delay="676"/>
                                          </p:stCondLst>
                                        </p:cTn>
                                        <p:tgtEl>
                                          <p:spTgt spid="3493"/>
                                        </p:tgtEl>
                                      </p:cBhvr>
                                      <p:to x="100000" y="100000"/>
                                    </p:animScale>
                                    <p:animScale>
                                      <p:cBhvr>
                                        <p:cTn id="47" dur="26">
                                          <p:stCondLst>
                                            <p:cond delay="1312"/>
                                          </p:stCondLst>
                                        </p:cTn>
                                        <p:tgtEl>
                                          <p:spTgt spid="3493"/>
                                        </p:tgtEl>
                                      </p:cBhvr>
                                      <p:to x="100000" y="80000"/>
                                    </p:animScale>
                                    <p:animScale>
                                      <p:cBhvr>
                                        <p:cTn id="48" dur="166" decel="50000">
                                          <p:stCondLst>
                                            <p:cond delay="1338"/>
                                          </p:stCondLst>
                                        </p:cTn>
                                        <p:tgtEl>
                                          <p:spTgt spid="3493"/>
                                        </p:tgtEl>
                                      </p:cBhvr>
                                      <p:to x="100000" y="100000"/>
                                    </p:animScale>
                                    <p:animScale>
                                      <p:cBhvr>
                                        <p:cTn id="49" dur="26">
                                          <p:stCondLst>
                                            <p:cond delay="1642"/>
                                          </p:stCondLst>
                                        </p:cTn>
                                        <p:tgtEl>
                                          <p:spTgt spid="3493"/>
                                        </p:tgtEl>
                                      </p:cBhvr>
                                      <p:to x="100000" y="90000"/>
                                    </p:animScale>
                                    <p:animScale>
                                      <p:cBhvr>
                                        <p:cTn id="50" dur="166" decel="50000">
                                          <p:stCondLst>
                                            <p:cond delay="1668"/>
                                          </p:stCondLst>
                                        </p:cTn>
                                        <p:tgtEl>
                                          <p:spTgt spid="3493"/>
                                        </p:tgtEl>
                                      </p:cBhvr>
                                      <p:to x="100000" y="100000"/>
                                    </p:animScale>
                                    <p:animScale>
                                      <p:cBhvr>
                                        <p:cTn id="51" dur="26">
                                          <p:stCondLst>
                                            <p:cond delay="1808"/>
                                          </p:stCondLst>
                                        </p:cTn>
                                        <p:tgtEl>
                                          <p:spTgt spid="3493"/>
                                        </p:tgtEl>
                                      </p:cBhvr>
                                      <p:to x="100000" y="95000"/>
                                    </p:animScale>
                                    <p:animScale>
                                      <p:cBhvr>
                                        <p:cTn id="52" dur="166" decel="50000">
                                          <p:stCondLst>
                                            <p:cond delay="1834"/>
                                          </p:stCondLst>
                                        </p:cTn>
                                        <p:tgtEl>
                                          <p:spTgt spid="3493"/>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3492"/>
                                        </p:tgtEl>
                                        <p:attrNameLst>
                                          <p:attrName>style.visibility</p:attrName>
                                        </p:attrNameLst>
                                      </p:cBhvr>
                                      <p:to>
                                        <p:strVal val="visible"/>
                                      </p:to>
                                    </p:set>
                                    <p:animEffect transition="in" filter="wipe(down)">
                                      <p:cBhvr>
                                        <p:cTn id="55" dur="580">
                                          <p:stCondLst>
                                            <p:cond delay="0"/>
                                          </p:stCondLst>
                                        </p:cTn>
                                        <p:tgtEl>
                                          <p:spTgt spid="3492"/>
                                        </p:tgtEl>
                                      </p:cBhvr>
                                    </p:animEffect>
                                    <p:anim calcmode="lin" valueType="num">
                                      <p:cBhvr>
                                        <p:cTn id="56" dur="1822" tmFilter="0,0; 0.14,0.36; 0.43,0.73; 0.71,0.91; 1.0,1.0">
                                          <p:stCondLst>
                                            <p:cond delay="0"/>
                                          </p:stCondLst>
                                        </p:cTn>
                                        <p:tgtEl>
                                          <p:spTgt spid="3492"/>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492"/>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492"/>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492"/>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492"/>
                                        </p:tgtEl>
                                        <p:attrNameLst>
                                          <p:attrName>ppt_y</p:attrName>
                                        </p:attrNameLst>
                                      </p:cBhvr>
                                      <p:tavLst>
                                        <p:tav tm="0" fmla="#ppt_y-sin(pi*$)/81">
                                          <p:val>
                                            <p:fltVal val="0"/>
                                          </p:val>
                                        </p:tav>
                                        <p:tav tm="100000">
                                          <p:val>
                                            <p:fltVal val="1"/>
                                          </p:val>
                                        </p:tav>
                                      </p:tavLst>
                                    </p:anim>
                                    <p:animScale>
                                      <p:cBhvr>
                                        <p:cTn id="61" dur="26">
                                          <p:stCondLst>
                                            <p:cond delay="650"/>
                                          </p:stCondLst>
                                        </p:cTn>
                                        <p:tgtEl>
                                          <p:spTgt spid="3492"/>
                                        </p:tgtEl>
                                      </p:cBhvr>
                                      <p:to x="100000" y="60000"/>
                                    </p:animScale>
                                    <p:animScale>
                                      <p:cBhvr>
                                        <p:cTn id="62" dur="166" decel="50000">
                                          <p:stCondLst>
                                            <p:cond delay="676"/>
                                          </p:stCondLst>
                                        </p:cTn>
                                        <p:tgtEl>
                                          <p:spTgt spid="3492"/>
                                        </p:tgtEl>
                                      </p:cBhvr>
                                      <p:to x="100000" y="100000"/>
                                    </p:animScale>
                                    <p:animScale>
                                      <p:cBhvr>
                                        <p:cTn id="63" dur="26">
                                          <p:stCondLst>
                                            <p:cond delay="1312"/>
                                          </p:stCondLst>
                                        </p:cTn>
                                        <p:tgtEl>
                                          <p:spTgt spid="3492"/>
                                        </p:tgtEl>
                                      </p:cBhvr>
                                      <p:to x="100000" y="80000"/>
                                    </p:animScale>
                                    <p:animScale>
                                      <p:cBhvr>
                                        <p:cTn id="64" dur="166" decel="50000">
                                          <p:stCondLst>
                                            <p:cond delay="1338"/>
                                          </p:stCondLst>
                                        </p:cTn>
                                        <p:tgtEl>
                                          <p:spTgt spid="3492"/>
                                        </p:tgtEl>
                                      </p:cBhvr>
                                      <p:to x="100000" y="100000"/>
                                    </p:animScale>
                                    <p:animScale>
                                      <p:cBhvr>
                                        <p:cTn id="65" dur="26">
                                          <p:stCondLst>
                                            <p:cond delay="1642"/>
                                          </p:stCondLst>
                                        </p:cTn>
                                        <p:tgtEl>
                                          <p:spTgt spid="3492"/>
                                        </p:tgtEl>
                                      </p:cBhvr>
                                      <p:to x="100000" y="90000"/>
                                    </p:animScale>
                                    <p:animScale>
                                      <p:cBhvr>
                                        <p:cTn id="66" dur="166" decel="50000">
                                          <p:stCondLst>
                                            <p:cond delay="1668"/>
                                          </p:stCondLst>
                                        </p:cTn>
                                        <p:tgtEl>
                                          <p:spTgt spid="3492"/>
                                        </p:tgtEl>
                                      </p:cBhvr>
                                      <p:to x="100000" y="100000"/>
                                    </p:animScale>
                                    <p:animScale>
                                      <p:cBhvr>
                                        <p:cTn id="67" dur="26">
                                          <p:stCondLst>
                                            <p:cond delay="1808"/>
                                          </p:stCondLst>
                                        </p:cTn>
                                        <p:tgtEl>
                                          <p:spTgt spid="3492"/>
                                        </p:tgtEl>
                                      </p:cBhvr>
                                      <p:to x="100000" y="95000"/>
                                    </p:animScale>
                                    <p:animScale>
                                      <p:cBhvr>
                                        <p:cTn id="68" dur="166" decel="50000">
                                          <p:stCondLst>
                                            <p:cond delay="1834"/>
                                          </p:stCondLst>
                                        </p:cTn>
                                        <p:tgtEl>
                                          <p:spTgt spid="3492"/>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3494">
                                            <p:txEl>
                                              <p:pRg st="0" end="0"/>
                                            </p:txEl>
                                          </p:spTgt>
                                        </p:tgtEl>
                                        <p:attrNameLst>
                                          <p:attrName>style.visibility</p:attrName>
                                        </p:attrNameLst>
                                      </p:cBhvr>
                                      <p:to>
                                        <p:strVal val="visible"/>
                                      </p:to>
                                    </p:set>
                                    <p:animEffect transition="in" filter="wipe(down)">
                                      <p:cBhvr>
                                        <p:cTn id="71" dur="580">
                                          <p:stCondLst>
                                            <p:cond delay="0"/>
                                          </p:stCondLst>
                                        </p:cTn>
                                        <p:tgtEl>
                                          <p:spTgt spid="3494">
                                            <p:txEl>
                                              <p:pRg st="0" end="0"/>
                                            </p:txEl>
                                          </p:spTgt>
                                        </p:tgtEl>
                                      </p:cBhvr>
                                    </p:animEffect>
                                    <p:anim calcmode="lin" valueType="num">
                                      <p:cBhvr>
                                        <p:cTn id="72" dur="1822" tmFilter="0,0; 0.14,0.36; 0.43,0.73; 0.71,0.91; 1.0,1.0">
                                          <p:stCondLst>
                                            <p:cond delay="0"/>
                                          </p:stCondLst>
                                        </p:cTn>
                                        <p:tgtEl>
                                          <p:spTgt spid="3494">
                                            <p:txEl>
                                              <p:pRg st="0" end="0"/>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3494">
                                            <p:txEl>
                                              <p:pRg st="0" end="0"/>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3494">
                                            <p:txEl>
                                              <p:pRg st="0" end="0"/>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3494">
                                            <p:txEl>
                                              <p:pRg st="0" end="0"/>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3494">
                                            <p:txEl>
                                              <p:pRg st="0" end="0"/>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3494">
                                            <p:txEl>
                                              <p:pRg st="0" end="0"/>
                                            </p:txEl>
                                          </p:spTgt>
                                        </p:tgtEl>
                                      </p:cBhvr>
                                      <p:to x="100000" y="60000"/>
                                    </p:animScale>
                                    <p:animScale>
                                      <p:cBhvr>
                                        <p:cTn id="78" dur="166" decel="50000">
                                          <p:stCondLst>
                                            <p:cond delay="676"/>
                                          </p:stCondLst>
                                        </p:cTn>
                                        <p:tgtEl>
                                          <p:spTgt spid="3494">
                                            <p:txEl>
                                              <p:pRg st="0" end="0"/>
                                            </p:txEl>
                                          </p:spTgt>
                                        </p:tgtEl>
                                      </p:cBhvr>
                                      <p:to x="100000" y="100000"/>
                                    </p:animScale>
                                    <p:animScale>
                                      <p:cBhvr>
                                        <p:cTn id="79" dur="26">
                                          <p:stCondLst>
                                            <p:cond delay="1312"/>
                                          </p:stCondLst>
                                        </p:cTn>
                                        <p:tgtEl>
                                          <p:spTgt spid="3494">
                                            <p:txEl>
                                              <p:pRg st="0" end="0"/>
                                            </p:txEl>
                                          </p:spTgt>
                                        </p:tgtEl>
                                      </p:cBhvr>
                                      <p:to x="100000" y="80000"/>
                                    </p:animScale>
                                    <p:animScale>
                                      <p:cBhvr>
                                        <p:cTn id="80" dur="166" decel="50000">
                                          <p:stCondLst>
                                            <p:cond delay="1338"/>
                                          </p:stCondLst>
                                        </p:cTn>
                                        <p:tgtEl>
                                          <p:spTgt spid="3494">
                                            <p:txEl>
                                              <p:pRg st="0" end="0"/>
                                            </p:txEl>
                                          </p:spTgt>
                                        </p:tgtEl>
                                      </p:cBhvr>
                                      <p:to x="100000" y="100000"/>
                                    </p:animScale>
                                    <p:animScale>
                                      <p:cBhvr>
                                        <p:cTn id="81" dur="26">
                                          <p:stCondLst>
                                            <p:cond delay="1642"/>
                                          </p:stCondLst>
                                        </p:cTn>
                                        <p:tgtEl>
                                          <p:spTgt spid="3494">
                                            <p:txEl>
                                              <p:pRg st="0" end="0"/>
                                            </p:txEl>
                                          </p:spTgt>
                                        </p:tgtEl>
                                      </p:cBhvr>
                                      <p:to x="100000" y="90000"/>
                                    </p:animScale>
                                    <p:animScale>
                                      <p:cBhvr>
                                        <p:cTn id="82" dur="166" decel="50000">
                                          <p:stCondLst>
                                            <p:cond delay="1668"/>
                                          </p:stCondLst>
                                        </p:cTn>
                                        <p:tgtEl>
                                          <p:spTgt spid="3494">
                                            <p:txEl>
                                              <p:pRg st="0" end="0"/>
                                            </p:txEl>
                                          </p:spTgt>
                                        </p:tgtEl>
                                      </p:cBhvr>
                                      <p:to x="100000" y="100000"/>
                                    </p:animScale>
                                    <p:animScale>
                                      <p:cBhvr>
                                        <p:cTn id="83" dur="26">
                                          <p:stCondLst>
                                            <p:cond delay="1808"/>
                                          </p:stCondLst>
                                        </p:cTn>
                                        <p:tgtEl>
                                          <p:spTgt spid="3494">
                                            <p:txEl>
                                              <p:pRg st="0" end="0"/>
                                            </p:txEl>
                                          </p:spTgt>
                                        </p:tgtEl>
                                      </p:cBhvr>
                                      <p:to x="100000" y="95000"/>
                                    </p:animScale>
                                    <p:animScale>
                                      <p:cBhvr>
                                        <p:cTn id="84" dur="166" decel="50000">
                                          <p:stCondLst>
                                            <p:cond delay="1834"/>
                                          </p:stCondLst>
                                        </p:cTn>
                                        <p:tgtEl>
                                          <p:spTgt spid="3494">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 grpId="0" animBg="1"/>
      <p:bldP spid="3492" grpId="0"/>
      <p:bldP spid="3493" grpId="0"/>
      <p:bldP spid="349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69"/>
        <p:cNvGrpSpPr/>
        <p:nvPr/>
      </p:nvGrpSpPr>
      <p:grpSpPr>
        <a:xfrm>
          <a:off x="0" y="0"/>
          <a:ext cx="0" cy="0"/>
          <a:chOff x="0" y="0"/>
          <a:chExt cx="0" cy="0"/>
        </a:xfrm>
      </p:grpSpPr>
      <p:sp>
        <p:nvSpPr>
          <p:cNvPr id="3070" name="Google Shape;3070;p66"/>
          <p:cNvSpPr txBox="1">
            <a:spLocks noGrp="1"/>
          </p:cNvSpPr>
          <p:nvPr>
            <p:ph type="subTitle" idx="1"/>
          </p:nvPr>
        </p:nvSpPr>
        <p:spPr>
          <a:xfrm>
            <a:off x="3693750" y="2420871"/>
            <a:ext cx="4042500" cy="99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Yes its </a:t>
            </a:r>
            <a:r>
              <a:rPr lang="en" dirty="0">
                <a:solidFill>
                  <a:schemeClr val="accent1">
                    <a:lumMod val="75000"/>
                  </a:schemeClr>
                </a:solidFill>
              </a:rPr>
              <a:t>=</a:t>
            </a:r>
            <a:r>
              <a:rPr lang="en" dirty="0"/>
              <a:t> </a:t>
            </a:r>
            <a:r>
              <a:rPr lang="en" dirty="0">
                <a:solidFill>
                  <a:srgbClr val="00B050"/>
                </a:solidFill>
              </a:rPr>
              <a:t>True</a:t>
            </a:r>
            <a:br>
              <a:rPr lang="en" dirty="0"/>
            </a:br>
            <a:r>
              <a:rPr lang="en" dirty="0"/>
              <a:t>With the usage of CT-Scan imaging we can more easily identify diferent tipes of cancer</a:t>
            </a:r>
            <a:endParaRPr dirty="0"/>
          </a:p>
        </p:txBody>
      </p:sp>
      <p:sp>
        <p:nvSpPr>
          <p:cNvPr id="3071" name="Google Shape;3071;p66"/>
          <p:cNvSpPr txBox="1">
            <a:spLocks noGrp="1"/>
          </p:cNvSpPr>
          <p:nvPr>
            <p:ph type="title"/>
          </p:nvPr>
        </p:nvSpPr>
        <p:spPr>
          <a:xfrm>
            <a:off x="3718482" y="1408950"/>
            <a:ext cx="4042500" cy="122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dirty="0"/>
              <a:t>YES IT IS!</a:t>
            </a:r>
            <a:endParaRPr sz="6600" dirty="0"/>
          </a:p>
        </p:txBody>
      </p:sp>
      <p:grpSp>
        <p:nvGrpSpPr>
          <p:cNvPr id="3072" name="Google Shape;3072;p66"/>
          <p:cNvGrpSpPr/>
          <p:nvPr/>
        </p:nvGrpSpPr>
        <p:grpSpPr>
          <a:xfrm>
            <a:off x="282758" y="961711"/>
            <a:ext cx="3187957" cy="4182289"/>
            <a:chOff x="1821275" y="238000"/>
            <a:chExt cx="3976000" cy="5216125"/>
          </a:xfrm>
        </p:grpSpPr>
        <p:sp>
          <p:nvSpPr>
            <p:cNvPr id="3073" name="Google Shape;3073;p66"/>
            <p:cNvSpPr/>
            <p:nvPr/>
          </p:nvSpPr>
          <p:spPr>
            <a:xfrm>
              <a:off x="3668475" y="3083600"/>
              <a:ext cx="1150450" cy="1123425"/>
            </a:xfrm>
            <a:custGeom>
              <a:avLst/>
              <a:gdLst/>
              <a:ahLst/>
              <a:cxnLst/>
              <a:rect l="l" t="t" r="r" b="b"/>
              <a:pathLst>
                <a:path w="46018" h="44937" extrusionOk="0">
                  <a:moveTo>
                    <a:pt x="10524" y="0"/>
                  </a:moveTo>
                  <a:cubicBezTo>
                    <a:pt x="7566" y="12685"/>
                    <a:pt x="4438" y="32024"/>
                    <a:pt x="1" y="44936"/>
                  </a:cubicBezTo>
                  <a:cubicBezTo>
                    <a:pt x="6966" y="44177"/>
                    <a:pt x="13774" y="43972"/>
                    <a:pt x="20669" y="43972"/>
                  </a:cubicBezTo>
                  <a:cubicBezTo>
                    <a:pt x="28754" y="43972"/>
                    <a:pt x="36958" y="44254"/>
                    <a:pt x="45676" y="44254"/>
                  </a:cubicBezTo>
                  <a:cubicBezTo>
                    <a:pt x="44766" y="34356"/>
                    <a:pt x="44880" y="18202"/>
                    <a:pt x="46017" y="8305"/>
                  </a:cubicBezTo>
                  <a:cubicBezTo>
                    <a:pt x="34357" y="4835"/>
                    <a:pt x="22526" y="2048"/>
                    <a:pt x="10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66"/>
            <p:cNvSpPr/>
            <p:nvPr/>
          </p:nvSpPr>
          <p:spPr>
            <a:xfrm>
              <a:off x="4241550" y="5152650"/>
              <a:ext cx="662700" cy="301475"/>
            </a:xfrm>
            <a:custGeom>
              <a:avLst/>
              <a:gdLst/>
              <a:ahLst/>
              <a:cxnLst/>
              <a:rect l="l" t="t" r="r" b="b"/>
              <a:pathLst>
                <a:path w="26508" h="12059" extrusionOk="0">
                  <a:moveTo>
                    <a:pt x="5689" y="0"/>
                  </a:moveTo>
                  <a:lnTo>
                    <a:pt x="2959" y="1251"/>
                  </a:lnTo>
                  <a:cubicBezTo>
                    <a:pt x="2276" y="3470"/>
                    <a:pt x="968" y="5802"/>
                    <a:pt x="342" y="9385"/>
                  </a:cubicBezTo>
                  <a:cubicBezTo>
                    <a:pt x="171" y="10125"/>
                    <a:pt x="58" y="10864"/>
                    <a:pt x="1" y="11718"/>
                  </a:cubicBezTo>
                  <a:lnTo>
                    <a:pt x="26109" y="12059"/>
                  </a:lnTo>
                  <a:cubicBezTo>
                    <a:pt x="26109" y="12059"/>
                    <a:pt x="26507" y="10921"/>
                    <a:pt x="25825" y="9385"/>
                  </a:cubicBezTo>
                  <a:cubicBezTo>
                    <a:pt x="25085" y="7622"/>
                    <a:pt x="22981" y="5347"/>
                    <a:pt x="17293" y="3697"/>
                  </a:cubicBezTo>
                  <a:cubicBezTo>
                    <a:pt x="9159" y="1365"/>
                    <a:pt x="5689" y="0"/>
                    <a:pt x="5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66"/>
            <p:cNvSpPr/>
            <p:nvPr/>
          </p:nvSpPr>
          <p:spPr>
            <a:xfrm>
              <a:off x="4241550" y="5387275"/>
              <a:ext cx="662700" cy="66850"/>
            </a:xfrm>
            <a:custGeom>
              <a:avLst/>
              <a:gdLst/>
              <a:ahLst/>
              <a:cxnLst/>
              <a:rect l="l" t="t" r="r" b="b"/>
              <a:pathLst>
                <a:path w="26508" h="2674" extrusionOk="0">
                  <a:moveTo>
                    <a:pt x="342" y="0"/>
                  </a:moveTo>
                  <a:cubicBezTo>
                    <a:pt x="171" y="740"/>
                    <a:pt x="58" y="1479"/>
                    <a:pt x="1" y="2333"/>
                  </a:cubicBezTo>
                  <a:lnTo>
                    <a:pt x="26109" y="2674"/>
                  </a:lnTo>
                  <a:cubicBezTo>
                    <a:pt x="26109" y="2674"/>
                    <a:pt x="26507" y="1536"/>
                    <a:pt x="258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66"/>
            <p:cNvSpPr/>
            <p:nvPr/>
          </p:nvSpPr>
          <p:spPr>
            <a:xfrm>
              <a:off x="3412525" y="5152650"/>
              <a:ext cx="662675" cy="301475"/>
            </a:xfrm>
            <a:custGeom>
              <a:avLst/>
              <a:gdLst/>
              <a:ahLst/>
              <a:cxnLst/>
              <a:rect l="l" t="t" r="r" b="b"/>
              <a:pathLst>
                <a:path w="26507" h="12059" extrusionOk="0">
                  <a:moveTo>
                    <a:pt x="20819" y="0"/>
                  </a:moveTo>
                  <a:cubicBezTo>
                    <a:pt x="20819" y="0"/>
                    <a:pt x="17292" y="1365"/>
                    <a:pt x="9158" y="3697"/>
                  </a:cubicBezTo>
                  <a:cubicBezTo>
                    <a:pt x="3527" y="5347"/>
                    <a:pt x="1422" y="7622"/>
                    <a:pt x="626" y="9385"/>
                  </a:cubicBezTo>
                  <a:cubicBezTo>
                    <a:pt x="0" y="10921"/>
                    <a:pt x="398" y="12059"/>
                    <a:pt x="398" y="12059"/>
                  </a:cubicBezTo>
                  <a:lnTo>
                    <a:pt x="26507" y="11718"/>
                  </a:lnTo>
                  <a:cubicBezTo>
                    <a:pt x="26393" y="10864"/>
                    <a:pt x="26279" y="10125"/>
                    <a:pt x="26166" y="9385"/>
                  </a:cubicBezTo>
                  <a:cubicBezTo>
                    <a:pt x="25483" y="5802"/>
                    <a:pt x="24232" y="3470"/>
                    <a:pt x="23492" y="1251"/>
                  </a:cubicBezTo>
                  <a:lnTo>
                    <a:pt x="208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66"/>
            <p:cNvSpPr/>
            <p:nvPr/>
          </p:nvSpPr>
          <p:spPr>
            <a:xfrm>
              <a:off x="3412525" y="5387275"/>
              <a:ext cx="662675" cy="66850"/>
            </a:xfrm>
            <a:custGeom>
              <a:avLst/>
              <a:gdLst/>
              <a:ahLst/>
              <a:cxnLst/>
              <a:rect l="l" t="t" r="r" b="b"/>
              <a:pathLst>
                <a:path w="26507" h="2674" extrusionOk="0">
                  <a:moveTo>
                    <a:pt x="626" y="0"/>
                  </a:moveTo>
                  <a:cubicBezTo>
                    <a:pt x="0" y="1536"/>
                    <a:pt x="398" y="2674"/>
                    <a:pt x="398" y="2674"/>
                  </a:cubicBezTo>
                  <a:lnTo>
                    <a:pt x="26507" y="2333"/>
                  </a:lnTo>
                  <a:cubicBezTo>
                    <a:pt x="26393" y="1479"/>
                    <a:pt x="26279" y="740"/>
                    <a:pt x="261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66"/>
            <p:cNvSpPr/>
            <p:nvPr/>
          </p:nvSpPr>
          <p:spPr>
            <a:xfrm>
              <a:off x="3731050" y="2728075"/>
              <a:ext cx="1066550" cy="2507075"/>
            </a:xfrm>
            <a:custGeom>
              <a:avLst/>
              <a:gdLst/>
              <a:ahLst/>
              <a:cxnLst/>
              <a:rect l="l" t="t" r="r" b="b"/>
              <a:pathLst>
                <a:path w="42662" h="100283" extrusionOk="0">
                  <a:moveTo>
                    <a:pt x="4153" y="1"/>
                  </a:moveTo>
                  <a:lnTo>
                    <a:pt x="1" y="99372"/>
                  </a:lnTo>
                  <a:lnTo>
                    <a:pt x="12059" y="99998"/>
                  </a:lnTo>
                  <a:lnTo>
                    <a:pt x="23094" y="26621"/>
                  </a:lnTo>
                  <a:lnTo>
                    <a:pt x="22184" y="100282"/>
                  </a:lnTo>
                  <a:lnTo>
                    <a:pt x="35836" y="99941"/>
                  </a:lnTo>
                  <a:lnTo>
                    <a:pt x="42661" y="2049"/>
                  </a:lnTo>
                  <a:lnTo>
                    <a:pt x="41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66"/>
            <p:cNvSpPr/>
            <p:nvPr/>
          </p:nvSpPr>
          <p:spPr>
            <a:xfrm>
              <a:off x="4645425" y="1725550"/>
              <a:ext cx="942825" cy="1241925"/>
            </a:xfrm>
            <a:custGeom>
              <a:avLst/>
              <a:gdLst/>
              <a:ahLst/>
              <a:cxnLst/>
              <a:rect l="l" t="t" r="r" b="b"/>
              <a:pathLst>
                <a:path w="37713" h="49677" extrusionOk="0">
                  <a:moveTo>
                    <a:pt x="1650" y="1"/>
                  </a:moveTo>
                  <a:lnTo>
                    <a:pt x="57" y="10410"/>
                  </a:lnTo>
                  <a:lnTo>
                    <a:pt x="0" y="10410"/>
                  </a:lnTo>
                  <a:lnTo>
                    <a:pt x="1024" y="26052"/>
                  </a:lnTo>
                  <a:cubicBezTo>
                    <a:pt x="1024" y="26052"/>
                    <a:pt x="5916" y="47269"/>
                    <a:pt x="11092" y="49430"/>
                  </a:cubicBezTo>
                  <a:cubicBezTo>
                    <a:pt x="11487" y="49600"/>
                    <a:pt x="12067" y="49676"/>
                    <a:pt x="12790" y="49676"/>
                  </a:cubicBezTo>
                  <a:cubicBezTo>
                    <a:pt x="19348" y="49676"/>
                    <a:pt x="37712" y="43401"/>
                    <a:pt x="37712" y="43401"/>
                  </a:cubicBezTo>
                  <a:lnTo>
                    <a:pt x="36062" y="29294"/>
                  </a:lnTo>
                  <a:lnTo>
                    <a:pt x="16552" y="30489"/>
                  </a:lnTo>
                  <a:cubicBezTo>
                    <a:pt x="16552" y="30489"/>
                    <a:pt x="10352" y="8931"/>
                    <a:pt x="7850" y="4722"/>
                  </a:cubicBezTo>
                  <a:cubicBezTo>
                    <a:pt x="6143" y="1878"/>
                    <a:pt x="1650" y="1"/>
                    <a:pt x="16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66"/>
            <p:cNvSpPr/>
            <p:nvPr/>
          </p:nvSpPr>
          <p:spPr>
            <a:xfrm>
              <a:off x="5630875" y="2273150"/>
              <a:ext cx="166400" cy="177650"/>
            </a:xfrm>
            <a:custGeom>
              <a:avLst/>
              <a:gdLst/>
              <a:ahLst/>
              <a:cxnLst/>
              <a:rect l="l" t="t" r="r" b="b"/>
              <a:pathLst>
                <a:path w="6656" h="7106" extrusionOk="0">
                  <a:moveTo>
                    <a:pt x="4967" y="0"/>
                  </a:moveTo>
                  <a:cubicBezTo>
                    <a:pt x="3736" y="0"/>
                    <a:pt x="0" y="4262"/>
                    <a:pt x="0" y="4262"/>
                  </a:cubicBezTo>
                  <a:lnTo>
                    <a:pt x="1934" y="7106"/>
                  </a:lnTo>
                  <a:cubicBezTo>
                    <a:pt x="1934" y="7106"/>
                    <a:pt x="6656" y="1759"/>
                    <a:pt x="5234" y="110"/>
                  </a:cubicBezTo>
                  <a:cubicBezTo>
                    <a:pt x="5168" y="35"/>
                    <a:pt x="5077" y="0"/>
                    <a:pt x="4967" y="0"/>
                  </a:cubicBezTo>
                  <a:close/>
                </a:path>
              </a:pathLst>
            </a:custGeom>
            <a:solidFill>
              <a:srgbClr val="F39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66"/>
            <p:cNvSpPr/>
            <p:nvPr/>
          </p:nvSpPr>
          <p:spPr>
            <a:xfrm>
              <a:off x="5003775" y="2058300"/>
              <a:ext cx="718125" cy="957050"/>
            </a:xfrm>
            <a:custGeom>
              <a:avLst/>
              <a:gdLst/>
              <a:ahLst/>
              <a:cxnLst/>
              <a:rect l="l" t="t" r="r" b="b"/>
              <a:pathLst>
                <a:path w="28725" h="38282" extrusionOk="0">
                  <a:moveTo>
                    <a:pt x="3583" y="1"/>
                  </a:moveTo>
                  <a:lnTo>
                    <a:pt x="0" y="35779"/>
                  </a:lnTo>
                  <a:lnTo>
                    <a:pt x="25084" y="38282"/>
                  </a:lnTo>
                  <a:lnTo>
                    <a:pt x="28725" y="2560"/>
                  </a:lnTo>
                  <a:lnTo>
                    <a:pt x="35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66"/>
            <p:cNvSpPr/>
            <p:nvPr/>
          </p:nvSpPr>
          <p:spPr>
            <a:xfrm>
              <a:off x="5060650" y="2103825"/>
              <a:ext cx="610075" cy="820525"/>
            </a:xfrm>
            <a:custGeom>
              <a:avLst/>
              <a:gdLst/>
              <a:ahLst/>
              <a:cxnLst/>
              <a:rect l="l" t="t" r="r" b="b"/>
              <a:pathLst>
                <a:path w="24403" h="32821" extrusionOk="0">
                  <a:moveTo>
                    <a:pt x="3072" y="0"/>
                  </a:moveTo>
                  <a:lnTo>
                    <a:pt x="0" y="30659"/>
                  </a:lnTo>
                  <a:lnTo>
                    <a:pt x="21274" y="32820"/>
                  </a:lnTo>
                  <a:lnTo>
                    <a:pt x="24402" y="2161"/>
                  </a:lnTo>
                  <a:lnTo>
                    <a:pt x="30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66"/>
            <p:cNvSpPr/>
            <p:nvPr/>
          </p:nvSpPr>
          <p:spPr>
            <a:xfrm>
              <a:off x="5261150" y="2041125"/>
              <a:ext cx="280150" cy="116750"/>
            </a:xfrm>
            <a:custGeom>
              <a:avLst/>
              <a:gdLst/>
              <a:ahLst/>
              <a:cxnLst/>
              <a:rect l="l" t="t" r="r" b="b"/>
              <a:pathLst>
                <a:path w="11206" h="4670" extrusionOk="0">
                  <a:moveTo>
                    <a:pt x="2758" y="0"/>
                  </a:moveTo>
                  <a:cubicBezTo>
                    <a:pt x="1960" y="0"/>
                    <a:pt x="1233" y="448"/>
                    <a:pt x="911" y="1200"/>
                  </a:cubicBezTo>
                  <a:lnTo>
                    <a:pt x="0" y="3532"/>
                  </a:lnTo>
                  <a:lnTo>
                    <a:pt x="11206" y="4669"/>
                  </a:lnTo>
                  <a:lnTo>
                    <a:pt x="10751" y="2167"/>
                  </a:lnTo>
                  <a:cubicBezTo>
                    <a:pt x="10580" y="1370"/>
                    <a:pt x="9898" y="745"/>
                    <a:pt x="9045" y="631"/>
                  </a:cubicBezTo>
                  <a:lnTo>
                    <a:pt x="2901" y="5"/>
                  </a:lnTo>
                  <a:cubicBezTo>
                    <a:pt x="2854" y="2"/>
                    <a:pt x="2806" y="0"/>
                    <a:pt x="27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66"/>
            <p:cNvSpPr/>
            <p:nvPr/>
          </p:nvSpPr>
          <p:spPr>
            <a:xfrm>
              <a:off x="5319450" y="1998575"/>
              <a:ext cx="189150" cy="58325"/>
            </a:xfrm>
            <a:custGeom>
              <a:avLst/>
              <a:gdLst/>
              <a:ahLst/>
              <a:cxnLst/>
              <a:rect l="l" t="t" r="r" b="b"/>
              <a:pathLst>
                <a:path w="7566" h="2333" extrusionOk="0">
                  <a:moveTo>
                    <a:pt x="1" y="1"/>
                  </a:moveTo>
                  <a:lnTo>
                    <a:pt x="569" y="1707"/>
                  </a:lnTo>
                  <a:lnTo>
                    <a:pt x="6713" y="2333"/>
                  </a:lnTo>
                  <a:lnTo>
                    <a:pt x="7566" y="797"/>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66"/>
            <p:cNvSpPr/>
            <p:nvPr/>
          </p:nvSpPr>
          <p:spPr>
            <a:xfrm>
              <a:off x="5309500" y="2217575"/>
              <a:ext cx="285850" cy="37000"/>
            </a:xfrm>
            <a:custGeom>
              <a:avLst/>
              <a:gdLst/>
              <a:ahLst/>
              <a:cxnLst/>
              <a:rect l="l" t="t" r="r" b="b"/>
              <a:pathLst>
                <a:path w="11434" h="1480" extrusionOk="0">
                  <a:moveTo>
                    <a:pt x="57" y="1"/>
                  </a:moveTo>
                  <a:lnTo>
                    <a:pt x="0" y="285"/>
                  </a:lnTo>
                  <a:lnTo>
                    <a:pt x="11433" y="1479"/>
                  </a:lnTo>
                  <a:lnTo>
                    <a:pt x="11433" y="1138"/>
                  </a:lnTo>
                  <a:lnTo>
                    <a:pt x="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66"/>
            <p:cNvSpPr/>
            <p:nvPr/>
          </p:nvSpPr>
          <p:spPr>
            <a:xfrm>
              <a:off x="5306650" y="2250275"/>
              <a:ext cx="285850" cy="35575"/>
            </a:xfrm>
            <a:custGeom>
              <a:avLst/>
              <a:gdLst/>
              <a:ahLst/>
              <a:cxnLst/>
              <a:rect l="l" t="t" r="r" b="b"/>
              <a:pathLst>
                <a:path w="11434" h="1423" extrusionOk="0">
                  <a:moveTo>
                    <a:pt x="1" y="1"/>
                  </a:moveTo>
                  <a:lnTo>
                    <a:pt x="1" y="285"/>
                  </a:lnTo>
                  <a:lnTo>
                    <a:pt x="11377" y="1423"/>
                  </a:lnTo>
                  <a:lnTo>
                    <a:pt x="11434" y="113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66"/>
            <p:cNvSpPr/>
            <p:nvPr/>
          </p:nvSpPr>
          <p:spPr>
            <a:xfrm>
              <a:off x="5302375" y="2283000"/>
              <a:ext cx="287275" cy="36975"/>
            </a:xfrm>
            <a:custGeom>
              <a:avLst/>
              <a:gdLst/>
              <a:ahLst/>
              <a:cxnLst/>
              <a:rect l="l" t="t" r="r" b="b"/>
              <a:pathLst>
                <a:path w="11491" h="1479" extrusionOk="0">
                  <a:moveTo>
                    <a:pt x="58" y="0"/>
                  </a:moveTo>
                  <a:lnTo>
                    <a:pt x="1" y="284"/>
                  </a:lnTo>
                  <a:lnTo>
                    <a:pt x="11434" y="1479"/>
                  </a:lnTo>
                  <a:lnTo>
                    <a:pt x="11491" y="1138"/>
                  </a:lnTo>
                  <a:lnTo>
                    <a:pt x="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66"/>
            <p:cNvSpPr/>
            <p:nvPr/>
          </p:nvSpPr>
          <p:spPr>
            <a:xfrm>
              <a:off x="5299550" y="2314275"/>
              <a:ext cx="285850" cy="37000"/>
            </a:xfrm>
            <a:custGeom>
              <a:avLst/>
              <a:gdLst/>
              <a:ahLst/>
              <a:cxnLst/>
              <a:rect l="l" t="t" r="r" b="b"/>
              <a:pathLst>
                <a:path w="11434" h="1480" extrusionOk="0">
                  <a:moveTo>
                    <a:pt x="57" y="0"/>
                  </a:moveTo>
                  <a:lnTo>
                    <a:pt x="0" y="342"/>
                  </a:lnTo>
                  <a:lnTo>
                    <a:pt x="11433" y="1479"/>
                  </a:lnTo>
                  <a:lnTo>
                    <a:pt x="11433" y="1195"/>
                  </a:lnTo>
                  <a:lnTo>
                    <a:pt x="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66"/>
            <p:cNvSpPr/>
            <p:nvPr/>
          </p:nvSpPr>
          <p:spPr>
            <a:xfrm>
              <a:off x="5181525" y="2209050"/>
              <a:ext cx="108100" cy="112350"/>
            </a:xfrm>
            <a:custGeom>
              <a:avLst/>
              <a:gdLst/>
              <a:ahLst/>
              <a:cxnLst/>
              <a:rect l="l" t="t" r="r" b="b"/>
              <a:pathLst>
                <a:path w="4324" h="4494" fill="none" extrusionOk="0">
                  <a:moveTo>
                    <a:pt x="0" y="4096"/>
                  </a:moveTo>
                  <a:lnTo>
                    <a:pt x="398" y="0"/>
                  </a:lnTo>
                  <a:lnTo>
                    <a:pt x="4323" y="398"/>
                  </a:lnTo>
                  <a:lnTo>
                    <a:pt x="3925" y="4494"/>
                  </a:lnTo>
                  <a:close/>
                </a:path>
              </a:pathLst>
            </a:custGeom>
            <a:noFill/>
            <a:ln w="8525" cap="flat" cmpd="sng">
              <a:solidFill>
                <a:schemeClr val="dk1"/>
              </a:solidFill>
              <a:prstDash val="solid"/>
              <a:miter lim="568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66"/>
            <p:cNvSpPr/>
            <p:nvPr/>
          </p:nvSpPr>
          <p:spPr>
            <a:xfrm>
              <a:off x="5236975" y="2362625"/>
              <a:ext cx="344150" cy="42675"/>
            </a:xfrm>
            <a:custGeom>
              <a:avLst/>
              <a:gdLst/>
              <a:ahLst/>
              <a:cxnLst/>
              <a:rect l="l" t="t" r="r" b="b"/>
              <a:pathLst>
                <a:path w="13766" h="1707" extrusionOk="0">
                  <a:moveTo>
                    <a:pt x="0" y="0"/>
                  </a:moveTo>
                  <a:lnTo>
                    <a:pt x="0" y="342"/>
                  </a:lnTo>
                  <a:lnTo>
                    <a:pt x="13709" y="1707"/>
                  </a:lnTo>
                  <a:lnTo>
                    <a:pt x="13766" y="142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66"/>
            <p:cNvSpPr/>
            <p:nvPr/>
          </p:nvSpPr>
          <p:spPr>
            <a:xfrm>
              <a:off x="5174400" y="2389650"/>
              <a:ext cx="402450" cy="48375"/>
            </a:xfrm>
            <a:custGeom>
              <a:avLst/>
              <a:gdLst/>
              <a:ahLst/>
              <a:cxnLst/>
              <a:rect l="l" t="t" r="r" b="b"/>
              <a:pathLst>
                <a:path w="16098" h="1935" extrusionOk="0">
                  <a:moveTo>
                    <a:pt x="58" y="0"/>
                  </a:moveTo>
                  <a:lnTo>
                    <a:pt x="1" y="341"/>
                  </a:lnTo>
                  <a:lnTo>
                    <a:pt x="16098" y="1934"/>
                  </a:lnTo>
                  <a:lnTo>
                    <a:pt x="16098" y="1650"/>
                  </a:lnTo>
                  <a:lnTo>
                    <a:pt x="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66"/>
            <p:cNvSpPr/>
            <p:nvPr/>
          </p:nvSpPr>
          <p:spPr>
            <a:xfrm>
              <a:off x="5171550" y="2422350"/>
              <a:ext cx="402475" cy="48375"/>
            </a:xfrm>
            <a:custGeom>
              <a:avLst/>
              <a:gdLst/>
              <a:ahLst/>
              <a:cxnLst/>
              <a:rect l="l" t="t" r="r" b="b"/>
              <a:pathLst>
                <a:path w="16099" h="1935" extrusionOk="0">
                  <a:moveTo>
                    <a:pt x="58" y="0"/>
                  </a:moveTo>
                  <a:lnTo>
                    <a:pt x="1" y="342"/>
                  </a:lnTo>
                  <a:lnTo>
                    <a:pt x="16098" y="1934"/>
                  </a:lnTo>
                  <a:lnTo>
                    <a:pt x="16098" y="1650"/>
                  </a:lnTo>
                  <a:lnTo>
                    <a:pt x="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66"/>
            <p:cNvSpPr/>
            <p:nvPr/>
          </p:nvSpPr>
          <p:spPr>
            <a:xfrm>
              <a:off x="5168725" y="2455050"/>
              <a:ext cx="402450" cy="48375"/>
            </a:xfrm>
            <a:custGeom>
              <a:avLst/>
              <a:gdLst/>
              <a:ahLst/>
              <a:cxnLst/>
              <a:rect l="l" t="t" r="r" b="b"/>
              <a:pathLst>
                <a:path w="16098" h="1935" extrusionOk="0">
                  <a:moveTo>
                    <a:pt x="0" y="1"/>
                  </a:moveTo>
                  <a:lnTo>
                    <a:pt x="0" y="342"/>
                  </a:lnTo>
                  <a:lnTo>
                    <a:pt x="16041" y="1935"/>
                  </a:lnTo>
                  <a:lnTo>
                    <a:pt x="16097" y="165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66"/>
            <p:cNvSpPr/>
            <p:nvPr/>
          </p:nvSpPr>
          <p:spPr>
            <a:xfrm>
              <a:off x="5204275" y="2655550"/>
              <a:ext cx="344150" cy="42700"/>
            </a:xfrm>
            <a:custGeom>
              <a:avLst/>
              <a:gdLst/>
              <a:ahLst/>
              <a:cxnLst/>
              <a:rect l="l" t="t" r="r" b="b"/>
              <a:pathLst>
                <a:path w="13766" h="1708" extrusionOk="0">
                  <a:moveTo>
                    <a:pt x="0" y="1"/>
                  </a:moveTo>
                  <a:lnTo>
                    <a:pt x="0" y="342"/>
                  </a:lnTo>
                  <a:lnTo>
                    <a:pt x="13708" y="1707"/>
                  </a:lnTo>
                  <a:lnTo>
                    <a:pt x="13765" y="1423"/>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66"/>
            <p:cNvSpPr/>
            <p:nvPr/>
          </p:nvSpPr>
          <p:spPr>
            <a:xfrm>
              <a:off x="5141700" y="2682575"/>
              <a:ext cx="402450" cy="49800"/>
            </a:xfrm>
            <a:custGeom>
              <a:avLst/>
              <a:gdLst/>
              <a:ahLst/>
              <a:cxnLst/>
              <a:rect l="l" t="t" r="r" b="b"/>
              <a:pathLst>
                <a:path w="16098" h="1992" extrusionOk="0">
                  <a:moveTo>
                    <a:pt x="57" y="1"/>
                  </a:moveTo>
                  <a:lnTo>
                    <a:pt x="0" y="342"/>
                  </a:lnTo>
                  <a:lnTo>
                    <a:pt x="16098" y="1991"/>
                  </a:lnTo>
                  <a:lnTo>
                    <a:pt x="16098" y="1650"/>
                  </a:lnTo>
                  <a:lnTo>
                    <a:pt x="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66"/>
            <p:cNvSpPr/>
            <p:nvPr/>
          </p:nvSpPr>
          <p:spPr>
            <a:xfrm>
              <a:off x="5138850" y="2715275"/>
              <a:ext cx="402450" cy="49800"/>
            </a:xfrm>
            <a:custGeom>
              <a:avLst/>
              <a:gdLst/>
              <a:ahLst/>
              <a:cxnLst/>
              <a:rect l="l" t="t" r="r" b="b"/>
              <a:pathLst>
                <a:path w="16098" h="1992" extrusionOk="0">
                  <a:moveTo>
                    <a:pt x="58" y="1"/>
                  </a:moveTo>
                  <a:lnTo>
                    <a:pt x="1" y="342"/>
                  </a:lnTo>
                  <a:lnTo>
                    <a:pt x="16098" y="1992"/>
                  </a:lnTo>
                  <a:lnTo>
                    <a:pt x="16098" y="1650"/>
                  </a:lnTo>
                  <a:lnTo>
                    <a:pt x="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66"/>
            <p:cNvSpPr/>
            <p:nvPr/>
          </p:nvSpPr>
          <p:spPr>
            <a:xfrm>
              <a:off x="5134600" y="2748000"/>
              <a:ext cx="402450" cy="48375"/>
            </a:xfrm>
            <a:custGeom>
              <a:avLst/>
              <a:gdLst/>
              <a:ahLst/>
              <a:cxnLst/>
              <a:rect l="l" t="t" r="r" b="b"/>
              <a:pathLst>
                <a:path w="16098" h="1935" extrusionOk="0">
                  <a:moveTo>
                    <a:pt x="57" y="0"/>
                  </a:moveTo>
                  <a:lnTo>
                    <a:pt x="0" y="341"/>
                  </a:lnTo>
                  <a:lnTo>
                    <a:pt x="16097" y="1934"/>
                  </a:lnTo>
                  <a:lnTo>
                    <a:pt x="16097" y="1593"/>
                  </a:lnTo>
                  <a:lnTo>
                    <a:pt x="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66"/>
            <p:cNvSpPr/>
            <p:nvPr/>
          </p:nvSpPr>
          <p:spPr>
            <a:xfrm>
              <a:off x="5279625" y="2519050"/>
              <a:ext cx="285850" cy="37000"/>
            </a:xfrm>
            <a:custGeom>
              <a:avLst/>
              <a:gdLst/>
              <a:ahLst/>
              <a:cxnLst/>
              <a:rect l="l" t="t" r="r" b="b"/>
              <a:pathLst>
                <a:path w="11434" h="1480" extrusionOk="0">
                  <a:moveTo>
                    <a:pt x="1" y="0"/>
                  </a:moveTo>
                  <a:lnTo>
                    <a:pt x="1" y="342"/>
                  </a:lnTo>
                  <a:lnTo>
                    <a:pt x="11377" y="1479"/>
                  </a:lnTo>
                  <a:lnTo>
                    <a:pt x="11434" y="1195"/>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66"/>
            <p:cNvSpPr/>
            <p:nvPr/>
          </p:nvSpPr>
          <p:spPr>
            <a:xfrm>
              <a:off x="5275375" y="2551750"/>
              <a:ext cx="287275" cy="37000"/>
            </a:xfrm>
            <a:custGeom>
              <a:avLst/>
              <a:gdLst/>
              <a:ahLst/>
              <a:cxnLst/>
              <a:rect l="l" t="t" r="r" b="b"/>
              <a:pathLst>
                <a:path w="11491" h="1480" extrusionOk="0">
                  <a:moveTo>
                    <a:pt x="57" y="1"/>
                  </a:moveTo>
                  <a:lnTo>
                    <a:pt x="0" y="342"/>
                  </a:lnTo>
                  <a:lnTo>
                    <a:pt x="11433" y="1479"/>
                  </a:lnTo>
                  <a:lnTo>
                    <a:pt x="11490" y="1138"/>
                  </a:lnTo>
                  <a:lnTo>
                    <a:pt x="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66"/>
            <p:cNvSpPr/>
            <p:nvPr/>
          </p:nvSpPr>
          <p:spPr>
            <a:xfrm>
              <a:off x="5272525" y="2584450"/>
              <a:ext cx="285850" cy="37000"/>
            </a:xfrm>
            <a:custGeom>
              <a:avLst/>
              <a:gdLst/>
              <a:ahLst/>
              <a:cxnLst/>
              <a:rect l="l" t="t" r="r" b="b"/>
              <a:pathLst>
                <a:path w="11434" h="1480" extrusionOk="0">
                  <a:moveTo>
                    <a:pt x="57" y="1"/>
                  </a:moveTo>
                  <a:lnTo>
                    <a:pt x="0" y="342"/>
                  </a:lnTo>
                  <a:lnTo>
                    <a:pt x="11434" y="1480"/>
                  </a:lnTo>
                  <a:lnTo>
                    <a:pt x="11434" y="1138"/>
                  </a:lnTo>
                  <a:lnTo>
                    <a:pt x="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66"/>
            <p:cNvSpPr/>
            <p:nvPr/>
          </p:nvSpPr>
          <p:spPr>
            <a:xfrm>
              <a:off x="5269675" y="2617175"/>
              <a:ext cx="285850" cy="36975"/>
            </a:xfrm>
            <a:custGeom>
              <a:avLst/>
              <a:gdLst/>
              <a:ahLst/>
              <a:cxnLst/>
              <a:rect l="l" t="t" r="r" b="b"/>
              <a:pathLst>
                <a:path w="11434" h="1479" extrusionOk="0">
                  <a:moveTo>
                    <a:pt x="1" y="0"/>
                  </a:moveTo>
                  <a:lnTo>
                    <a:pt x="1" y="341"/>
                  </a:lnTo>
                  <a:lnTo>
                    <a:pt x="11377" y="1479"/>
                  </a:lnTo>
                  <a:lnTo>
                    <a:pt x="11434" y="113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66"/>
            <p:cNvSpPr/>
            <p:nvPr/>
          </p:nvSpPr>
          <p:spPr>
            <a:xfrm>
              <a:off x="5151650" y="2511925"/>
              <a:ext cx="108100" cy="110950"/>
            </a:xfrm>
            <a:custGeom>
              <a:avLst/>
              <a:gdLst/>
              <a:ahLst/>
              <a:cxnLst/>
              <a:rect l="l" t="t" r="r" b="b"/>
              <a:pathLst>
                <a:path w="4324" h="4438" fill="none" extrusionOk="0">
                  <a:moveTo>
                    <a:pt x="1" y="4039"/>
                  </a:moveTo>
                  <a:lnTo>
                    <a:pt x="399" y="1"/>
                  </a:lnTo>
                  <a:lnTo>
                    <a:pt x="4324" y="399"/>
                  </a:lnTo>
                  <a:lnTo>
                    <a:pt x="3869" y="4438"/>
                  </a:lnTo>
                  <a:close/>
                </a:path>
              </a:pathLst>
            </a:custGeom>
            <a:noFill/>
            <a:ln w="8525" cap="flat" cmpd="sng">
              <a:solidFill>
                <a:schemeClr val="dk1"/>
              </a:solidFill>
              <a:prstDash val="solid"/>
              <a:miter lim="568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66"/>
            <p:cNvSpPr/>
            <p:nvPr/>
          </p:nvSpPr>
          <p:spPr>
            <a:xfrm>
              <a:off x="5591050" y="2379400"/>
              <a:ext cx="176375" cy="128550"/>
            </a:xfrm>
            <a:custGeom>
              <a:avLst/>
              <a:gdLst/>
              <a:ahLst/>
              <a:cxnLst/>
              <a:rect l="l" t="t" r="r" b="b"/>
              <a:pathLst>
                <a:path w="7055" h="5142" extrusionOk="0">
                  <a:moveTo>
                    <a:pt x="5893" y="1"/>
                  </a:moveTo>
                  <a:cubicBezTo>
                    <a:pt x="5597" y="1"/>
                    <a:pt x="5302" y="149"/>
                    <a:pt x="5006" y="296"/>
                  </a:cubicBezTo>
                  <a:cubicBezTo>
                    <a:pt x="3869" y="865"/>
                    <a:pt x="2845" y="1491"/>
                    <a:pt x="1821" y="2230"/>
                  </a:cubicBezTo>
                  <a:cubicBezTo>
                    <a:pt x="683" y="3027"/>
                    <a:pt x="285" y="3197"/>
                    <a:pt x="115" y="3595"/>
                  </a:cubicBezTo>
                  <a:cubicBezTo>
                    <a:pt x="1" y="3994"/>
                    <a:pt x="1" y="4449"/>
                    <a:pt x="285" y="4790"/>
                  </a:cubicBezTo>
                  <a:cubicBezTo>
                    <a:pt x="542" y="5047"/>
                    <a:pt x="892" y="5141"/>
                    <a:pt x="1267" y="5141"/>
                  </a:cubicBezTo>
                  <a:cubicBezTo>
                    <a:pt x="1721" y="5141"/>
                    <a:pt x="2212" y="5003"/>
                    <a:pt x="2617" y="4847"/>
                  </a:cubicBezTo>
                  <a:cubicBezTo>
                    <a:pt x="4267" y="4221"/>
                    <a:pt x="6087" y="3482"/>
                    <a:pt x="6770" y="2003"/>
                  </a:cubicBezTo>
                  <a:cubicBezTo>
                    <a:pt x="6940" y="1605"/>
                    <a:pt x="7054" y="1206"/>
                    <a:pt x="6940" y="808"/>
                  </a:cubicBezTo>
                  <a:cubicBezTo>
                    <a:pt x="6827" y="410"/>
                    <a:pt x="6485" y="69"/>
                    <a:pt x="6030" y="12"/>
                  </a:cubicBezTo>
                  <a:cubicBezTo>
                    <a:pt x="5984" y="4"/>
                    <a:pt x="5939" y="1"/>
                    <a:pt x="58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66"/>
            <p:cNvSpPr/>
            <p:nvPr/>
          </p:nvSpPr>
          <p:spPr>
            <a:xfrm>
              <a:off x="5591050" y="2443400"/>
              <a:ext cx="176375" cy="128550"/>
            </a:xfrm>
            <a:custGeom>
              <a:avLst/>
              <a:gdLst/>
              <a:ahLst/>
              <a:cxnLst/>
              <a:rect l="l" t="t" r="r" b="b"/>
              <a:pathLst>
                <a:path w="7055" h="5142" extrusionOk="0">
                  <a:moveTo>
                    <a:pt x="5893" y="0"/>
                  </a:moveTo>
                  <a:cubicBezTo>
                    <a:pt x="5597" y="0"/>
                    <a:pt x="5302" y="148"/>
                    <a:pt x="5006" y="296"/>
                  </a:cubicBezTo>
                  <a:cubicBezTo>
                    <a:pt x="3869" y="865"/>
                    <a:pt x="2845" y="1547"/>
                    <a:pt x="1821" y="2230"/>
                  </a:cubicBezTo>
                  <a:cubicBezTo>
                    <a:pt x="683" y="3026"/>
                    <a:pt x="285" y="3254"/>
                    <a:pt x="115" y="3652"/>
                  </a:cubicBezTo>
                  <a:cubicBezTo>
                    <a:pt x="1" y="4050"/>
                    <a:pt x="1" y="4505"/>
                    <a:pt x="285" y="4790"/>
                  </a:cubicBezTo>
                  <a:cubicBezTo>
                    <a:pt x="542" y="5047"/>
                    <a:pt x="892" y="5141"/>
                    <a:pt x="1267" y="5141"/>
                  </a:cubicBezTo>
                  <a:cubicBezTo>
                    <a:pt x="1721" y="5141"/>
                    <a:pt x="2212" y="5002"/>
                    <a:pt x="2617" y="4846"/>
                  </a:cubicBezTo>
                  <a:cubicBezTo>
                    <a:pt x="4267" y="4278"/>
                    <a:pt x="6087" y="3538"/>
                    <a:pt x="6770" y="2002"/>
                  </a:cubicBezTo>
                  <a:cubicBezTo>
                    <a:pt x="6940" y="1661"/>
                    <a:pt x="7054" y="1206"/>
                    <a:pt x="6940" y="808"/>
                  </a:cubicBezTo>
                  <a:cubicBezTo>
                    <a:pt x="6827" y="410"/>
                    <a:pt x="6485" y="68"/>
                    <a:pt x="6030" y="12"/>
                  </a:cubicBezTo>
                  <a:cubicBezTo>
                    <a:pt x="5984" y="4"/>
                    <a:pt x="5939" y="0"/>
                    <a:pt x="58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66"/>
            <p:cNvSpPr/>
            <p:nvPr/>
          </p:nvSpPr>
          <p:spPr>
            <a:xfrm>
              <a:off x="5591050" y="2507675"/>
              <a:ext cx="176375" cy="129675"/>
            </a:xfrm>
            <a:custGeom>
              <a:avLst/>
              <a:gdLst/>
              <a:ahLst/>
              <a:cxnLst/>
              <a:rect l="l" t="t" r="r" b="b"/>
              <a:pathLst>
                <a:path w="7055" h="5187" extrusionOk="0">
                  <a:moveTo>
                    <a:pt x="6030" y="0"/>
                  </a:moveTo>
                  <a:cubicBezTo>
                    <a:pt x="5689" y="0"/>
                    <a:pt x="5348" y="171"/>
                    <a:pt x="5006" y="342"/>
                  </a:cubicBezTo>
                  <a:cubicBezTo>
                    <a:pt x="3869" y="910"/>
                    <a:pt x="2845" y="1536"/>
                    <a:pt x="1821" y="2275"/>
                  </a:cubicBezTo>
                  <a:cubicBezTo>
                    <a:pt x="683" y="3072"/>
                    <a:pt x="285" y="3242"/>
                    <a:pt x="115" y="3641"/>
                  </a:cubicBezTo>
                  <a:cubicBezTo>
                    <a:pt x="1" y="4039"/>
                    <a:pt x="1" y="4494"/>
                    <a:pt x="285" y="4835"/>
                  </a:cubicBezTo>
                  <a:cubicBezTo>
                    <a:pt x="542" y="5092"/>
                    <a:pt x="892" y="5187"/>
                    <a:pt x="1267" y="5187"/>
                  </a:cubicBezTo>
                  <a:cubicBezTo>
                    <a:pt x="1721" y="5187"/>
                    <a:pt x="2212" y="5048"/>
                    <a:pt x="2617" y="4892"/>
                  </a:cubicBezTo>
                  <a:cubicBezTo>
                    <a:pt x="4267" y="4266"/>
                    <a:pt x="6087" y="3527"/>
                    <a:pt x="6770" y="2048"/>
                  </a:cubicBezTo>
                  <a:cubicBezTo>
                    <a:pt x="6940" y="1650"/>
                    <a:pt x="7054" y="1252"/>
                    <a:pt x="6940" y="853"/>
                  </a:cubicBezTo>
                  <a:cubicBezTo>
                    <a:pt x="6827" y="455"/>
                    <a:pt x="6485" y="57"/>
                    <a:pt x="60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66"/>
            <p:cNvSpPr/>
            <p:nvPr/>
          </p:nvSpPr>
          <p:spPr>
            <a:xfrm>
              <a:off x="5591050" y="2572800"/>
              <a:ext cx="176375" cy="128550"/>
            </a:xfrm>
            <a:custGeom>
              <a:avLst/>
              <a:gdLst/>
              <a:ahLst/>
              <a:cxnLst/>
              <a:rect l="l" t="t" r="r" b="b"/>
              <a:pathLst>
                <a:path w="7055" h="5142" extrusionOk="0">
                  <a:moveTo>
                    <a:pt x="5893" y="1"/>
                  </a:moveTo>
                  <a:cubicBezTo>
                    <a:pt x="5597" y="1"/>
                    <a:pt x="5302" y="148"/>
                    <a:pt x="5006" y="296"/>
                  </a:cubicBezTo>
                  <a:cubicBezTo>
                    <a:pt x="3869" y="865"/>
                    <a:pt x="2845" y="1491"/>
                    <a:pt x="1821" y="2230"/>
                  </a:cubicBezTo>
                  <a:cubicBezTo>
                    <a:pt x="683" y="3026"/>
                    <a:pt x="285" y="3197"/>
                    <a:pt x="115" y="3595"/>
                  </a:cubicBezTo>
                  <a:cubicBezTo>
                    <a:pt x="1" y="3993"/>
                    <a:pt x="1" y="4449"/>
                    <a:pt x="285" y="4790"/>
                  </a:cubicBezTo>
                  <a:cubicBezTo>
                    <a:pt x="542" y="5047"/>
                    <a:pt x="892" y="5141"/>
                    <a:pt x="1267" y="5141"/>
                  </a:cubicBezTo>
                  <a:cubicBezTo>
                    <a:pt x="1721" y="5141"/>
                    <a:pt x="2212" y="5003"/>
                    <a:pt x="2617" y="4847"/>
                  </a:cubicBezTo>
                  <a:cubicBezTo>
                    <a:pt x="4267" y="4221"/>
                    <a:pt x="6087" y="3482"/>
                    <a:pt x="6770" y="2003"/>
                  </a:cubicBezTo>
                  <a:cubicBezTo>
                    <a:pt x="6940" y="1604"/>
                    <a:pt x="7054" y="1206"/>
                    <a:pt x="6940" y="808"/>
                  </a:cubicBezTo>
                  <a:cubicBezTo>
                    <a:pt x="6827" y="410"/>
                    <a:pt x="6485" y="69"/>
                    <a:pt x="6030" y="12"/>
                  </a:cubicBezTo>
                  <a:cubicBezTo>
                    <a:pt x="5984" y="4"/>
                    <a:pt x="5939" y="1"/>
                    <a:pt x="58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66"/>
            <p:cNvSpPr/>
            <p:nvPr/>
          </p:nvSpPr>
          <p:spPr>
            <a:xfrm>
              <a:off x="3915925" y="1749725"/>
              <a:ext cx="807725" cy="1168925"/>
            </a:xfrm>
            <a:custGeom>
              <a:avLst/>
              <a:gdLst/>
              <a:ahLst/>
              <a:cxnLst/>
              <a:rect l="l" t="t" r="r" b="b"/>
              <a:pathLst>
                <a:path w="32309" h="46757" extrusionOk="0">
                  <a:moveTo>
                    <a:pt x="0" y="1"/>
                  </a:moveTo>
                  <a:lnTo>
                    <a:pt x="0" y="45790"/>
                  </a:lnTo>
                  <a:lnTo>
                    <a:pt x="32308" y="46757"/>
                  </a:lnTo>
                  <a:lnTo>
                    <a:pt x="26962" y="114"/>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66"/>
            <p:cNvSpPr/>
            <p:nvPr/>
          </p:nvSpPr>
          <p:spPr>
            <a:xfrm>
              <a:off x="3886050" y="1330225"/>
              <a:ext cx="711050" cy="621475"/>
            </a:xfrm>
            <a:custGeom>
              <a:avLst/>
              <a:gdLst/>
              <a:ahLst/>
              <a:cxnLst/>
              <a:rect l="l" t="t" r="r" b="b"/>
              <a:pathLst>
                <a:path w="28442" h="24859" extrusionOk="0">
                  <a:moveTo>
                    <a:pt x="19056" y="1"/>
                  </a:moveTo>
                  <a:lnTo>
                    <a:pt x="8362" y="1423"/>
                  </a:lnTo>
                  <a:cubicBezTo>
                    <a:pt x="8362" y="1423"/>
                    <a:pt x="8305" y="2959"/>
                    <a:pt x="8078" y="4892"/>
                  </a:cubicBezTo>
                  <a:cubicBezTo>
                    <a:pt x="7736" y="7509"/>
                    <a:pt x="7111" y="12059"/>
                    <a:pt x="6144" y="12856"/>
                  </a:cubicBezTo>
                  <a:cubicBezTo>
                    <a:pt x="4665" y="14164"/>
                    <a:pt x="1" y="16894"/>
                    <a:pt x="1" y="16894"/>
                  </a:cubicBezTo>
                  <a:cubicBezTo>
                    <a:pt x="1" y="16894"/>
                    <a:pt x="14864" y="24859"/>
                    <a:pt x="16854" y="24859"/>
                  </a:cubicBezTo>
                  <a:cubicBezTo>
                    <a:pt x="16868" y="24859"/>
                    <a:pt x="16882" y="24859"/>
                    <a:pt x="16894" y="24858"/>
                  </a:cubicBezTo>
                  <a:cubicBezTo>
                    <a:pt x="18032" y="24801"/>
                    <a:pt x="28441" y="14562"/>
                    <a:pt x="28441" y="14562"/>
                  </a:cubicBezTo>
                  <a:cubicBezTo>
                    <a:pt x="28441" y="14562"/>
                    <a:pt x="21047" y="13937"/>
                    <a:pt x="20421" y="12458"/>
                  </a:cubicBezTo>
                  <a:cubicBezTo>
                    <a:pt x="20364" y="12230"/>
                    <a:pt x="20250" y="11661"/>
                    <a:pt x="20136" y="10865"/>
                  </a:cubicBezTo>
                  <a:cubicBezTo>
                    <a:pt x="19966" y="9727"/>
                    <a:pt x="19056" y="1"/>
                    <a:pt x="190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66"/>
            <p:cNvSpPr/>
            <p:nvPr/>
          </p:nvSpPr>
          <p:spPr>
            <a:xfrm>
              <a:off x="4086550" y="1330225"/>
              <a:ext cx="302925" cy="276825"/>
            </a:xfrm>
            <a:custGeom>
              <a:avLst/>
              <a:gdLst/>
              <a:ahLst/>
              <a:cxnLst/>
              <a:rect l="l" t="t" r="r" b="b"/>
              <a:pathLst>
                <a:path w="12117" h="11073" extrusionOk="0">
                  <a:moveTo>
                    <a:pt x="11036" y="1"/>
                  </a:moveTo>
                  <a:lnTo>
                    <a:pt x="342" y="1423"/>
                  </a:lnTo>
                  <a:cubicBezTo>
                    <a:pt x="342" y="1423"/>
                    <a:pt x="228" y="2959"/>
                    <a:pt x="1" y="4892"/>
                  </a:cubicBezTo>
                  <a:cubicBezTo>
                    <a:pt x="1413" y="7111"/>
                    <a:pt x="4701" y="11072"/>
                    <a:pt x="9986" y="11072"/>
                  </a:cubicBezTo>
                  <a:cubicBezTo>
                    <a:pt x="10663" y="11072"/>
                    <a:pt x="11373" y="11007"/>
                    <a:pt x="12116" y="10865"/>
                  </a:cubicBezTo>
                  <a:cubicBezTo>
                    <a:pt x="11946" y="9727"/>
                    <a:pt x="11718" y="8135"/>
                    <a:pt x="11605" y="6542"/>
                  </a:cubicBezTo>
                  <a:cubicBezTo>
                    <a:pt x="11263" y="3300"/>
                    <a:pt x="11036" y="1"/>
                    <a:pt x="11036" y="1"/>
                  </a:cubicBezTo>
                  <a:close/>
                </a:path>
              </a:pathLst>
            </a:custGeom>
            <a:solidFill>
              <a:srgbClr val="F39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66"/>
            <p:cNvSpPr/>
            <p:nvPr/>
          </p:nvSpPr>
          <p:spPr>
            <a:xfrm>
              <a:off x="4470500" y="1170275"/>
              <a:ext cx="199100" cy="162950"/>
            </a:xfrm>
            <a:custGeom>
              <a:avLst/>
              <a:gdLst/>
              <a:ahLst/>
              <a:cxnLst/>
              <a:rect l="l" t="t" r="r" b="b"/>
              <a:pathLst>
                <a:path w="7964" h="6518" extrusionOk="0">
                  <a:moveTo>
                    <a:pt x="4230" y="0"/>
                  </a:moveTo>
                  <a:cubicBezTo>
                    <a:pt x="3831" y="0"/>
                    <a:pt x="3420" y="64"/>
                    <a:pt x="3015" y="199"/>
                  </a:cubicBezTo>
                  <a:cubicBezTo>
                    <a:pt x="1081" y="824"/>
                    <a:pt x="1" y="2645"/>
                    <a:pt x="513" y="4351"/>
                  </a:cubicBezTo>
                  <a:cubicBezTo>
                    <a:pt x="918" y="5701"/>
                    <a:pt x="2249" y="6517"/>
                    <a:pt x="3745" y="6517"/>
                  </a:cubicBezTo>
                  <a:cubicBezTo>
                    <a:pt x="4140" y="6517"/>
                    <a:pt x="4546" y="6461"/>
                    <a:pt x="4949" y="6342"/>
                  </a:cubicBezTo>
                  <a:cubicBezTo>
                    <a:pt x="6826" y="5716"/>
                    <a:pt x="7964" y="3839"/>
                    <a:pt x="7395" y="2133"/>
                  </a:cubicBezTo>
                  <a:cubicBezTo>
                    <a:pt x="6994" y="839"/>
                    <a:pt x="5683" y="0"/>
                    <a:pt x="4230" y="0"/>
                  </a:cubicBezTo>
                  <a:close/>
                </a:path>
              </a:pathLst>
            </a:custGeom>
            <a:solidFill>
              <a:srgbClr val="F39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66"/>
            <p:cNvSpPr/>
            <p:nvPr/>
          </p:nvSpPr>
          <p:spPr>
            <a:xfrm>
              <a:off x="4011200" y="808350"/>
              <a:ext cx="568825" cy="723825"/>
            </a:xfrm>
            <a:custGeom>
              <a:avLst/>
              <a:gdLst/>
              <a:ahLst/>
              <a:cxnLst/>
              <a:rect l="l" t="t" r="r" b="b"/>
              <a:pathLst>
                <a:path w="22753" h="28953" extrusionOk="0">
                  <a:moveTo>
                    <a:pt x="11206" y="0"/>
                  </a:moveTo>
                  <a:cubicBezTo>
                    <a:pt x="5006" y="0"/>
                    <a:pt x="0" y="6257"/>
                    <a:pt x="0" y="13993"/>
                  </a:cubicBezTo>
                  <a:cubicBezTo>
                    <a:pt x="0" y="21729"/>
                    <a:pt x="5802" y="28953"/>
                    <a:pt x="13367" y="28953"/>
                  </a:cubicBezTo>
                  <a:cubicBezTo>
                    <a:pt x="20364" y="28498"/>
                    <a:pt x="22753" y="21445"/>
                    <a:pt x="22354" y="13993"/>
                  </a:cubicBezTo>
                  <a:cubicBezTo>
                    <a:pt x="21956" y="6257"/>
                    <a:pt x="17349" y="0"/>
                    <a:pt x="112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66"/>
            <p:cNvSpPr/>
            <p:nvPr/>
          </p:nvSpPr>
          <p:spPr>
            <a:xfrm>
              <a:off x="4082300" y="915000"/>
              <a:ext cx="492025" cy="329925"/>
            </a:xfrm>
            <a:custGeom>
              <a:avLst/>
              <a:gdLst/>
              <a:ahLst/>
              <a:cxnLst/>
              <a:rect l="l" t="t" r="r" b="b"/>
              <a:pathLst>
                <a:path w="19681" h="13197" extrusionOk="0">
                  <a:moveTo>
                    <a:pt x="2105" y="0"/>
                  </a:moveTo>
                  <a:cubicBezTo>
                    <a:pt x="1536" y="4153"/>
                    <a:pt x="967" y="8362"/>
                    <a:pt x="0" y="13197"/>
                  </a:cubicBezTo>
                  <a:cubicBezTo>
                    <a:pt x="1707" y="11206"/>
                    <a:pt x="2844" y="8646"/>
                    <a:pt x="3299" y="5973"/>
                  </a:cubicBezTo>
                  <a:cubicBezTo>
                    <a:pt x="4209" y="5689"/>
                    <a:pt x="4892" y="4835"/>
                    <a:pt x="5176" y="4153"/>
                  </a:cubicBezTo>
                  <a:cubicBezTo>
                    <a:pt x="7412" y="5402"/>
                    <a:pt x="9952" y="6043"/>
                    <a:pt x="12478" y="6043"/>
                  </a:cubicBezTo>
                  <a:cubicBezTo>
                    <a:pt x="14321" y="6043"/>
                    <a:pt x="16157" y="5702"/>
                    <a:pt x="17861" y="5006"/>
                  </a:cubicBezTo>
                  <a:cubicBezTo>
                    <a:pt x="18885" y="7054"/>
                    <a:pt x="19453" y="9329"/>
                    <a:pt x="19510" y="11718"/>
                  </a:cubicBezTo>
                  <a:cubicBezTo>
                    <a:pt x="19681" y="8476"/>
                    <a:pt x="19681" y="5233"/>
                    <a:pt x="19567" y="1991"/>
                  </a:cubicBezTo>
                  <a:cubicBezTo>
                    <a:pt x="13822" y="1138"/>
                    <a:pt x="8020" y="455"/>
                    <a:pt x="2105" y="0"/>
                  </a:cubicBezTo>
                  <a:close/>
                </a:path>
              </a:pathLst>
            </a:custGeom>
            <a:solidFill>
              <a:srgbClr val="F39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66"/>
            <p:cNvSpPr/>
            <p:nvPr/>
          </p:nvSpPr>
          <p:spPr>
            <a:xfrm>
              <a:off x="3942925" y="718725"/>
              <a:ext cx="693975" cy="571725"/>
            </a:xfrm>
            <a:custGeom>
              <a:avLst/>
              <a:gdLst/>
              <a:ahLst/>
              <a:cxnLst/>
              <a:rect l="l" t="t" r="r" b="b"/>
              <a:pathLst>
                <a:path w="27759" h="22869" extrusionOk="0">
                  <a:moveTo>
                    <a:pt x="14918" y="0"/>
                  </a:moveTo>
                  <a:cubicBezTo>
                    <a:pt x="14856" y="0"/>
                    <a:pt x="14795" y="1"/>
                    <a:pt x="14733" y="2"/>
                  </a:cubicBezTo>
                  <a:cubicBezTo>
                    <a:pt x="12515" y="2"/>
                    <a:pt x="10183" y="912"/>
                    <a:pt x="8590" y="2505"/>
                  </a:cubicBezTo>
                  <a:cubicBezTo>
                    <a:pt x="7907" y="3130"/>
                    <a:pt x="7395" y="3927"/>
                    <a:pt x="6997" y="4837"/>
                  </a:cubicBezTo>
                  <a:cubicBezTo>
                    <a:pt x="6844" y="4821"/>
                    <a:pt x="6692" y="4813"/>
                    <a:pt x="6539" y="4813"/>
                  </a:cubicBezTo>
                  <a:cubicBezTo>
                    <a:pt x="4535" y="4813"/>
                    <a:pt x="2594" y="6168"/>
                    <a:pt x="1537" y="7965"/>
                  </a:cubicBezTo>
                  <a:cubicBezTo>
                    <a:pt x="342" y="9956"/>
                    <a:pt x="1" y="12402"/>
                    <a:pt x="228" y="14734"/>
                  </a:cubicBezTo>
                  <a:cubicBezTo>
                    <a:pt x="399" y="17009"/>
                    <a:pt x="1082" y="19285"/>
                    <a:pt x="1764" y="21503"/>
                  </a:cubicBezTo>
                  <a:cubicBezTo>
                    <a:pt x="2902" y="22072"/>
                    <a:pt x="4039" y="22470"/>
                    <a:pt x="5120" y="22868"/>
                  </a:cubicBezTo>
                  <a:cubicBezTo>
                    <a:pt x="6713" y="19569"/>
                    <a:pt x="7964" y="16668"/>
                    <a:pt x="8305" y="12686"/>
                  </a:cubicBezTo>
                  <a:cubicBezTo>
                    <a:pt x="9272" y="12516"/>
                    <a:pt x="9898" y="10866"/>
                    <a:pt x="9898" y="10184"/>
                  </a:cubicBezTo>
                  <a:cubicBezTo>
                    <a:pt x="12269" y="12028"/>
                    <a:pt x="16408" y="12851"/>
                    <a:pt x="19777" y="12851"/>
                  </a:cubicBezTo>
                  <a:cubicBezTo>
                    <a:pt x="21501" y="12851"/>
                    <a:pt x="23023" y="12635"/>
                    <a:pt x="24005" y="12231"/>
                  </a:cubicBezTo>
                  <a:cubicBezTo>
                    <a:pt x="24915" y="15587"/>
                    <a:pt x="25142" y="18602"/>
                    <a:pt x="24972" y="21787"/>
                  </a:cubicBezTo>
                  <a:cubicBezTo>
                    <a:pt x="25995" y="18773"/>
                    <a:pt x="26337" y="15075"/>
                    <a:pt x="26052" y="11549"/>
                  </a:cubicBezTo>
                  <a:cubicBezTo>
                    <a:pt x="26223" y="11435"/>
                    <a:pt x="26394" y="11321"/>
                    <a:pt x="26564" y="11151"/>
                  </a:cubicBezTo>
                  <a:cubicBezTo>
                    <a:pt x="27588" y="10184"/>
                    <a:pt x="27759" y="8306"/>
                    <a:pt x="27190" y="6884"/>
                  </a:cubicBezTo>
                  <a:cubicBezTo>
                    <a:pt x="26507" y="5235"/>
                    <a:pt x="25085" y="4097"/>
                    <a:pt x="23720" y="3187"/>
                  </a:cubicBezTo>
                  <a:cubicBezTo>
                    <a:pt x="21043" y="1402"/>
                    <a:pt x="18037" y="0"/>
                    <a:pt x="14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66"/>
            <p:cNvSpPr/>
            <p:nvPr/>
          </p:nvSpPr>
          <p:spPr>
            <a:xfrm>
              <a:off x="4157650" y="718725"/>
              <a:ext cx="479250" cy="278775"/>
            </a:xfrm>
            <a:custGeom>
              <a:avLst/>
              <a:gdLst/>
              <a:ahLst/>
              <a:cxnLst/>
              <a:rect l="l" t="t" r="r" b="b"/>
              <a:pathLst>
                <a:path w="19170" h="11151" extrusionOk="0">
                  <a:moveTo>
                    <a:pt x="6329" y="0"/>
                  </a:moveTo>
                  <a:cubicBezTo>
                    <a:pt x="6267" y="0"/>
                    <a:pt x="6206" y="1"/>
                    <a:pt x="6144" y="2"/>
                  </a:cubicBezTo>
                  <a:cubicBezTo>
                    <a:pt x="3926" y="2"/>
                    <a:pt x="1594" y="912"/>
                    <a:pt x="1" y="2505"/>
                  </a:cubicBezTo>
                  <a:cubicBezTo>
                    <a:pt x="1417" y="1885"/>
                    <a:pt x="2936" y="1576"/>
                    <a:pt x="4451" y="1576"/>
                  </a:cubicBezTo>
                  <a:cubicBezTo>
                    <a:pt x="4884" y="1576"/>
                    <a:pt x="5316" y="1601"/>
                    <a:pt x="5746" y="1651"/>
                  </a:cubicBezTo>
                  <a:cubicBezTo>
                    <a:pt x="8647" y="1879"/>
                    <a:pt x="12117" y="3187"/>
                    <a:pt x="13994" y="4325"/>
                  </a:cubicBezTo>
                  <a:cubicBezTo>
                    <a:pt x="16724" y="5974"/>
                    <a:pt x="18203" y="9672"/>
                    <a:pt x="17975" y="11151"/>
                  </a:cubicBezTo>
                  <a:cubicBezTo>
                    <a:pt x="18999" y="10184"/>
                    <a:pt x="19170" y="8306"/>
                    <a:pt x="18601" y="6884"/>
                  </a:cubicBezTo>
                  <a:cubicBezTo>
                    <a:pt x="17918" y="5292"/>
                    <a:pt x="16496" y="4154"/>
                    <a:pt x="15074" y="3187"/>
                  </a:cubicBezTo>
                  <a:cubicBezTo>
                    <a:pt x="12453" y="1402"/>
                    <a:pt x="9448" y="0"/>
                    <a:pt x="6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66"/>
            <p:cNvSpPr/>
            <p:nvPr/>
          </p:nvSpPr>
          <p:spPr>
            <a:xfrm>
              <a:off x="3947200" y="1188025"/>
              <a:ext cx="190575" cy="160725"/>
            </a:xfrm>
            <a:custGeom>
              <a:avLst/>
              <a:gdLst/>
              <a:ahLst/>
              <a:cxnLst/>
              <a:rect l="l" t="t" r="r" b="b"/>
              <a:pathLst>
                <a:path w="7623" h="6429" extrusionOk="0">
                  <a:moveTo>
                    <a:pt x="3812" y="1"/>
                  </a:moveTo>
                  <a:cubicBezTo>
                    <a:pt x="1707" y="1"/>
                    <a:pt x="1" y="1423"/>
                    <a:pt x="1" y="3186"/>
                  </a:cubicBezTo>
                  <a:cubicBezTo>
                    <a:pt x="1" y="5006"/>
                    <a:pt x="1707" y="6428"/>
                    <a:pt x="3812" y="6428"/>
                  </a:cubicBezTo>
                  <a:cubicBezTo>
                    <a:pt x="5916" y="6428"/>
                    <a:pt x="7623" y="5006"/>
                    <a:pt x="7623" y="3186"/>
                  </a:cubicBezTo>
                  <a:cubicBezTo>
                    <a:pt x="7623" y="1423"/>
                    <a:pt x="5916" y="1"/>
                    <a:pt x="38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66"/>
            <p:cNvSpPr/>
            <p:nvPr/>
          </p:nvSpPr>
          <p:spPr>
            <a:xfrm>
              <a:off x="4171875" y="1124825"/>
              <a:ext cx="125175" cy="41900"/>
            </a:xfrm>
            <a:custGeom>
              <a:avLst/>
              <a:gdLst/>
              <a:ahLst/>
              <a:cxnLst/>
              <a:rect l="l" t="t" r="r" b="b"/>
              <a:pathLst>
                <a:path w="5007" h="1676" extrusionOk="0">
                  <a:moveTo>
                    <a:pt x="2984" y="1"/>
                  </a:moveTo>
                  <a:cubicBezTo>
                    <a:pt x="1942" y="1"/>
                    <a:pt x="911" y="445"/>
                    <a:pt x="58" y="1334"/>
                  </a:cubicBezTo>
                  <a:cubicBezTo>
                    <a:pt x="1" y="1391"/>
                    <a:pt x="1" y="1505"/>
                    <a:pt x="58" y="1618"/>
                  </a:cubicBezTo>
                  <a:cubicBezTo>
                    <a:pt x="114" y="1618"/>
                    <a:pt x="171" y="1675"/>
                    <a:pt x="228" y="1675"/>
                  </a:cubicBezTo>
                  <a:cubicBezTo>
                    <a:pt x="285" y="1675"/>
                    <a:pt x="285" y="1675"/>
                    <a:pt x="342" y="1618"/>
                  </a:cubicBezTo>
                  <a:cubicBezTo>
                    <a:pt x="1137" y="824"/>
                    <a:pt x="2092" y="419"/>
                    <a:pt x="3048" y="419"/>
                  </a:cubicBezTo>
                  <a:cubicBezTo>
                    <a:pt x="3597" y="419"/>
                    <a:pt x="4146" y="552"/>
                    <a:pt x="4665" y="822"/>
                  </a:cubicBezTo>
                  <a:cubicBezTo>
                    <a:pt x="4680" y="837"/>
                    <a:pt x="4704" y="844"/>
                    <a:pt x="4731" y="844"/>
                  </a:cubicBezTo>
                  <a:cubicBezTo>
                    <a:pt x="4805" y="844"/>
                    <a:pt x="4908" y="792"/>
                    <a:pt x="4949" y="708"/>
                  </a:cubicBezTo>
                  <a:cubicBezTo>
                    <a:pt x="5006" y="652"/>
                    <a:pt x="4949" y="481"/>
                    <a:pt x="4836" y="481"/>
                  </a:cubicBezTo>
                  <a:cubicBezTo>
                    <a:pt x="4238" y="161"/>
                    <a:pt x="3609" y="1"/>
                    <a:pt x="29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66"/>
            <p:cNvSpPr/>
            <p:nvPr/>
          </p:nvSpPr>
          <p:spPr>
            <a:xfrm>
              <a:off x="4437800" y="1116700"/>
              <a:ext cx="100975" cy="34375"/>
            </a:xfrm>
            <a:custGeom>
              <a:avLst/>
              <a:gdLst/>
              <a:ahLst/>
              <a:cxnLst/>
              <a:rect l="l" t="t" r="r" b="b"/>
              <a:pathLst>
                <a:path w="4039" h="1375" extrusionOk="0">
                  <a:moveTo>
                    <a:pt x="1791" y="1"/>
                  </a:moveTo>
                  <a:cubicBezTo>
                    <a:pt x="1190" y="1"/>
                    <a:pt x="595" y="231"/>
                    <a:pt x="57" y="692"/>
                  </a:cubicBezTo>
                  <a:cubicBezTo>
                    <a:pt x="0" y="749"/>
                    <a:pt x="0" y="863"/>
                    <a:pt x="57" y="977"/>
                  </a:cubicBezTo>
                  <a:cubicBezTo>
                    <a:pt x="90" y="1009"/>
                    <a:pt x="161" y="1042"/>
                    <a:pt x="226" y="1042"/>
                  </a:cubicBezTo>
                  <a:cubicBezTo>
                    <a:pt x="273" y="1042"/>
                    <a:pt x="318" y="1025"/>
                    <a:pt x="342" y="977"/>
                  </a:cubicBezTo>
                  <a:cubicBezTo>
                    <a:pt x="793" y="600"/>
                    <a:pt x="1289" y="412"/>
                    <a:pt x="1791" y="412"/>
                  </a:cubicBezTo>
                  <a:cubicBezTo>
                    <a:pt x="2425" y="412"/>
                    <a:pt x="3069" y="714"/>
                    <a:pt x="3641" y="1318"/>
                  </a:cubicBezTo>
                  <a:cubicBezTo>
                    <a:pt x="3698" y="1318"/>
                    <a:pt x="3755" y="1375"/>
                    <a:pt x="3811" y="1375"/>
                  </a:cubicBezTo>
                  <a:cubicBezTo>
                    <a:pt x="3868" y="1375"/>
                    <a:pt x="3925" y="1318"/>
                    <a:pt x="3925" y="1318"/>
                  </a:cubicBezTo>
                  <a:cubicBezTo>
                    <a:pt x="4039" y="1204"/>
                    <a:pt x="4039" y="1090"/>
                    <a:pt x="3925" y="1033"/>
                  </a:cubicBezTo>
                  <a:cubicBezTo>
                    <a:pt x="3268" y="345"/>
                    <a:pt x="2525" y="1"/>
                    <a:pt x="1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66"/>
            <p:cNvSpPr/>
            <p:nvPr/>
          </p:nvSpPr>
          <p:spPr>
            <a:xfrm>
              <a:off x="4217375" y="1183750"/>
              <a:ext cx="34175" cy="42700"/>
            </a:xfrm>
            <a:custGeom>
              <a:avLst/>
              <a:gdLst/>
              <a:ahLst/>
              <a:cxnLst/>
              <a:rect l="l" t="t" r="r" b="b"/>
              <a:pathLst>
                <a:path w="1367" h="1708" extrusionOk="0">
                  <a:moveTo>
                    <a:pt x="683" y="1"/>
                  </a:moveTo>
                  <a:cubicBezTo>
                    <a:pt x="285" y="1"/>
                    <a:pt x="1" y="399"/>
                    <a:pt x="1" y="854"/>
                  </a:cubicBezTo>
                  <a:cubicBezTo>
                    <a:pt x="1" y="1366"/>
                    <a:pt x="285" y="1707"/>
                    <a:pt x="683" y="1707"/>
                  </a:cubicBezTo>
                  <a:cubicBezTo>
                    <a:pt x="1025" y="1707"/>
                    <a:pt x="1366" y="1366"/>
                    <a:pt x="1366" y="854"/>
                  </a:cubicBezTo>
                  <a:cubicBezTo>
                    <a:pt x="1366" y="399"/>
                    <a:pt x="1025" y="1"/>
                    <a:pt x="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66"/>
            <p:cNvSpPr/>
            <p:nvPr/>
          </p:nvSpPr>
          <p:spPr>
            <a:xfrm>
              <a:off x="4463400" y="1188025"/>
              <a:ext cx="32725" cy="44100"/>
            </a:xfrm>
            <a:custGeom>
              <a:avLst/>
              <a:gdLst/>
              <a:ahLst/>
              <a:cxnLst/>
              <a:rect l="l" t="t" r="r" b="b"/>
              <a:pathLst>
                <a:path w="1309" h="1764" extrusionOk="0">
                  <a:moveTo>
                    <a:pt x="683" y="1"/>
                  </a:moveTo>
                  <a:cubicBezTo>
                    <a:pt x="285" y="1"/>
                    <a:pt x="0" y="399"/>
                    <a:pt x="0" y="854"/>
                  </a:cubicBezTo>
                  <a:cubicBezTo>
                    <a:pt x="0" y="1366"/>
                    <a:pt x="285" y="1764"/>
                    <a:pt x="683" y="1764"/>
                  </a:cubicBezTo>
                  <a:cubicBezTo>
                    <a:pt x="1024" y="1764"/>
                    <a:pt x="1309" y="1366"/>
                    <a:pt x="1309" y="854"/>
                  </a:cubicBezTo>
                  <a:cubicBezTo>
                    <a:pt x="1309" y="399"/>
                    <a:pt x="1024" y="1"/>
                    <a:pt x="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66"/>
            <p:cNvSpPr/>
            <p:nvPr/>
          </p:nvSpPr>
          <p:spPr>
            <a:xfrm>
              <a:off x="4402250" y="1228900"/>
              <a:ext cx="39850" cy="102775"/>
            </a:xfrm>
            <a:custGeom>
              <a:avLst/>
              <a:gdLst/>
              <a:ahLst/>
              <a:cxnLst/>
              <a:rect l="l" t="t" r="r" b="b"/>
              <a:pathLst>
                <a:path w="1594" h="4111" extrusionOk="0">
                  <a:moveTo>
                    <a:pt x="450" y="0"/>
                  </a:moveTo>
                  <a:cubicBezTo>
                    <a:pt x="361" y="0"/>
                    <a:pt x="285" y="93"/>
                    <a:pt x="285" y="186"/>
                  </a:cubicBezTo>
                  <a:cubicBezTo>
                    <a:pt x="171" y="1039"/>
                    <a:pt x="455" y="2006"/>
                    <a:pt x="1081" y="2632"/>
                  </a:cubicBezTo>
                  <a:cubicBezTo>
                    <a:pt x="854" y="3087"/>
                    <a:pt x="512" y="3485"/>
                    <a:pt x="114" y="3769"/>
                  </a:cubicBezTo>
                  <a:cubicBezTo>
                    <a:pt x="57" y="3826"/>
                    <a:pt x="0" y="3940"/>
                    <a:pt x="114" y="4054"/>
                  </a:cubicBezTo>
                  <a:cubicBezTo>
                    <a:pt x="114" y="4111"/>
                    <a:pt x="171" y="4111"/>
                    <a:pt x="285" y="4111"/>
                  </a:cubicBezTo>
                  <a:lnTo>
                    <a:pt x="399" y="4111"/>
                  </a:lnTo>
                  <a:cubicBezTo>
                    <a:pt x="910" y="3712"/>
                    <a:pt x="1309" y="3257"/>
                    <a:pt x="1536" y="2689"/>
                  </a:cubicBezTo>
                  <a:cubicBezTo>
                    <a:pt x="1593" y="2632"/>
                    <a:pt x="1593" y="2518"/>
                    <a:pt x="1479" y="2461"/>
                  </a:cubicBezTo>
                  <a:cubicBezTo>
                    <a:pt x="910" y="1892"/>
                    <a:pt x="569" y="1039"/>
                    <a:pt x="683" y="243"/>
                  </a:cubicBezTo>
                  <a:cubicBezTo>
                    <a:pt x="740" y="129"/>
                    <a:pt x="626" y="15"/>
                    <a:pt x="512" y="15"/>
                  </a:cubicBezTo>
                  <a:cubicBezTo>
                    <a:pt x="491" y="5"/>
                    <a:pt x="471"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66"/>
            <p:cNvSpPr/>
            <p:nvPr/>
          </p:nvSpPr>
          <p:spPr>
            <a:xfrm>
              <a:off x="4284225" y="1363425"/>
              <a:ext cx="112350" cy="42200"/>
            </a:xfrm>
            <a:custGeom>
              <a:avLst/>
              <a:gdLst/>
              <a:ahLst/>
              <a:cxnLst/>
              <a:rect l="l" t="t" r="r" b="b"/>
              <a:pathLst>
                <a:path w="4494" h="1688" extrusionOk="0">
                  <a:moveTo>
                    <a:pt x="261" y="0"/>
                  </a:moveTo>
                  <a:cubicBezTo>
                    <a:pt x="200" y="0"/>
                    <a:pt x="147" y="28"/>
                    <a:pt x="114" y="95"/>
                  </a:cubicBezTo>
                  <a:cubicBezTo>
                    <a:pt x="0" y="152"/>
                    <a:pt x="57" y="322"/>
                    <a:pt x="114" y="379"/>
                  </a:cubicBezTo>
                  <a:cubicBezTo>
                    <a:pt x="1764" y="1517"/>
                    <a:pt x="3072" y="1687"/>
                    <a:pt x="3754" y="1687"/>
                  </a:cubicBezTo>
                  <a:lnTo>
                    <a:pt x="4266" y="1687"/>
                  </a:lnTo>
                  <a:cubicBezTo>
                    <a:pt x="4380" y="1631"/>
                    <a:pt x="4494" y="1517"/>
                    <a:pt x="4437" y="1403"/>
                  </a:cubicBezTo>
                  <a:cubicBezTo>
                    <a:pt x="4437" y="1289"/>
                    <a:pt x="4323" y="1232"/>
                    <a:pt x="4209" y="1232"/>
                  </a:cubicBezTo>
                  <a:cubicBezTo>
                    <a:pt x="4209" y="1232"/>
                    <a:pt x="4053" y="1265"/>
                    <a:pt x="3774" y="1265"/>
                  </a:cubicBezTo>
                  <a:cubicBezTo>
                    <a:pt x="3146" y="1265"/>
                    <a:pt x="1895" y="1101"/>
                    <a:pt x="398" y="38"/>
                  </a:cubicBezTo>
                  <a:cubicBezTo>
                    <a:pt x="351" y="14"/>
                    <a:pt x="304" y="0"/>
                    <a:pt x="2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66"/>
            <p:cNvSpPr/>
            <p:nvPr/>
          </p:nvSpPr>
          <p:spPr>
            <a:xfrm>
              <a:off x="4308400" y="1643075"/>
              <a:ext cx="257400" cy="308600"/>
            </a:xfrm>
            <a:custGeom>
              <a:avLst/>
              <a:gdLst/>
              <a:ahLst/>
              <a:cxnLst/>
              <a:rect l="l" t="t" r="r" b="b"/>
              <a:pathLst>
                <a:path w="10296" h="12344" extrusionOk="0">
                  <a:moveTo>
                    <a:pt x="4096" y="1"/>
                  </a:moveTo>
                  <a:lnTo>
                    <a:pt x="0" y="12344"/>
                  </a:lnTo>
                  <a:cubicBezTo>
                    <a:pt x="2167" y="11631"/>
                    <a:pt x="3404" y="11275"/>
                    <a:pt x="4860" y="11275"/>
                  </a:cubicBezTo>
                  <a:cubicBezTo>
                    <a:pt x="6194" y="11275"/>
                    <a:pt x="7711" y="11575"/>
                    <a:pt x="10296" y="12173"/>
                  </a:cubicBezTo>
                  <a:lnTo>
                    <a:pt x="8931" y="1821"/>
                  </a:lnTo>
                  <a:lnTo>
                    <a:pt x="40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66"/>
            <p:cNvSpPr/>
            <p:nvPr/>
          </p:nvSpPr>
          <p:spPr>
            <a:xfrm>
              <a:off x="3938675" y="1637400"/>
              <a:ext cx="369750" cy="361200"/>
            </a:xfrm>
            <a:custGeom>
              <a:avLst/>
              <a:gdLst/>
              <a:ahLst/>
              <a:cxnLst/>
              <a:rect l="l" t="t" r="r" b="b"/>
              <a:pathLst>
                <a:path w="14790" h="14448" extrusionOk="0">
                  <a:moveTo>
                    <a:pt x="4209" y="0"/>
                  </a:moveTo>
                  <a:lnTo>
                    <a:pt x="0" y="2673"/>
                  </a:lnTo>
                  <a:lnTo>
                    <a:pt x="3982" y="14448"/>
                  </a:lnTo>
                  <a:cubicBezTo>
                    <a:pt x="6026" y="13040"/>
                    <a:pt x="9267" y="12538"/>
                    <a:pt x="12430" y="12538"/>
                  </a:cubicBezTo>
                  <a:cubicBezTo>
                    <a:pt x="13228" y="12538"/>
                    <a:pt x="14022" y="12570"/>
                    <a:pt x="14789" y="12628"/>
                  </a:cubicBezTo>
                  <a:lnTo>
                    <a:pt x="42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66"/>
            <p:cNvSpPr/>
            <p:nvPr/>
          </p:nvSpPr>
          <p:spPr>
            <a:xfrm>
              <a:off x="1821275" y="238000"/>
              <a:ext cx="1562825" cy="1642700"/>
            </a:xfrm>
            <a:custGeom>
              <a:avLst/>
              <a:gdLst/>
              <a:ahLst/>
              <a:cxnLst/>
              <a:rect l="l" t="t" r="r" b="b"/>
              <a:pathLst>
                <a:path w="62513" h="65708" extrusionOk="0">
                  <a:moveTo>
                    <a:pt x="27561" y="1"/>
                  </a:moveTo>
                  <a:cubicBezTo>
                    <a:pt x="26870" y="1"/>
                    <a:pt x="26199" y="354"/>
                    <a:pt x="25825" y="1029"/>
                  </a:cubicBezTo>
                  <a:lnTo>
                    <a:pt x="569" y="42950"/>
                  </a:lnTo>
                  <a:cubicBezTo>
                    <a:pt x="1" y="43974"/>
                    <a:pt x="285" y="45225"/>
                    <a:pt x="1252" y="45794"/>
                  </a:cubicBezTo>
                  <a:lnTo>
                    <a:pt x="33902" y="65418"/>
                  </a:lnTo>
                  <a:cubicBezTo>
                    <a:pt x="34231" y="65612"/>
                    <a:pt x="34594" y="65707"/>
                    <a:pt x="34952" y="65707"/>
                  </a:cubicBezTo>
                  <a:cubicBezTo>
                    <a:pt x="35643" y="65707"/>
                    <a:pt x="36314" y="65353"/>
                    <a:pt x="36689" y="64679"/>
                  </a:cubicBezTo>
                  <a:lnTo>
                    <a:pt x="61944" y="22757"/>
                  </a:lnTo>
                  <a:cubicBezTo>
                    <a:pt x="62513" y="21734"/>
                    <a:pt x="62228" y="20482"/>
                    <a:pt x="61261" y="19913"/>
                  </a:cubicBezTo>
                  <a:lnTo>
                    <a:pt x="28612" y="289"/>
                  </a:lnTo>
                  <a:cubicBezTo>
                    <a:pt x="28282" y="95"/>
                    <a:pt x="27919" y="1"/>
                    <a:pt x="27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66"/>
            <p:cNvSpPr/>
            <p:nvPr/>
          </p:nvSpPr>
          <p:spPr>
            <a:xfrm>
              <a:off x="1871050" y="285050"/>
              <a:ext cx="1463275" cy="1548600"/>
            </a:xfrm>
            <a:custGeom>
              <a:avLst/>
              <a:gdLst/>
              <a:ahLst/>
              <a:cxnLst/>
              <a:rect l="l" t="t" r="r" b="b"/>
              <a:pathLst>
                <a:path w="58531" h="61944" extrusionOk="0">
                  <a:moveTo>
                    <a:pt x="25312" y="455"/>
                  </a:moveTo>
                  <a:lnTo>
                    <a:pt x="58133" y="20136"/>
                  </a:lnTo>
                  <a:lnTo>
                    <a:pt x="33219" y="61545"/>
                  </a:lnTo>
                  <a:lnTo>
                    <a:pt x="455" y="41808"/>
                  </a:lnTo>
                  <a:lnTo>
                    <a:pt x="25312" y="455"/>
                  </a:lnTo>
                  <a:close/>
                  <a:moveTo>
                    <a:pt x="25199" y="0"/>
                  </a:moveTo>
                  <a:lnTo>
                    <a:pt x="114" y="41751"/>
                  </a:lnTo>
                  <a:lnTo>
                    <a:pt x="0" y="41921"/>
                  </a:lnTo>
                  <a:lnTo>
                    <a:pt x="33333" y="61944"/>
                  </a:lnTo>
                  <a:lnTo>
                    <a:pt x="58474" y="20193"/>
                  </a:lnTo>
                  <a:lnTo>
                    <a:pt x="58531" y="20022"/>
                  </a:lnTo>
                  <a:lnTo>
                    <a:pt x="251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66"/>
            <p:cNvSpPr/>
            <p:nvPr/>
          </p:nvSpPr>
          <p:spPr>
            <a:xfrm>
              <a:off x="2516650" y="840325"/>
              <a:ext cx="445125" cy="835600"/>
            </a:xfrm>
            <a:custGeom>
              <a:avLst/>
              <a:gdLst/>
              <a:ahLst/>
              <a:cxnLst/>
              <a:rect l="l" t="t" r="r" b="b"/>
              <a:pathLst>
                <a:path w="17805" h="33424" extrusionOk="0">
                  <a:moveTo>
                    <a:pt x="14148" y="1"/>
                  </a:moveTo>
                  <a:cubicBezTo>
                    <a:pt x="13655" y="1"/>
                    <a:pt x="13138" y="221"/>
                    <a:pt x="12855" y="598"/>
                  </a:cubicBezTo>
                  <a:cubicBezTo>
                    <a:pt x="8362" y="6343"/>
                    <a:pt x="4380" y="12487"/>
                    <a:pt x="967" y="18914"/>
                  </a:cubicBezTo>
                  <a:cubicBezTo>
                    <a:pt x="910" y="18971"/>
                    <a:pt x="854" y="19028"/>
                    <a:pt x="854" y="19085"/>
                  </a:cubicBezTo>
                  <a:cubicBezTo>
                    <a:pt x="569" y="19597"/>
                    <a:pt x="342" y="20109"/>
                    <a:pt x="228" y="20677"/>
                  </a:cubicBezTo>
                  <a:cubicBezTo>
                    <a:pt x="171" y="21303"/>
                    <a:pt x="0" y="22099"/>
                    <a:pt x="512" y="22782"/>
                  </a:cubicBezTo>
                  <a:cubicBezTo>
                    <a:pt x="1309" y="24033"/>
                    <a:pt x="2389" y="24432"/>
                    <a:pt x="3527" y="25171"/>
                  </a:cubicBezTo>
                  <a:cubicBezTo>
                    <a:pt x="3925" y="25512"/>
                    <a:pt x="4437" y="25797"/>
                    <a:pt x="4665" y="26252"/>
                  </a:cubicBezTo>
                  <a:cubicBezTo>
                    <a:pt x="4949" y="26764"/>
                    <a:pt x="4949" y="27333"/>
                    <a:pt x="5006" y="27901"/>
                  </a:cubicBezTo>
                  <a:cubicBezTo>
                    <a:pt x="5120" y="28982"/>
                    <a:pt x="5290" y="30063"/>
                    <a:pt x="5632" y="31087"/>
                  </a:cubicBezTo>
                  <a:cubicBezTo>
                    <a:pt x="5859" y="31997"/>
                    <a:pt x="6314" y="33021"/>
                    <a:pt x="7167" y="33305"/>
                  </a:cubicBezTo>
                  <a:cubicBezTo>
                    <a:pt x="7378" y="33375"/>
                    <a:pt x="7589" y="33424"/>
                    <a:pt x="7814" y="33424"/>
                  </a:cubicBezTo>
                  <a:cubicBezTo>
                    <a:pt x="7952" y="33424"/>
                    <a:pt x="8096" y="33405"/>
                    <a:pt x="8248" y="33362"/>
                  </a:cubicBezTo>
                  <a:cubicBezTo>
                    <a:pt x="8646" y="33305"/>
                    <a:pt x="9101" y="33134"/>
                    <a:pt x="9499" y="32850"/>
                  </a:cubicBezTo>
                  <a:cubicBezTo>
                    <a:pt x="9613" y="32793"/>
                    <a:pt x="9784" y="32679"/>
                    <a:pt x="9898" y="32622"/>
                  </a:cubicBezTo>
                  <a:lnTo>
                    <a:pt x="9841" y="32566"/>
                  </a:lnTo>
                  <a:cubicBezTo>
                    <a:pt x="11433" y="31371"/>
                    <a:pt x="12343" y="29494"/>
                    <a:pt x="13140" y="27674"/>
                  </a:cubicBezTo>
                  <a:cubicBezTo>
                    <a:pt x="13254" y="27560"/>
                    <a:pt x="13310" y="27389"/>
                    <a:pt x="13367" y="27219"/>
                  </a:cubicBezTo>
                  <a:cubicBezTo>
                    <a:pt x="14164" y="25569"/>
                    <a:pt x="14960" y="23749"/>
                    <a:pt x="15529" y="21929"/>
                  </a:cubicBezTo>
                  <a:cubicBezTo>
                    <a:pt x="15643" y="21588"/>
                    <a:pt x="15699" y="21246"/>
                    <a:pt x="15813" y="20905"/>
                  </a:cubicBezTo>
                  <a:cubicBezTo>
                    <a:pt x="16610" y="18118"/>
                    <a:pt x="17178" y="15217"/>
                    <a:pt x="17520" y="12373"/>
                  </a:cubicBezTo>
                  <a:cubicBezTo>
                    <a:pt x="17747" y="10325"/>
                    <a:pt x="17804" y="8903"/>
                    <a:pt x="17633" y="6400"/>
                  </a:cubicBezTo>
                  <a:cubicBezTo>
                    <a:pt x="17463" y="3954"/>
                    <a:pt x="16610" y="2077"/>
                    <a:pt x="15188" y="485"/>
                  </a:cubicBezTo>
                  <a:cubicBezTo>
                    <a:pt x="15074" y="314"/>
                    <a:pt x="14903" y="200"/>
                    <a:pt x="14676" y="86"/>
                  </a:cubicBezTo>
                  <a:cubicBezTo>
                    <a:pt x="14619" y="86"/>
                    <a:pt x="14562" y="30"/>
                    <a:pt x="14448" y="30"/>
                  </a:cubicBezTo>
                  <a:cubicBezTo>
                    <a:pt x="14350" y="10"/>
                    <a:pt x="14250" y="1"/>
                    <a:pt x="141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66"/>
            <p:cNvSpPr/>
            <p:nvPr/>
          </p:nvSpPr>
          <p:spPr>
            <a:xfrm>
              <a:off x="2010400" y="702800"/>
              <a:ext cx="679750" cy="593775"/>
            </a:xfrm>
            <a:custGeom>
              <a:avLst/>
              <a:gdLst/>
              <a:ahLst/>
              <a:cxnLst/>
              <a:rect l="l" t="t" r="r" b="b"/>
              <a:pathLst>
                <a:path w="27190" h="23751" extrusionOk="0">
                  <a:moveTo>
                    <a:pt x="23696" y="1"/>
                  </a:moveTo>
                  <a:cubicBezTo>
                    <a:pt x="22402" y="1"/>
                    <a:pt x="21064" y="285"/>
                    <a:pt x="19682" y="923"/>
                  </a:cubicBezTo>
                  <a:cubicBezTo>
                    <a:pt x="17349" y="1947"/>
                    <a:pt x="16155" y="2687"/>
                    <a:pt x="14448" y="3824"/>
                  </a:cubicBezTo>
                  <a:cubicBezTo>
                    <a:pt x="12401" y="5189"/>
                    <a:pt x="10467" y="6782"/>
                    <a:pt x="8647" y="8488"/>
                  </a:cubicBezTo>
                  <a:cubicBezTo>
                    <a:pt x="8305" y="8773"/>
                    <a:pt x="8021" y="9057"/>
                    <a:pt x="7680" y="9342"/>
                  </a:cubicBezTo>
                  <a:cubicBezTo>
                    <a:pt x="6087" y="10821"/>
                    <a:pt x="4608" y="12698"/>
                    <a:pt x="3243" y="14461"/>
                  </a:cubicBezTo>
                  <a:cubicBezTo>
                    <a:pt x="3129" y="14575"/>
                    <a:pt x="3072" y="14688"/>
                    <a:pt x="2959" y="14859"/>
                  </a:cubicBezTo>
                  <a:cubicBezTo>
                    <a:pt x="1764" y="16395"/>
                    <a:pt x="513" y="18158"/>
                    <a:pt x="171" y="20092"/>
                  </a:cubicBezTo>
                  <a:cubicBezTo>
                    <a:pt x="171" y="20092"/>
                    <a:pt x="171" y="20149"/>
                    <a:pt x="171" y="20206"/>
                  </a:cubicBezTo>
                  <a:cubicBezTo>
                    <a:pt x="115" y="20320"/>
                    <a:pt x="115" y="20433"/>
                    <a:pt x="115" y="20547"/>
                  </a:cubicBezTo>
                  <a:cubicBezTo>
                    <a:pt x="1" y="21344"/>
                    <a:pt x="171" y="22254"/>
                    <a:pt x="797" y="22766"/>
                  </a:cubicBezTo>
                  <a:cubicBezTo>
                    <a:pt x="1198" y="23133"/>
                    <a:pt x="1737" y="23265"/>
                    <a:pt x="2298" y="23265"/>
                  </a:cubicBezTo>
                  <a:cubicBezTo>
                    <a:pt x="2692" y="23265"/>
                    <a:pt x="3096" y="23201"/>
                    <a:pt x="3470" y="23107"/>
                  </a:cubicBezTo>
                  <a:cubicBezTo>
                    <a:pt x="4551" y="22879"/>
                    <a:pt x="5575" y="22595"/>
                    <a:pt x="6599" y="22140"/>
                  </a:cubicBezTo>
                  <a:cubicBezTo>
                    <a:pt x="7111" y="21912"/>
                    <a:pt x="7623" y="21685"/>
                    <a:pt x="8192" y="21685"/>
                  </a:cubicBezTo>
                  <a:cubicBezTo>
                    <a:pt x="8704" y="21742"/>
                    <a:pt x="9215" y="21969"/>
                    <a:pt x="9671" y="22197"/>
                  </a:cubicBezTo>
                  <a:cubicBezTo>
                    <a:pt x="10865" y="22822"/>
                    <a:pt x="11775" y="23619"/>
                    <a:pt x="13254" y="23733"/>
                  </a:cubicBezTo>
                  <a:cubicBezTo>
                    <a:pt x="13339" y="23745"/>
                    <a:pt x="13421" y="23750"/>
                    <a:pt x="13502" y="23750"/>
                  </a:cubicBezTo>
                  <a:cubicBezTo>
                    <a:pt x="14182" y="23750"/>
                    <a:pt x="14730" y="23349"/>
                    <a:pt x="15188" y="22993"/>
                  </a:cubicBezTo>
                  <a:cubicBezTo>
                    <a:pt x="15643" y="22652"/>
                    <a:pt x="15984" y="22197"/>
                    <a:pt x="16326" y="21685"/>
                  </a:cubicBezTo>
                  <a:cubicBezTo>
                    <a:pt x="16382" y="21628"/>
                    <a:pt x="16382" y="21571"/>
                    <a:pt x="16439" y="21514"/>
                  </a:cubicBezTo>
                  <a:cubicBezTo>
                    <a:pt x="20478" y="15485"/>
                    <a:pt x="24061" y="9114"/>
                    <a:pt x="27019" y="2459"/>
                  </a:cubicBezTo>
                  <a:cubicBezTo>
                    <a:pt x="27190" y="2061"/>
                    <a:pt x="27190" y="1606"/>
                    <a:pt x="27019" y="1208"/>
                  </a:cubicBezTo>
                  <a:cubicBezTo>
                    <a:pt x="26962" y="923"/>
                    <a:pt x="26792" y="696"/>
                    <a:pt x="26621" y="582"/>
                  </a:cubicBezTo>
                  <a:cubicBezTo>
                    <a:pt x="26393" y="411"/>
                    <a:pt x="26223" y="354"/>
                    <a:pt x="25995" y="298"/>
                  </a:cubicBezTo>
                  <a:cubicBezTo>
                    <a:pt x="25245" y="105"/>
                    <a:pt x="24479" y="1"/>
                    <a:pt x="23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66"/>
            <p:cNvSpPr/>
            <p:nvPr/>
          </p:nvSpPr>
          <p:spPr>
            <a:xfrm>
              <a:off x="2875000" y="1025925"/>
              <a:ext cx="9975" cy="2850"/>
            </a:xfrm>
            <a:custGeom>
              <a:avLst/>
              <a:gdLst/>
              <a:ahLst/>
              <a:cxnLst/>
              <a:rect l="l" t="t" r="r" b="b"/>
              <a:pathLst>
                <a:path w="399" h="114" extrusionOk="0">
                  <a:moveTo>
                    <a:pt x="0" y="0"/>
                  </a:moveTo>
                  <a:cubicBezTo>
                    <a:pt x="114" y="57"/>
                    <a:pt x="285" y="57"/>
                    <a:pt x="398" y="114"/>
                  </a:cubicBezTo>
                  <a:cubicBezTo>
                    <a:pt x="285" y="57"/>
                    <a:pt x="171"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66"/>
            <p:cNvSpPr/>
            <p:nvPr/>
          </p:nvSpPr>
          <p:spPr>
            <a:xfrm>
              <a:off x="2122750" y="825400"/>
              <a:ext cx="757950" cy="655600"/>
            </a:xfrm>
            <a:custGeom>
              <a:avLst/>
              <a:gdLst/>
              <a:ahLst/>
              <a:cxnLst/>
              <a:rect l="l" t="t" r="r" b="b"/>
              <a:pathLst>
                <a:path w="30318" h="26224" extrusionOk="0">
                  <a:moveTo>
                    <a:pt x="21614" y="15495"/>
                  </a:moveTo>
                  <a:lnTo>
                    <a:pt x="21614" y="15495"/>
                  </a:lnTo>
                  <a:cubicBezTo>
                    <a:pt x="21593" y="15506"/>
                    <a:pt x="21573" y="15519"/>
                    <a:pt x="21552" y="15532"/>
                  </a:cubicBezTo>
                  <a:lnTo>
                    <a:pt x="21552" y="15532"/>
                  </a:lnTo>
                  <a:cubicBezTo>
                    <a:pt x="21554" y="15531"/>
                    <a:pt x="21556" y="15530"/>
                    <a:pt x="21558" y="15529"/>
                  </a:cubicBezTo>
                  <a:cubicBezTo>
                    <a:pt x="21577" y="15518"/>
                    <a:pt x="21596" y="15506"/>
                    <a:pt x="21614" y="15495"/>
                  </a:cubicBezTo>
                  <a:close/>
                  <a:moveTo>
                    <a:pt x="21552" y="15532"/>
                  </a:moveTo>
                  <a:cubicBezTo>
                    <a:pt x="21441" y="15590"/>
                    <a:pt x="21330" y="15702"/>
                    <a:pt x="21274" y="15814"/>
                  </a:cubicBezTo>
                  <a:cubicBezTo>
                    <a:pt x="21354" y="15693"/>
                    <a:pt x="21449" y="15601"/>
                    <a:pt x="21552" y="15532"/>
                  </a:cubicBezTo>
                  <a:close/>
                  <a:moveTo>
                    <a:pt x="27199" y="20912"/>
                  </a:moveTo>
                  <a:cubicBezTo>
                    <a:pt x="27273" y="20940"/>
                    <a:pt x="27346" y="20966"/>
                    <a:pt x="27417" y="20990"/>
                  </a:cubicBezTo>
                  <a:cubicBezTo>
                    <a:pt x="27344" y="20961"/>
                    <a:pt x="27271" y="20936"/>
                    <a:pt x="27199" y="20912"/>
                  </a:cubicBezTo>
                  <a:close/>
                  <a:moveTo>
                    <a:pt x="17008" y="1"/>
                  </a:moveTo>
                  <a:lnTo>
                    <a:pt x="17008" y="1"/>
                  </a:lnTo>
                  <a:cubicBezTo>
                    <a:pt x="16610" y="1025"/>
                    <a:pt x="16155" y="1935"/>
                    <a:pt x="15529" y="2788"/>
                  </a:cubicBezTo>
                  <a:cubicBezTo>
                    <a:pt x="15529" y="2845"/>
                    <a:pt x="15529" y="2845"/>
                    <a:pt x="15529" y="2845"/>
                  </a:cubicBezTo>
                  <a:cubicBezTo>
                    <a:pt x="15415" y="2674"/>
                    <a:pt x="15358" y="2561"/>
                    <a:pt x="15301" y="2390"/>
                  </a:cubicBezTo>
                  <a:cubicBezTo>
                    <a:pt x="14960" y="1764"/>
                    <a:pt x="14562" y="1195"/>
                    <a:pt x="13993" y="740"/>
                  </a:cubicBezTo>
                  <a:cubicBezTo>
                    <a:pt x="13533" y="383"/>
                    <a:pt x="12936" y="163"/>
                    <a:pt x="12325" y="163"/>
                  </a:cubicBezTo>
                  <a:cubicBezTo>
                    <a:pt x="12255" y="163"/>
                    <a:pt x="12186" y="166"/>
                    <a:pt x="12116" y="172"/>
                  </a:cubicBezTo>
                  <a:cubicBezTo>
                    <a:pt x="12174" y="167"/>
                    <a:pt x="12231" y="165"/>
                    <a:pt x="12287" y="165"/>
                  </a:cubicBezTo>
                  <a:cubicBezTo>
                    <a:pt x="13010" y="165"/>
                    <a:pt x="13628" y="497"/>
                    <a:pt x="14050" y="1025"/>
                  </a:cubicBezTo>
                  <a:cubicBezTo>
                    <a:pt x="14391" y="1480"/>
                    <a:pt x="14676" y="1935"/>
                    <a:pt x="14903" y="2504"/>
                  </a:cubicBezTo>
                  <a:cubicBezTo>
                    <a:pt x="14107" y="2333"/>
                    <a:pt x="13254" y="2447"/>
                    <a:pt x="12571" y="2162"/>
                  </a:cubicBezTo>
                  <a:cubicBezTo>
                    <a:pt x="12287" y="2049"/>
                    <a:pt x="12059" y="1935"/>
                    <a:pt x="11775" y="1878"/>
                  </a:cubicBezTo>
                  <a:cubicBezTo>
                    <a:pt x="11604" y="1821"/>
                    <a:pt x="11433" y="1793"/>
                    <a:pt x="11263" y="1793"/>
                  </a:cubicBezTo>
                  <a:cubicBezTo>
                    <a:pt x="11092" y="1793"/>
                    <a:pt x="10921" y="1821"/>
                    <a:pt x="10751" y="1878"/>
                  </a:cubicBezTo>
                  <a:cubicBezTo>
                    <a:pt x="10807" y="1869"/>
                    <a:pt x="10862" y="1864"/>
                    <a:pt x="10916" y="1864"/>
                  </a:cubicBezTo>
                  <a:cubicBezTo>
                    <a:pt x="11518" y="1864"/>
                    <a:pt x="11997" y="2409"/>
                    <a:pt x="12571" y="2617"/>
                  </a:cubicBezTo>
                  <a:cubicBezTo>
                    <a:pt x="13026" y="2731"/>
                    <a:pt x="13481" y="2731"/>
                    <a:pt x="13936" y="2731"/>
                  </a:cubicBezTo>
                  <a:cubicBezTo>
                    <a:pt x="14334" y="2731"/>
                    <a:pt x="14789" y="2788"/>
                    <a:pt x="15074" y="2959"/>
                  </a:cubicBezTo>
                  <a:cubicBezTo>
                    <a:pt x="15074" y="3016"/>
                    <a:pt x="15131" y="3016"/>
                    <a:pt x="15131" y="3072"/>
                  </a:cubicBezTo>
                  <a:cubicBezTo>
                    <a:pt x="15301" y="3584"/>
                    <a:pt x="15529" y="4096"/>
                    <a:pt x="15756" y="4551"/>
                  </a:cubicBezTo>
                  <a:cubicBezTo>
                    <a:pt x="15132" y="4420"/>
                    <a:pt x="14243" y="4289"/>
                    <a:pt x="13373" y="4289"/>
                  </a:cubicBezTo>
                  <a:cubicBezTo>
                    <a:pt x="12736" y="4289"/>
                    <a:pt x="12109" y="4359"/>
                    <a:pt x="11604" y="4551"/>
                  </a:cubicBezTo>
                  <a:cubicBezTo>
                    <a:pt x="11320" y="4665"/>
                    <a:pt x="11035" y="4779"/>
                    <a:pt x="10808" y="4950"/>
                  </a:cubicBezTo>
                  <a:cubicBezTo>
                    <a:pt x="10239" y="4836"/>
                    <a:pt x="9727" y="4665"/>
                    <a:pt x="9215" y="4551"/>
                  </a:cubicBezTo>
                  <a:cubicBezTo>
                    <a:pt x="9044" y="4438"/>
                    <a:pt x="8931" y="4267"/>
                    <a:pt x="8817" y="4096"/>
                  </a:cubicBezTo>
                  <a:cubicBezTo>
                    <a:pt x="8476" y="3584"/>
                    <a:pt x="8077" y="3072"/>
                    <a:pt x="7452" y="2845"/>
                  </a:cubicBezTo>
                  <a:lnTo>
                    <a:pt x="7452" y="2845"/>
                  </a:lnTo>
                  <a:lnTo>
                    <a:pt x="8248" y="3641"/>
                  </a:lnTo>
                  <a:cubicBezTo>
                    <a:pt x="8362" y="3755"/>
                    <a:pt x="8476" y="3869"/>
                    <a:pt x="8589" y="3983"/>
                  </a:cubicBezTo>
                  <a:cubicBezTo>
                    <a:pt x="8646" y="4153"/>
                    <a:pt x="8703" y="4324"/>
                    <a:pt x="8760" y="4438"/>
                  </a:cubicBezTo>
                  <a:lnTo>
                    <a:pt x="8589" y="4438"/>
                  </a:lnTo>
                  <a:cubicBezTo>
                    <a:pt x="8322" y="4384"/>
                    <a:pt x="8043" y="4353"/>
                    <a:pt x="7764" y="4353"/>
                  </a:cubicBezTo>
                  <a:cubicBezTo>
                    <a:pt x="7152" y="4353"/>
                    <a:pt x="6537" y="4502"/>
                    <a:pt x="6030" y="4893"/>
                  </a:cubicBezTo>
                  <a:cubicBezTo>
                    <a:pt x="6382" y="4672"/>
                    <a:pt x="6769" y="4588"/>
                    <a:pt x="7138" y="4588"/>
                  </a:cubicBezTo>
                  <a:cubicBezTo>
                    <a:pt x="7244" y="4588"/>
                    <a:pt x="7349" y="4595"/>
                    <a:pt x="7452" y="4608"/>
                  </a:cubicBezTo>
                  <a:cubicBezTo>
                    <a:pt x="8021" y="4722"/>
                    <a:pt x="8476" y="4950"/>
                    <a:pt x="8931" y="5177"/>
                  </a:cubicBezTo>
                  <a:cubicBezTo>
                    <a:pt x="9272" y="5291"/>
                    <a:pt x="9613" y="5405"/>
                    <a:pt x="9954" y="5461"/>
                  </a:cubicBezTo>
                  <a:cubicBezTo>
                    <a:pt x="8760" y="6258"/>
                    <a:pt x="7622" y="7225"/>
                    <a:pt x="6712" y="7395"/>
                  </a:cubicBezTo>
                  <a:cubicBezTo>
                    <a:pt x="7509" y="7282"/>
                    <a:pt x="8248" y="6997"/>
                    <a:pt x="8988" y="6713"/>
                  </a:cubicBezTo>
                  <a:cubicBezTo>
                    <a:pt x="10353" y="6201"/>
                    <a:pt x="11547" y="5348"/>
                    <a:pt x="12912" y="5177"/>
                  </a:cubicBezTo>
                  <a:lnTo>
                    <a:pt x="12912" y="5177"/>
                  </a:lnTo>
                  <a:cubicBezTo>
                    <a:pt x="12514" y="5917"/>
                    <a:pt x="12287" y="6713"/>
                    <a:pt x="11888" y="7395"/>
                  </a:cubicBezTo>
                  <a:cubicBezTo>
                    <a:pt x="11661" y="7850"/>
                    <a:pt x="11377" y="8249"/>
                    <a:pt x="11035" y="8647"/>
                  </a:cubicBezTo>
                  <a:cubicBezTo>
                    <a:pt x="10970" y="8655"/>
                    <a:pt x="10905" y="8658"/>
                    <a:pt x="10840" y="8658"/>
                  </a:cubicBezTo>
                  <a:cubicBezTo>
                    <a:pt x="10451" y="8658"/>
                    <a:pt x="10068" y="8533"/>
                    <a:pt x="9727" y="8533"/>
                  </a:cubicBezTo>
                  <a:cubicBezTo>
                    <a:pt x="9682" y="8530"/>
                    <a:pt x="9636" y="8529"/>
                    <a:pt x="9591" y="8529"/>
                  </a:cubicBezTo>
                  <a:cubicBezTo>
                    <a:pt x="8901" y="8529"/>
                    <a:pt x="8181" y="8852"/>
                    <a:pt x="7518" y="8852"/>
                  </a:cubicBezTo>
                  <a:cubicBezTo>
                    <a:pt x="7399" y="8852"/>
                    <a:pt x="7282" y="8842"/>
                    <a:pt x="7167" y="8817"/>
                  </a:cubicBezTo>
                  <a:lnTo>
                    <a:pt x="7167" y="8817"/>
                  </a:lnTo>
                  <a:cubicBezTo>
                    <a:pt x="7452" y="8931"/>
                    <a:pt x="7736" y="8988"/>
                    <a:pt x="8077" y="9045"/>
                  </a:cubicBezTo>
                  <a:lnTo>
                    <a:pt x="8703" y="9045"/>
                  </a:lnTo>
                  <a:cubicBezTo>
                    <a:pt x="8874" y="8988"/>
                    <a:pt x="9101" y="8931"/>
                    <a:pt x="9272" y="8931"/>
                  </a:cubicBezTo>
                  <a:cubicBezTo>
                    <a:pt x="9422" y="8915"/>
                    <a:pt x="9562" y="8908"/>
                    <a:pt x="9697" y="8908"/>
                  </a:cubicBezTo>
                  <a:cubicBezTo>
                    <a:pt x="10022" y="8908"/>
                    <a:pt x="10315" y="8948"/>
                    <a:pt x="10637" y="8988"/>
                  </a:cubicBezTo>
                  <a:cubicBezTo>
                    <a:pt x="10125" y="9500"/>
                    <a:pt x="9556" y="9898"/>
                    <a:pt x="8988" y="10296"/>
                  </a:cubicBezTo>
                  <a:cubicBezTo>
                    <a:pt x="9841" y="10012"/>
                    <a:pt x="10694" y="9443"/>
                    <a:pt x="11320" y="8704"/>
                  </a:cubicBezTo>
                  <a:cubicBezTo>
                    <a:pt x="11547" y="8476"/>
                    <a:pt x="11718" y="8249"/>
                    <a:pt x="11888" y="8021"/>
                  </a:cubicBezTo>
                  <a:cubicBezTo>
                    <a:pt x="11945" y="8192"/>
                    <a:pt x="11945" y="8476"/>
                    <a:pt x="11888" y="8704"/>
                  </a:cubicBezTo>
                  <a:cubicBezTo>
                    <a:pt x="11775" y="9273"/>
                    <a:pt x="11604" y="9784"/>
                    <a:pt x="11320" y="10296"/>
                  </a:cubicBezTo>
                  <a:cubicBezTo>
                    <a:pt x="11661" y="9841"/>
                    <a:pt x="11888" y="9329"/>
                    <a:pt x="12002" y="8761"/>
                  </a:cubicBezTo>
                  <a:cubicBezTo>
                    <a:pt x="12116" y="8362"/>
                    <a:pt x="12173" y="7964"/>
                    <a:pt x="12230" y="7509"/>
                  </a:cubicBezTo>
                  <a:cubicBezTo>
                    <a:pt x="12742" y="6713"/>
                    <a:pt x="13254" y="5803"/>
                    <a:pt x="13936" y="5120"/>
                  </a:cubicBezTo>
                  <a:cubicBezTo>
                    <a:pt x="14789" y="5177"/>
                    <a:pt x="15529" y="5234"/>
                    <a:pt x="16325" y="5405"/>
                  </a:cubicBezTo>
                  <a:cubicBezTo>
                    <a:pt x="17577" y="5803"/>
                    <a:pt x="18999" y="6030"/>
                    <a:pt x="20364" y="6030"/>
                  </a:cubicBezTo>
                  <a:cubicBezTo>
                    <a:pt x="20307" y="6030"/>
                    <a:pt x="19681" y="7225"/>
                    <a:pt x="19624" y="7339"/>
                  </a:cubicBezTo>
                  <a:cubicBezTo>
                    <a:pt x="19283" y="7794"/>
                    <a:pt x="18999" y="8249"/>
                    <a:pt x="18657" y="8704"/>
                  </a:cubicBezTo>
                  <a:cubicBezTo>
                    <a:pt x="17975" y="9500"/>
                    <a:pt x="17235" y="10296"/>
                    <a:pt x="16439" y="10979"/>
                  </a:cubicBezTo>
                  <a:cubicBezTo>
                    <a:pt x="15643" y="11718"/>
                    <a:pt x="14732" y="12287"/>
                    <a:pt x="13822" y="12799"/>
                  </a:cubicBezTo>
                  <a:cubicBezTo>
                    <a:pt x="13060" y="13235"/>
                    <a:pt x="12142" y="13827"/>
                    <a:pt x="11316" y="13827"/>
                  </a:cubicBezTo>
                  <a:cubicBezTo>
                    <a:pt x="11279" y="13827"/>
                    <a:pt x="11242" y="13825"/>
                    <a:pt x="11206" y="13823"/>
                  </a:cubicBezTo>
                  <a:cubicBezTo>
                    <a:pt x="10523" y="13766"/>
                    <a:pt x="9898" y="13595"/>
                    <a:pt x="9272" y="13425"/>
                  </a:cubicBezTo>
                  <a:cubicBezTo>
                    <a:pt x="8817" y="12230"/>
                    <a:pt x="7907" y="11263"/>
                    <a:pt x="6769" y="10751"/>
                  </a:cubicBezTo>
                  <a:cubicBezTo>
                    <a:pt x="6712" y="10638"/>
                    <a:pt x="6655" y="10467"/>
                    <a:pt x="6599" y="10353"/>
                  </a:cubicBezTo>
                  <a:cubicBezTo>
                    <a:pt x="6087" y="9216"/>
                    <a:pt x="4608" y="8931"/>
                    <a:pt x="4153" y="7737"/>
                  </a:cubicBezTo>
                  <a:lnTo>
                    <a:pt x="4153" y="7737"/>
                  </a:lnTo>
                  <a:cubicBezTo>
                    <a:pt x="4323" y="8590"/>
                    <a:pt x="5063" y="9102"/>
                    <a:pt x="5632" y="9614"/>
                  </a:cubicBezTo>
                  <a:cubicBezTo>
                    <a:pt x="5802" y="9728"/>
                    <a:pt x="5916" y="9841"/>
                    <a:pt x="5973" y="10012"/>
                  </a:cubicBezTo>
                  <a:cubicBezTo>
                    <a:pt x="6087" y="10183"/>
                    <a:pt x="6143" y="10353"/>
                    <a:pt x="6200" y="10524"/>
                  </a:cubicBezTo>
                  <a:cubicBezTo>
                    <a:pt x="5732" y="10383"/>
                    <a:pt x="5226" y="10282"/>
                    <a:pt x="4712" y="10282"/>
                  </a:cubicBezTo>
                  <a:cubicBezTo>
                    <a:pt x="4602" y="10282"/>
                    <a:pt x="4491" y="10286"/>
                    <a:pt x="4380" y="10296"/>
                  </a:cubicBezTo>
                  <a:cubicBezTo>
                    <a:pt x="5347" y="10410"/>
                    <a:pt x="6200" y="10808"/>
                    <a:pt x="6997" y="11377"/>
                  </a:cubicBezTo>
                  <a:cubicBezTo>
                    <a:pt x="6351" y="11571"/>
                    <a:pt x="5687" y="11673"/>
                    <a:pt x="5046" y="11673"/>
                  </a:cubicBezTo>
                  <a:cubicBezTo>
                    <a:pt x="4558" y="11673"/>
                    <a:pt x="4083" y="11614"/>
                    <a:pt x="3641" y="11491"/>
                  </a:cubicBezTo>
                  <a:lnTo>
                    <a:pt x="3641" y="11491"/>
                  </a:lnTo>
                  <a:cubicBezTo>
                    <a:pt x="4197" y="11750"/>
                    <a:pt x="4825" y="11841"/>
                    <a:pt x="5463" y="11841"/>
                  </a:cubicBezTo>
                  <a:cubicBezTo>
                    <a:pt x="5804" y="11841"/>
                    <a:pt x="6148" y="11815"/>
                    <a:pt x="6485" y="11775"/>
                  </a:cubicBezTo>
                  <a:cubicBezTo>
                    <a:pt x="6769" y="11775"/>
                    <a:pt x="7054" y="11718"/>
                    <a:pt x="7281" y="11662"/>
                  </a:cubicBezTo>
                  <a:cubicBezTo>
                    <a:pt x="7793" y="12117"/>
                    <a:pt x="8305" y="12685"/>
                    <a:pt x="8703" y="13254"/>
                  </a:cubicBezTo>
                  <a:cubicBezTo>
                    <a:pt x="8419" y="13197"/>
                    <a:pt x="8134" y="13140"/>
                    <a:pt x="7793" y="13084"/>
                  </a:cubicBezTo>
                  <a:cubicBezTo>
                    <a:pt x="7551" y="13049"/>
                    <a:pt x="7036" y="12993"/>
                    <a:pt x="6376" y="12993"/>
                  </a:cubicBezTo>
                  <a:cubicBezTo>
                    <a:pt x="5949" y="12993"/>
                    <a:pt x="5462" y="13017"/>
                    <a:pt x="4949" y="13084"/>
                  </a:cubicBezTo>
                  <a:cubicBezTo>
                    <a:pt x="4608" y="13084"/>
                    <a:pt x="4323" y="12970"/>
                    <a:pt x="4039" y="12799"/>
                  </a:cubicBezTo>
                  <a:cubicBezTo>
                    <a:pt x="3698" y="12629"/>
                    <a:pt x="3413" y="12458"/>
                    <a:pt x="3072" y="12344"/>
                  </a:cubicBezTo>
                  <a:cubicBezTo>
                    <a:pt x="2844" y="12117"/>
                    <a:pt x="2617" y="11832"/>
                    <a:pt x="2446" y="11548"/>
                  </a:cubicBezTo>
                  <a:cubicBezTo>
                    <a:pt x="2276" y="11320"/>
                    <a:pt x="2219" y="11036"/>
                    <a:pt x="1991" y="10865"/>
                  </a:cubicBezTo>
                  <a:cubicBezTo>
                    <a:pt x="1821" y="10638"/>
                    <a:pt x="1536" y="10467"/>
                    <a:pt x="1309" y="10240"/>
                  </a:cubicBezTo>
                  <a:lnTo>
                    <a:pt x="1309" y="10240"/>
                  </a:lnTo>
                  <a:cubicBezTo>
                    <a:pt x="1593" y="10524"/>
                    <a:pt x="1821" y="10751"/>
                    <a:pt x="2048" y="11036"/>
                  </a:cubicBezTo>
                  <a:cubicBezTo>
                    <a:pt x="2105" y="11150"/>
                    <a:pt x="2162" y="11263"/>
                    <a:pt x="2219" y="11377"/>
                  </a:cubicBezTo>
                  <a:cubicBezTo>
                    <a:pt x="2332" y="11662"/>
                    <a:pt x="2332" y="12003"/>
                    <a:pt x="2503" y="12230"/>
                  </a:cubicBezTo>
                  <a:cubicBezTo>
                    <a:pt x="2440" y="12226"/>
                    <a:pt x="2376" y="12224"/>
                    <a:pt x="2311" y="12224"/>
                  </a:cubicBezTo>
                  <a:cubicBezTo>
                    <a:pt x="1808" y="12224"/>
                    <a:pt x="1268" y="12345"/>
                    <a:pt x="746" y="12345"/>
                  </a:cubicBezTo>
                  <a:cubicBezTo>
                    <a:pt x="491" y="12345"/>
                    <a:pt x="241" y="12316"/>
                    <a:pt x="0" y="12230"/>
                  </a:cubicBezTo>
                  <a:lnTo>
                    <a:pt x="0" y="12230"/>
                  </a:lnTo>
                  <a:cubicBezTo>
                    <a:pt x="283" y="12473"/>
                    <a:pt x="623" y="12543"/>
                    <a:pt x="980" y="12543"/>
                  </a:cubicBezTo>
                  <a:cubicBezTo>
                    <a:pt x="1126" y="12543"/>
                    <a:pt x="1274" y="12531"/>
                    <a:pt x="1422" y="12515"/>
                  </a:cubicBezTo>
                  <a:cubicBezTo>
                    <a:pt x="1733" y="12480"/>
                    <a:pt x="2044" y="12425"/>
                    <a:pt x="2343" y="12425"/>
                  </a:cubicBezTo>
                  <a:cubicBezTo>
                    <a:pt x="2535" y="12425"/>
                    <a:pt x="2723" y="12448"/>
                    <a:pt x="2901" y="12515"/>
                  </a:cubicBezTo>
                  <a:cubicBezTo>
                    <a:pt x="3129" y="12629"/>
                    <a:pt x="3299" y="12742"/>
                    <a:pt x="3527" y="12856"/>
                  </a:cubicBezTo>
                  <a:cubicBezTo>
                    <a:pt x="3754" y="12970"/>
                    <a:pt x="4039" y="13140"/>
                    <a:pt x="4323" y="13197"/>
                  </a:cubicBezTo>
                  <a:cubicBezTo>
                    <a:pt x="3186" y="13425"/>
                    <a:pt x="1991" y="13823"/>
                    <a:pt x="1081" y="14619"/>
                  </a:cubicBezTo>
                  <a:cubicBezTo>
                    <a:pt x="2606" y="13603"/>
                    <a:pt x="4539" y="13358"/>
                    <a:pt x="5988" y="13358"/>
                  </a:cubicBezTo>
                  <a:cubicBezTo>
                    <a:pt x="6161" y="13358"/>
                    <a:pt x="6327" y="13362"/>
                    <a:pt x="6485" y="13368"/>
                  </a:cubicBezTo>
                  <a:cubicBezTo>
                    <a:pt x="6371" y="13482"/>
                    <a:pt x="6257" y="13595"/>
                    <a:pt x="6200" y="13709"/>
                  </a:cubicBezTo>
                  <a:cubicBezTo>
                    <a:pt x="6143" y="13766"/>
                    <a:pt x="6087" y="13880"/>
                    <a:pt x="5973" y="13937"/>
                  </a:cubicBezTo>
                  <a:cubicBezTo>
                    <a:pt x="5859" y="13994"/>
                    <a:pt x="5745" y="14051"/>
                    <a:pt x="5632" y="14107"/>
                  </a:cubicBezTo>
                  <a:cubicBezTo>
                    <a:pt x="5063" y="14335"/>
                    <a:pt x="4551" y="14790"/>
                    <a:pt x="4153" y="15302"/>
                  </a:cubicBezTo>
                  <a:cubicBezTo>
                    <a:pt x="4380" y="15131"/>
                    <a:pt x="4608" y="14961"/>
                    <a:pt x="4835" y="14790"/>
                  </a:cubicBezTo>
                  <a:cubicBezTo>
                    <a:pt x="5006" y="14676"/>
                    <a:pt x="5233" y="14506"/>
                    <a:pt x="5461" y="14392"/>
                  </a:cubicBezTo>
                  <a:cubicBezTo>
                    <a:pt x="5632" y="14335"/>
                    <a:pt x="5802" y="14335"/>
                    <a:pt x="5973" y="14221"/>
                  </a:cubicBezTo>
                  <a:cubicBezTo>
                    <a:pt x="6314" y="14051"/>
                    <a:pt x="6599" y="13652"/>
                    <a:pt x="6940" y="13425"/>
                  </a:cubicBezTo>
                  <a:cubicBezTo>
                    <a:pt x="7338" y="13482"/>
                    <a:pt x="7679" y="13539"/>
                    <a:pt x="7907" y="13595"/>
                  </a:cubicBezTo>
                  <a:cubicBezTo>
                    <a:pt x="8476" y="13766"/>
                    <a:pt x="9044" y="13994"/>
                    <a:pt x="9670" y="14164"/>
                  </a:cubicBezTo>
                  <a:cubicBezTo>
                    <a:pt x="8646" y="14790"/>
                    <a:pt x="7509" y="15131"/>
                    <a:pt x="6428" y="15302"/>
                  </a:cubicBezTo>
                  <a:cubicBezTo>
                    <a:pt x="6611" y="15328"/>
                    <a:pt x="6799" y="15341"/>
                    <a:pt x="6989" y="15341"/>
                  </a:cubicBezTo>
                  <a:cubicBezTo>
                    <a:pt x="8036" y="15341"/>
                    <a:pt x="9162" y="14952"/>
                    <a:pt x="10125" y="14278"/>
                  </a:cubicBezTo>
                  <a:cubicBezTo>
                    <a:pt x="10410" y="14335"/>
                    <a:pt x="10694" y="14392"/>
                    <a:pt x="10978" y="14392"/>
                  </a:cubicBezTo>
                  <a:cubicBezTo>
                    <a:pt x="11126" y="14401"/>
                    <a:pt x="11274" y="14406"/>
                    <a:pt x="11422" y="14406"/>
                  </a:cubicBezTo>
                  <a:cubicBezTo>
                    <a:pt x="12185" y="14406"/>
                    <a:pt x="12955" y="14280"/>
                    <a:pt x="13766" y="13994"/>
                  </a:cubicBezTo>
                  <a:cubicBezTo>
                    <a:pt x="15643" y="13425"/>
                    <a:pt x="17463" y="12173"/>
                    <a:pt x="18942" y="10581"/>
                  </a:cubicBezTo>
                  <a:cubicBezTo>
                    <a:pt x="19277" y="10245"/>
                    <a:pt x="19558" y="9910"/>
                    <a:pt x="19838" y="9520"/>
                  </a:cubicBezTo>
                  <a:lnTo>
                    <a:pt x="19838" y="9520"/>
                  </a:lnTo>
                  <a:cubicBezTo>
                    <a:pt x="19678" y="9753"/>
                    <a:pt x="19621" y="10191"/>
                    <a:pt x="19510" y="10467"/>
                  </a:cubicBezTo>
                  <a:cubicBezTo>
                    <a:pt x="19397" y="10751"/>
                    <a:pt x="19340" y="11093"/>
                    <a:pt x="19226" y="11434"/>
                  </a:cubicBezTo>
                  <a:cubicBezTo>
                    <a:pt x="19055" y="12117"/>
                    <a:pt x="18942" y="12799"/>
                    <a:pt x="18885" y="13482"/>
                  </a:cubicBezTo>
                  <a:cubicBezTo>
                    <a:pt x="18714" y="14904"/>
                    <a:pt x="18771" y="16269"/>
                    <a:pt x="18999" y="17577"/>
                  </a:cubicBezTo>
                  <a:cubicBezTo>
                    <a:pt x="19169" y="18487"/>
                    <a:pt x="19340" y="19397"/>
                    <a:pt x="19795" y="20080"/>
                  </a:cubicBezTo>
                  <a:cubicBezTo>
                    <a:pt x="19510" y="21388"/>
                    <a:pt x="19738" y="22696"/>
                    <a:pt x="20477" y="23550"/>
                  </a:cubicBezTo>
                  <a:cubicBezTo>
                    <a:pt x="20079" y="22696"/>
                    <a:pt x="19909" y="21616"/>
                    <a:pt x="20136" y="20535"/>
                  </a:cubicBezTo>
                  <a:lnTo>
                    <a:pt x="20136" y="20535"/>
                  </a:lnTo>
                  <a:cubicBezTo>
                    <a:pt x="20193" y="20592"/>
                    <a:pt x="20307" y="20706"/>
                    <a:pt x="20421" y="20819"/>
                  </a:cubicBezTo>
                  <a:cubicBezTo>
                    <a:pt x="20989" y="21218"/>
                    <a:pt x="21843" y="21445"/>
                    <a:pt x="22696" y="22185"/>
                  </a:cubicBezTo>
                  <a:cubicBezTo>
                    <a:pt x="22753" y="22469"/>
                    <a:pt x="22753" y="22753"/>
                    <a:pt x="22753" y="23038"/>
                  </a:cubicBezTo>
                  <a:cubicBezTo>
                    <a:pt x="22582" y="23265"/>
                    <a:pt x="22468" y="23493"/>
                    <a:pt x="22298" y="23663"/>
                  </a:cubicBezTo>
                  <a:cubicBezTo>
                    <a:pt x="22127" y="23834"/>
                    <a:pt x="21956" y="23948"/>
                    <a:pt x="21786" y="24118"/>
                  </a:cubicBezTo>
                  <a:cubicBezTo>
                    <a:pt x="21615" y="24289"/>
                    <a:pt x="21444" y="24517"/>
                    <a:pt x="21331" y="24744"/>
                  </a:cubicBezTo>
                  <a:cubicBezTo>
                    <a:pt x="21672" y="24460"/>
                    <a:pt x="21956" y="24175"/>
                    <a:pt x="22298" y="23891"/>
                  </a:cubicBezTo>
                  <a:cubicBezTo>
                    <a:pt x="22411" y="23777"/>
                    <a:pt x="22525" y="23663"/>
                    <a:pt x="22639" y="23493"/>
                  </a:cubicBezTo>
                  <a:lnTo>
                    <a:pt x="22639" y="23493"/>
                  </a:lnTo>
                  <a:cubicBezTo>
                    <a:pt x="22525" y="23834"/>
                    <a:pt x="22411" y="24175"/>
                    <a:pt x="22355" y="24517"/>
                  </a:cubicBezTo>
                  <a:cubicBezTo>
                    <a:pt x="22355" y="24801"/>
                    <a:pt x="22468" y="25029"/>
                    <a:pt x="22525" y="25256"/>
                  </a:cubicBezTo>
                  <a:cubicBezTo>
                    <a:pt x="22525" y="25541"/>
                    <a:pt x="22525" y="25825"/>
                    <a:pt x="22355" y="26052"/>
                  </a:cubicBezTo>
                  <a:cubicBezTo>
                    <a:pt x="22525" y="25825"/>
                    <a:pt x="22696" y="25541"/>
                    <a:pt x="22696" y="25256"/>
                  </a:cubicBezTo>
                  <a:cubicBezTo>
                    <a:pt x="22696" y="25029"/>
                    <a:pt x="22582" y="24801"/>
                    <a:pt x="22582" y="24517"/>
                  </a:cubicBezTo>
                  <a:cubicBezTo>
                    <a:pt x="22582" y="24289"/>
                    <a:pt x="22696" y="24118"/>
                    <a:pt x="22810" y="23891"/>
                  </a:cubicBezTo>
                  <a:cubicBezTo>
                    <a:pt x="22980" y="23493"/>
                    <a:pt x="23094" y="22981"/>
                    <a:pt x="23094" y="22583"/>
                  </a:cubicBezTo>
                  <a:cubicBezTo>
                    <a:pt x="23777" y="23265"/>
                    <a:pt x="24345" y="24403"/>
                    <a:pt x="24744" y="26223"/>
                  </a:cubicBezTo>
                  <a:cubicBezTo>
                    <a:pt x="24744" y="25825"/>
                    <a:pt x="24687" y="25427"/>
                    <a:pt x="24630" y="25085"/>
                  </a:cubicBezTo>
                  <a:lnTo>
                    <a:pt x="24630" y="25085"/>
                  </a:lnTo>
                  <a:cubicBezTo>
                    <a:pt x="24914" y="25256"/>
                    <a:pt x="25199" y="25370"/>
                    <a:pt x="25483" y="25541"/>
                  </a:cubicBezTo>
                  <a:cubicBezTo>
                    <a:pt x="25824" y="25711"/>
                    <a:pt x="26166" y="25882"/>
                    <a:pt x="26564" y="25882"/>
                  </a:cubicBezTo>
                  <a:cubicBezTo>
                    <a:pt x="25767" y="25654"/>
                    <a:pt x="25085" y="25256"/>
                    <a:pt x="24516" y="24687"/>
                  </a:cubicBezTo>
                  <a:cubicBezTo>
                    <a:pt x="24459" y="24289"/>
                    <a:pt x="24345" y="24005"/>
                    <a:pt x="24175" y="23663"/>
                  </a:cubicBezTo>
                  <a:lnTo>
                    <a:pt x="24175" y="23663"/>
                  </a:lnTo>
                  <a:cubicBezTo>
                    <a:pt x="24573" y="23777"/>
                    <a:pt x="24914" y="23777"/>
                    <a:pt x="25255" y="23777"/>
                  </a:cubicBezTo>
                  <a:cubicBezTo>
                    <a:pt x="25540" y="23777"/>
                    <a:pt x="25767" y="23720"/>
                    <a:pt x="26052" y="23720"/>
                  </a:cubicBezTo>
                  <a:cubicBezTo>
                    <a:pt x="26109" y="23720"/>
                    <a:pt x="26222" y="23720"/>
                    <a:pt x="26336" y="23777"/>
                  </a:cubicBezTo>
                  <a:cubicBezTo>
                    <a:pt x="26677" y="24005"/>
                    <a:pt x="26962" y="24346"/>
                    <a:pt x="27189" y="24687"/>
                  </a:cubicBezTo>
                  <a:cubicBezTo>
                    <a:pt x="27360" y="24915"/>
                    <a:pt x="27474" y="25142"/>
                    <a:pt x="27644" y="25313"/>
                  </a:cubicBezTo>
                  <a:cubicBezTo>
                    <a:pt x="27785" y="25453"/>
                    <a:pt x="27964" y="25555"/>
                    <a:pt x="28181" y="25555"/>
                  </a:cubicBezTo>
                  <a:cubicBezTo>
                    <a:pt x="28228" y="25555"/>
                    <a:pt x="28277" y="25551"/>
                    <a:pt x="28327" y="25541"/>
                  </a:cubicBezTo>
                  <a:cubicBezTo>
                    <a:pt x="27986" y="25427"/>
                    <a:pt x="27701" y="25199"/>
                    <a:pt x="27531" y="24915"/>
                  </a:cubicBezTo>
                  <a:lnTo>
                    <a:pt x="27531" y="24972"/>
                  </a:lnTo>
                  <a:cubicBezTo>
                    <a:pt x="27246" y="24630"/>
                    <a:pt x="27133" y="24175"/>
                    <a:pt x="26848" y="23891"/>
                  </a:cubicBezTo>
                  <a:lnTo>
                    <a:pt x="26848" y="23891"/>
                  </a:lnTo>
                  <a:cubicBezTo>
                    <a:pt x="27076" y="24005"/>
                    <a:pt x="27303" y="24062"/>
                    <a:pt x="27588" y="24118"/>
                  </a:cubicBezTo>
                  <a:cubicBezTo>
                    <a:pt x="27708" y="24159"/>
                    <a:pt x="27857" y="24199"/>
                    <a:pt x="28015" y="24199"/>
                  </a:cubicBezTo>
                  <a:cubicBezTo>
                    <a:pt x="28080" y="24199"/>
                    <a:pt x="28147" y="24192"/>
                    <a:pt x="28213" y="24175"/>
                  </a:cubicBezTo>
                  <a:cubicBezTo>
                    <a:pt x="28441" y="24118"/>
                    <a:pt x="28668" y="23948"/>
                    <a:pt x="28725" y="23777"/>
                  </a:cubicBezTo>
                  <a:lnTo>
                    <a:pt x="28725" y="23777"/>
                  </a:lnTo>
                  <a:cubicBezTo>
                    <a:pt x="28531" y="23972"/>
                    <a:pt x="28283" y="24060"/>
                    <a:pt x="28037" y="24060"/>
                  </a:cubicBezTo>
                  <a:cubicBezTo>
                    <a:pt x="27923" y="24060"/>
                    <a:pt x="27809" y="24041"/>
                    <a:pt x="27701" y="24005"/>
                  </a:cubicBezTo>
                  <a:cubicBezTo>
                    <a:pt x="27303" y="23948"/>
                    <a:pt x="27019" y="23720"/>
                    <a:pt x="26677" y="23663"/>
                  </a:cubicBezTo>
                  <a:cubicBezTo>
                    <a:pt x="26336" y="23550"/>
                    <a:pt x="25938" y="23550"/>
                    <a:pt x="25540" y="23550"/>
                  </a:cubicBezTo>
                  <a:cubicBezTo>
                    <a:pt x="25597" y="23493"/>
                    <a:pt x="25711" y="23379"/>
                    <a:pt x="25767" y="23322"/>
                  </a:cubicBezTo>
                  <a:cubicBezTo>
                    <a:pt x="26166" y="22924"/>
                    <a:pt x="26450" y="22412"/>
                    <a:pt x="26677" y="21900"/>
                  </a:cubicBezTo>
                  <a:lnTo>
                    <a:pt x="26677" y="21900"/>
                  </a:lnTo>
                  <a:cubicBezTo>
                    <a:pt x="26450" y="22071"/>
                    <a:pt x="26336" y="22355"/>
                    <a:pt x="26166" y="22583"/>
                  </a:cubicBezTo>
                  <a:cubicBezTo>
                    <a:pt x="25881" y="22981"/>
                    <a:pt x="25540" y="23322"/>
                    <a:pt x="25142" y="23550"/>
                  </a:cubicBezTo>
                  <a:cubicBezTo>
                    <a:pt x="24744" y="23550"/>
                    <a:pt x="24402" y="23493"/>
                    <a:pt x="24061" y="23379"/>
                  </a:cubicBezTo>
                  <a:cubicBezTo>
                    <a:pt x="23208" y="21673"/>
                    <a:pt x="21843" y="21161"/>
                    <a:pt x="21160" y="20819"/>
                  </a:cubicBezTo>
                  <a:cubicBezTo>
                    <a:pt x="20534" y="20421"/>
                    <a:pt x="20193" y="19739"/>
                    <a:pt x="20022" y="18999"/>
                  </a:cubicBezTo>
                  <a:lnTo>
                    <a:pt x="20022" y="18999"/>
                  </a:lnTo>
                  <a:cubicBezTo>
                    <a:pt x="20591" y="19227"/>
                    <a:pt x="21160" y="19454"/>
                    <a:pt x="21729" y="19511"/>
                  </a:cubicBezTo>
                  <a:cubicBezTo>
                    <a:pt x="22070" y="19568"/>
                    <a:pt x="22468" y="19625"/>
                    <a:pt x="22810" y="19739"/>
                  </a:cubicBezTo>
                  <a:cubicBezTo>
                    <a:pt x="23208" y="19909"/>
                    <a:pt x="23492" y="20251"/>
                    <a:pt x="23777" y="20592"/>
                  </a:cubicBezTo>
                  <a:cubicBezTo>
                    <a:pt x="23777" y="20251"/>
                    <a:pt x="23606" y="20023"/>
                    <a:pt x="23378" y="19852"/>
                  </a:cubicBezTo>
                  <a:cubicBezTo>
                    <a:pt x="23151" y="19682"/>
                    <a:pt x="22866" y="19511"/>
                    <a:pt x="22582" y="19340"/>
                  </a:cubicBezTo>
                  <a:cubicBezTo>
                    <a:pt x="23208" y="19227"/>
                    <a:pt x="23777" y="18942"/>
                    <a:pt x="24402" y="18715"/>
                  </a:cubicBezTo>
                  <a:cubicBezTo>
                    <a:pt x="24971" y="18772"/>
                    <a:pt x="25483" y="19113"/>
                    <a:pt x="25767" y="19682"/>
                  </a:cubicBezTo>
                  <a:cubicBezTo>
                    <a:pt x="25881" y="19909"/>
                    <a:pt x="25938" y="20194"/>
                    <a:pt x="26109" y="20421"/>
                  </a:cubicBezTo>
                  <a:cubicBezTo>
                    <a:pt x="26222" y="20535"/>
                    <a:pt x="26393" y="20649"/>
                    <a:pt x="26564" y="20706"/>
                  </a:cubicBezTo>
                  <a:cubicBezTo>
                    <a:pt x="26775" y="20790"/>
                    <a:pt x="26987" y="20843"/>
                    <a:pt x="27199" y="20912"/>
                  </a:cubicBezTo>
                  <a:lnTo>
                    <a:pt x="27199" y="20912"/>
                  </a:lnTo>
                  <a:cubicBezTo>
                    <a:pt x="26739" y="20735"/>
                    <a:pt x="26248" y="20456"/>
                    <a:pt x="26052" y="19966"/>
                  </a:cubicBezTo>
                  <a:cubicBezTo>
                    <a:pt x="25995" y="19796"/>
                    <a:pt x="25938" y="19625"/>
                    <a:pt x="25881" y="19454"/>
                  </a:cubicBezTo>
                  <a:cubicBezTo>
                    <a:pt x="25711" y="18999"/>
                    <a:pt x="25312" y="18772"/>
                    <a:pt x="24914" y="18544"/>
                  </a:cubicBezTo>
                  <a:cubicBezTo>
                    <a:pt x="25085" y="18544"/>
                    <a:pt x="25255" y="18487"/>
                    <a:pt x="25426" y="18487"/>
                  </a:cubicBezTo>
                  <a:cubicBezTo>
                    <a:pt x="25502" y="18476"/>
                    <a:pt x="25578" y="18472"/>
                    <a:pt x="25654" y="18472"/>
                  </a:cubicBezTo>
                  <a:cubicBezTo>
                    <a:pt x="25976" y="18472"/>
                    <a:pt x="26298" y="18555"/>
                    <a:pt x="26621" y="18601"/>
                  </a:cubicBezTo>
                  <a:cubicBezTo>
                    <a:pt x="26962" y="18715"/>
                    <a:pt x="27303" y="18772"/>
                    <a:pt x="27644" y="18942"/>
                  </a:cubicBezTo>
                  <a:cubicBezTo>
                    <a:pt x="27189" y="18601"/>
                    <a:pt x="26621" y="18487"/>
                    <a:pt x="26052" y="18373"/>
                  </a:cubicBezTo>
                  <a:cubicBezTo>
                    <a:pt x="26166" y="18317"/>
                    <a:pt x="26336" y="18260"/>
                    <a:pt x="26450" y="18203"/>
                  </a:cubicBezTo>
                  <a:cubicBezTo>
                    <a:pt x="26507" y="18203"/>
                    <a:pt x="26564" y="18146"/>
                    <a:pt x="26621" y="18146"/>
                  </a:cubicBezTo>
                  <a:cubicBezTo>
                    <a:pt x="26962" y="17975"/>
                    <a:pt x="27360" y="17805"/>
                    <a:pt x="27701" y="17634"/>
                  </a:cubicBezTo>
                  <a:cubicBezTo>
                    <a:pt x="27947" y="17536"/>
                    <a:pt x="28150" y="17395"/>
                    <a:pt x="28347" y="17395"/>
                  </a:cubicBezTo>
                  <a:cubicBezTo>
                    <a:pt x="28379" y="17395"/>
                    <a:pt x="28410" y="17399"/>
                    <a:pt x="28441" y="17407"/>
                  </a:cubicBezTo>
                  <a:cubicBezTo>
                    <a:pt x="28377" y="17381"/>
                    <a:pt x="28307" y="17370"/>
                    <a:pt x="28233" y="17370"/>
                  </a:cubicBezTo>
                  <a:cubicBezTo>
                    <a:pt x="27980" y="17370"/>
                    <a:pt x="27681" y="17502"/>
                    <a:pt x="27417" y="17634"/>
                  </a:cubicBezTo>
                  <a:cubicBezTo>
                    <a:pt x="26734" y="17975"/>
                    <a:pt x="25995" y="18146"/>
                    <a:pt x="25312" y="18317"/>
                  </a:cubicBezTo>
                  <a:cubicBezTo>
                    <a:pt x="25028" y="18317"/>
                    <a:pt x="24744" y="18373"/>
                    <a:pt x="24459" y="18487"/>
                  </a:cubicBezTo>
                  <a:cubicBezTo>
                    <a:pt x="24288" y="18544"/>
                    <a:pt x="24061" y="18601"/>
                    <a:pt x="23833" y="18658"/>
                  </a:cubicBezTo>
                  <a:cubicBezTo>
                    <a:pt x="24004" y="18487"/>
                    <a:pt x="24232" y="18373"/>
                    <a:pt x="24402" y="18203"/>
                  </a:cubicBezTo>
                  <a:cubicBezTo>
                    <a:pt x="25255" y="17520"/>
                    <a:pt x="25597" y="16326"/>
                    <a:pt x="26336" y="15473"/>
                  </a:cubicBezTo>
                  <a:lnTo>
                    <a:pt x="26336" y="15473"/>
                  </a:lnTo>
                  <a:cubicBezTo>
                    <a:pt x="26052" y="15757"/>
                    <a:pt x="25767" y="16041"/>
                    <a:pt x="25540" y="16383"/>
                  </a:cubicBezTo>
                  <a:cubicBezTo>
                    <a:pt x="25369" y="16724"/>
                    <a:pt x="25199" y="17065"/>
                    <a:pt x="24971" y="17407"/>
                  </a:cubicBezTo>
                  <a:cubicBezTo>
                    <a:pt x="24402" y="18089"/>
                    <a:pt x="23549" y="18373"/>
                    <a:pt x="22923" y="18942"/>
                  </a:cubicBezTo>
                  <a:cubicBezTo>
                    <a:pt x="22582" y="18999"/>
                    <a:pt x="22298" y="19056"/>
                    <a:pt x="21956" y="19113"/>
                  </a:cubicBezTo>
                  <a:cubicBezTo>
                    <a:pt x="21558" y="18999"/>
                    <a:pt x="21103" y="18885"/>
                    <a:pt x="20705" y="18772"/>
                  </a:cubicBezTo>
                  <a:cubicBezTo>
                    <a:pt x="20421" y="18658"/>
                    <a:pt x="20136" y="18487"/>
                    <a:pt x="19909" y="18260"/>
                  </a:cubicBezTo>
                  <a:cubicBezTo>
                    <a:pt x="19909" y="18146"/>
                    <a:pt x="19909" y="18032"/>
                    <a:pt x="19909" y="17918"/>
                  </a:cubicBezTo>
                  <a:cubicBezTo>
                    <a:pt x="19795" y="16667"/>
                    <a:pt x="19681" y="15302"/>
                    <a:pt x="19795" y="13994"/>
                  </a:cubicBezTo>
                  <a:cubicBezTo>
                    <a:pt x="19909" y="12742"/>
                    <a:pt x="20250" y="11434"/>
                    <a:pt x="20705" y="10183"/>
                  </a:cubicBezTo>
                  <a:cubicBezTo>
                    <a:pt x="20933" y="9557"/>
                    <a:pt x="21160" y="8931"/>
                    <a:pt x="21501" y="8362"/>
                  </a:cubicBezTo>
                  <a:cubicBezTo>
                    <a:pt x="21672" y="8078"/>
                    <a:pt x="21843" y="7794"/>
                    <a:pt x="22013" y="7509"/>
                  </a:cubicBezTo>
                  <a:cubicBezTo>
                    <a:pt x="22070" y="7452"/>
                    <a:pt x="22525" y="6770"/>
                    <a:pt x="22525" y="6770"/>
                  </a:cubicBezTo>
                  <a:cubicBezTo>
                    <a:pt x="23208" y="8419"/>
                    <a:pt x="24232" y="9898"/>
                    <a:pt x="25597" y="10922"/>
                  </a:cubicBezTo>
                  <a:cubicBezTo>
                    <a:pt x="25711" y="11377"/>
                    <a:pt x="25711" y="11832"/>
                    <a:pt x="25597" y="12344"/>
                  </a:cubicBezTo>
                  <a:cubicBezTo>
                    <a:pt x="25597" y="12401"/>
                    <a:pt x="25597" y="12458"/>
                    <a:pt x="25540" y="12572"/>
                  </a:cubicBezTo>
                  <a:cubicBezTo>
                    <a:pt x="25483" y="12742"/>
                    <a:pt x="25369" y="12856"/>
                    <a:pt x="25255" y="13027"/>
                  </a:cubicBezTo>
                  <a:cubicBezTo>
                    <a:pt x="24914" y="13539"/>
                    <a:pt x="24516" y="13994"/>
                    <a:pt x="24175" y="14506"/>
                  </a:cubicBezTo>
                  <a:cubicBezTo>
                    <a:pt x="23890" y="14790"/>
                    <a:pt x="23549" y="14961"/>
                    <a:pt x="23208" y="15018"/>
                  </a:cubicBezTo>
                  <a:cubicBezTo>
                    <a:pt x="23066" y="15046"/>
                    <a:pt x="22923" y="15046"/>
                    <a:pt x="22781" y="15046"/>
                  </a:cubicBezTo>
                  <a:cubicBezTo>
                    <a:pt x="22639" y="15046"/>
                    <a:pt x="22497" y="15046"/>
                    <a:pt x="22355" y="15074"/>
                  </a:cubicBezTo>
                  <a:cubicBezTo>
                    <a:pt x="22089" y="15127"/>
                    <a:pt x="21873" y="15329"/>
                    <a:pt x="21614" y="15495"/>
                  </a:cubicBezTo>
                  <a:lnTo>
                    <a:pt x="21614" y="15495"/>
                  </a:lnTo>
                  <a:cubicBezTo>
                    <a:pt x="21790" y="15397"/>
                    <a:pt x="21987" y="15359"/>
                    <a:pt x="22184" y="15359"/>
                  </a:cubicBezTo>
                  <a:cubicBezTo>
                    <a:pt x="22256" y="15347"/>
                    <a:pt x="22328" y="15342"/>
                    <a:pt x="22400" y="15342"/>
                  </a:cubicBezTo>
                  <a:cubicBezTo>
                    <a:pt x="22595" y="15342"/>
                    <a:pt x="22787" y="15375"/>
                    <a:pt x="22963" y="15375"/>
                  </a:cubicBezTo>
                  <a:cubicBezTo>
                    <a:pt x="23028" y="15375"/>
                    <a:pt x="23091" y="15371"/>
                    <a:pt x="23151" y="15359"/>
                  </a:cubicBezTo>
                  <a:cubicBezTo>
                    <a:pt x="23378" y="15359"/>
                    <a:pt x="23606" y="15302"/>
                    <a:pt x="23777" y="15188"/>
                  </a:cubicBezTo>
                  <a:lnTo>
                    <a:pt x="23777" y="15188"/>
                  </a:lnTo>
                  <a:cubicBezTo>
                    <a:pt x="23606" y="15473"/>
                    <a:pt x="23435" y="15814"/>
                    <a:pt x="23378" y="16155"/>
                  </a:cubicBezTo>
                  <a:cubicBezTo>
                    <a:pt x="23265" y="16496"/>
                    <a:pt x="23265" y="16895"/>
                    <a:pt x="23094" y="17179"/>
                  </a:cubicBezTo>
                  <a:cubicBezTo>
                    <a:pt x="23265" y="16951"/>
                    <a:pt x="23435" y="16610"/>
                    <a:pt x="23492" y="16326"/>
                  </a:cubicBezTo>
                  <a:cubicBezTo>
                    <a:pt x="23606" y="16098"/>
                    <a:pt x="23606" y="15814"/>
                    <a:pt x="23720" y="15586"/>
                  </a:cubicBezTo>
                  <a:cubicBezTo>
                    <a:pt x="23890" y="15188"/>
                    <a:pt x="24232" y="14904"/>
                    <a:pt x="24516" y="14562"/>
                  </a:cubicBezTo>
                  <a:cubicBezTo>
                    <a:pt x="24800" y="14221"/>
                    <a:pt x="25085" y="13823"/>
                    <a:pt x="25312" y="13425"/>
                  </a:cubicBezTo>
                  <a:lnTo>
                    <a:pt x="25312" y="13425"/>
                  </a:lnTo>
                  <a:cubicBezTo>
                    <a:pt x="25142" y="13994"/>
                    <a:pt x="25142" y="14619"/>
                    <a:pt x="25369" y="15131"/>
                  </a:cubicBezTo>
                  <a:cubicBezTo>
                    <a:pt x="25255" y="14790"/>
                    <a:pt x="25312" y="14278"/>
                    <a:pt x="25426" y="13880"/>
                  </a:cubicBezTo>
                  <a:cubicBezTo>
                    <a:pt x="25540" y="13368"/>
                    <a:pt x="25767" y="12913"/>
                    <a:pt x="25938" y="12401"/>
                  </a:cubicBezTo>
                  <a:cubicBezTo>
                    <a:pt x="26052" y="12003"/>
                    <a:pt x="26109" y="11605"/>
                    <a:pt x="26052" y="11263"/>
                  </a:cubicBezTo>
                  <a:lnTo>
                    <a:pt x="26052" y="11263"/>
                  </a:lnTo>
                  <a:cubicBezTo>
                    <a:pt x="26222" y="11377"/>
                    <a:pt x="26393" y="11434"/>
                    <a:pt x="26564" y="11548"/>
                  </a:cubicBezTo>
                  <a:cubicBezTo>
                    <a:pt x="26564" y="11548"/>
                    <a:pt x="27246" y="12003"/>
                    <a:pt x="27644" y="12685"/>
                  </a:cubicBezTo>
                  <a:cubicBezTo>
                    <a:pt x="28327" y="13994"/>
                    <a:pt x="27133" y="16838"/>
                    <a:pt x="27133" y="16838"/>
                  </a:cubicBezTo>
                  <a:cubicBezTo>
                    <a:pt x="27531" y="16269"/>
                    <a:pt x="27872" y="15529"/>
                    <a:pt x="28043" y="14790"/>
                  </a:cubicBezTo>
                  <a:cubicBezTo>
                    <a:pt x="28156" y="14961"/>
                    <a:pt x="28327" y="15074"/>
                    <a:pt x="28498" y="15188"/>
                  </a:cubicBezTo>
                  <a:cubicBezTo>
                    <a:pt x="28725" y="15302"/>
                    <a:pt x="29010" y="15359"/>
                    <a:pt x="29237" y="15529"/>
                  </a:cubicBezTo>
                  <a:cubicBezTo>
                    <a:pt x="29692" y="15757"/>
                    <a:pt x="30033" y="16155"/>
                    <a:pt x="30261" y="16610"/>
                  </a:cubicBezTo>
                  <a:cubicBezTo>
                    <a:pt x="30261" y="16098"/>
                    <a:pt x="29920" y="15700"/>
                    <a:pt x="29522" y="15416"/>
                  </a:cubicBezTo>
                  <a:cubicBezTo>
                    <a:pt x="29180" y="15074"/>
                    <a:pt x="28725" y="14904"/>
                    <a:pt x="28384" y="14506"/>
                  </a:cubicBezTo>
                  <a:cubicBezTo>
                    <a:pt x="28270" y="14392"/>
                    <a:pt x="28213" y="14278"/>
                    <a:pt x="28156" y="14107"/>
                  </a:cubicBezTo>
                  <a:cubicBezTo>
                    <a:pt x="28270" y="13482"/>
                    <a:pt x="28270" y="12970"/>
                    <a:pt x="28156" y="12572"/>
                  </a:cubicBezTo>
                  <a:cubicBezTo>
                    <a:pt x="28099" y="12458"/>
                    <a:pt x="27986" y="12287"/>
                    <a:pt x="27929" y="12173"/>
                  </a:cubicBezTo>
                  <a:lnTo>
                    <a:pt x="27929" y="12173"/>
                  </a:lnTo>
                  <a:cubicBezTo>
                    <a:pt x="27988" y="12180"/>
                    <a:pt x="28049" y="12183"/>
                    <a:pt x="28112" y="12183"/>
                  </a:cubicBezTo>
                  <a:cubicBezTo>
                    <a:pt x="28433" y="12183"/>
                    <a:pt x="28786" y="12109"/>
                    <a:pt x="29122" y="12109"/>
                  </a:cubicBezTo>
                  <a:cubicBezTo>
                    <a:pt x="29280" y="12109"/>
                    <a:pt x="29434" y="12125"/>
                    <a:pt x="29578" y="12173"/>
                  </a:cubicBezTo>
                  <a:cubicBezTo>
                    <a:pt x="29863" y="12287"/>
                    <a:pt x="30090" y="12515"/>
                    <a:pt x="30318" y="12799"/>
                  </a:cubicBezTo>
                  <a:cubicBezTo>
                    <a:pt x="30204" y="12458"/>
                    <a:pt x="29920" y="12230"/>
                    <a:pt x="29578" y="12060"/>
                  </a:cubicBezTo>
                  <a:cubicBezTo>
                    <a:pt x="29237" y="11889"/>
                    <a:pt x="28839" y="11775"/>
                    <a:pt x="28384" y="11775"/>
                  </a:cubicBezTo>
                  <a:cubicBezTo>
                    <a:pt x="28099" y="11775"/>
                    <a:pt x="27815" y="11775"/>
                    <a:pt x="27531" y="11718"/>
                  </a:cubicBezTo>
                  <a:cubicBezTo>
                    <a:pt x="27246" y="11434"/>
                    <a:pt x="26962" y="11206"/>
                    <a:pt x="26962" y="11206"/>
                  </a:cubicBezTo>
                  <a:cubicBezTo>
                    <a:pt x="26279" y="10808"/>
                    <a:pt x="25654" y="10183"/>
                    <a:pt x="25199" y="9500"/>
                  </a:cubicBezTo>
                  <a:cubicBezTo>
                    <a:pt x="25881" y="9216"/>
                    <a:pt x="26507" y="8647"/>
                    <a:pt x="27189" y="8306"/>
                  </a:cubicBezTo>
                  <a:cubicBezTo>
                    <a:pt x="27986" y="7964"/>
                    <a:pt x="28839" y="7964"/>
                    <a:pt x="29635" y="7964"/>
                  </a:cubicBezTo>
                  <a:cubicBezTo>
                    <a:pt x="29806" y="7964"/>
                    <a:pt x="29977" y="8021"/>
                    <a:pt x="30147" y="8021"/>
                  </a:cubicBezTo>
                  <a:cubicBezTo>
                    <a:pt x="29588" y="7846"/>
                    <a:pt x="29029" y="7693"/>
                    <a:pt x="28470" y="7693"/>
                  </a:cubicBezTo>
                  <a:cubicBezTo>
                    <a:pt x="28119" y="7693"/>
                    <a:pt x="27768" y="7754"/>
                    <a:pt x="27417" y="7907"/>
                  </a:cubicBezTo>
                  <a:cubicBezTo>
                    <a:pt x="26677" y="8135"/>
                    <a:pt x="26052" y="8761"/>
                    <a:pt x="25312" y="8931"/>
                  </a:cubicBezTo>
                  <a:cubicBezTo>
                    <a:pt x="25236" y="8931"/>
                    <a:pt x="25135" y="8957"/>
                    <a:pt x="25043" y="8957"/>
                  </a:cubicBezTo>
                  <a:cubicBezTo>
                    <a:pt x="24996" y="8957"/>
                    <a:pt x="24952" y="8950"/>
                    <a:pt x="24914" y="8931"/>
                  </a:cubicBezTo>
                  <a:cubicBezTo>
                    <a:pt x="24402" y="7964"/>
                    <a:pt x="23492" y="4950"/>
                    <a:pt x="23435" y="4779"/>
                  </a:cubicBezTo>
                  <a:cubicBezTo>
                    <a:pt x="23435" y="4779"/>
                    <a:pt x="22582" y="4267"/>
                    <a:pt x="22070" y="3869"/>
                  </a:cubicBezTo>
                  <a:cubicBezTo>
                    <a:pt x="20852" y="4518"/>
                    <a:pt x="19548" y="4936"/>
                    <a:pt x="18239" y="4936"/>
                  </a:cubicBezTo>
                  <a:cubicBezTo>
                    <a:pt x="17714" y="4936"/>
                    <a:pt x="17188" y="4869"/>
                    <a:pt x="16666" y="4722"/>
                  </a:cubicBezTo>
                  <a:cubicBezTo>
                    <a:pt x="16439" y="4495"/>
                    <a:pt x="16268" y="4210"/>
                    <a:pt x="16098" y="3926"/>
                  </a:cubicBezTo>
                  <a:cubicBezTo>
                    <a:pt x="15927" y="3755"/>
                    <a:pt x="15813" y="3528"/>
                    <a:pt x="15756" y="3300"/>
                  </a:cubicBezTo>
                  <a:cubicBezTo>
                    <a:pt x="15927" y="2788"/>
                    <a:pt x="16211" y="2276"/>
                    <a:pt x="16496" y="1707"/>
                  </a:cubicBezTo>
                  <a:cubicBezTo>
                    <a:pt x="16780" y="1195"/>
                    <a:pt x="17008" y="570"/>
                    <a:pt x="170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66"/>
            <p:cNvSpPr/>
            <p:nvPr/>
          </p:nvSpPr>
          <p:spPr>
            <a:xfrm>
              <a:off x="2658850" y="564050"/>
              <a:ext cx="273050" cy="379425"/>
            </a:xfrm>
            <a:custGeom>
              <a:avLst/>
              <a:gdLst/>
              <a:ahLst/>
              <a:cxnLst/>
              <a:rect l="l" t="t" r="r" b="b"/>
              <a:pathLst>
                <a:path w="10922" h="15177" extrusionOk="0">
                  <a:moveTo>
                    <a:pt x="8720" y="1"/>
                  </a:moveTo>
                  <a:cubicBezTo>
                    <a:pt x="8382" y="1"/>
                    <a:pt x="8047" y="167"/>
                    <a:pt x="7850" y="444"/>
                  </a:cubicBezTo>
                  <a:lnTo>
                    <a:pt x="7793" y="614"/>
                  </a:lnTo>
                  <a:cubicBezTo>
                    <a:pt x="7509" y="1070"/>
                    <a:pt x="7622" y="1638"/>
                    <a:pt x="8078" y="1923"/>
                  </a:cubicBezTo>
                  <a:cubicBezTo>
                    <a:pt x="7926" y="1828"/>
                    <a:pt x="7762" y="1784"/>
                    <a:pt x="7599" y="1784"/>
                  </a:cubicBezTo>
                  <a:cubicBezTo>
                    <a:pt x="7275" y="1784"/>
                    <a:pt x="6959" y="1961"/>
                    <a:pt x="6769" y="2264"/>
                  </a:cubicBezTo>
                  <a:lnTo>
                    <a:pt x="6712" y="2435"/>
                  </a:lnTo>
                  <a:cubicBezTo>
                    <a:pt x="6428" y="2833"/>
                    <a:pt x="6542" y="3402"/>
                    <a:pt x="6997" y="3686"/>
                  </a:cubicBezTo>
                  <a:cubicBezTo>
                    <a:pt x="6845" y="3591"/>
                    <a:pt x="6687" y="3547"/>
                    <a:pt x="6533" y="3547"/>
                  </a:cubicBezTo>
                  <a:cubicBezTo>
                    <a:pt x="6226" y="3547"/>
                    <a:pt x="5935" y="3724"/>
                    <a:pt x="5745" y="4027"/>
                  </a:cubicBezTo>
                  <a:lnTo>
                    <a:pt x="5632" y="4198"/>
                  </a:lnTo>
                  <a:cubicBezTo>
                    <a:pt x="5347" y="4653"/>
                    <a:pt x="5461" y="5222"/>
                    <a:pt x="5916" y="5449"/>
                  </a:cubicBezTo>
                  <a:cubicBezTo>
                    <a:pt x="5764" y="5374"/>
                    <a:pt x="5606" y="5336"/>
                    <a:pt x="5453" y="5336"/>
                  </a:cubicBezTo>
                  <a:cubicBezTo>
                    <a:pt x="5145" y="5336"/>
                    <a:pt x="4854" y="5487"/>
                    <a:pt x="4665" y="5791"/>
                  </a:cubicBezTo>
                  <a:lnTo>
                    <a:pt x="4551" y="5961"/>
                  </a:lnTo>
                  <a:cubicBezTo>
                    <a:pt x="4267" y="6416"/>
                    <a:pt x="4437" y="6985"/>
                    <a:pt x="4835" y="7213"/>
                  </a:cubicBezTo>
                  <a:cubicBezTo>
                    <a:pt x="4714" y="7143"/>
                    <a:pt x="4576" y="7111"/>
                    <a:pt x="4435" y="7111"/>
                  </a:cubicBezTo>
                  <a:cubicBezTo>
                    <a:pt x="4116" y="7111"/>
                    <a:pt x="3781" y="7278"/>
                    <a:pt x="3584" y="7554"/>
                  </a:cubicBezTo>
                  <a:lnTo>
                    <a:pt x="3470" y="7725"/>
                  </a:lnTo>
                  <a:cubicBezTo>
                    <a:pt x="3243" y="8180"/>
                    <a:pt x="3356" y="8748"/>
                    <a:pt x="3755" y="9033"/>
                  </a:cubicBezTo>
                  <a:cubicBezTo>
                    <a:pt x="3622" y="8938"/>
                    <a:pt x="3470" y="8894"/>
                    <a:pt x="3316" y="8894"/>
                  </a:cubicBezTo>
                  <a:cubicBezTo>
                    <a:pt x="3009" y="8894"/>
                    <a:pt x="2693" y="9071"/>
                    <a:pt x="2503" y="9374"/>
                  </a:cubicBezTo>
                  <a:lnTo>
                    <a:pt x="2446" y="9545"/>
                  </a:lnTo>
                  <a:cubicBezTo>
                    <a:pt x="2162" y="9943"/>
                    <a:pt x="2276" y="10512"/>
                    <a:pt x="2731" y="10796"/>
                  </a:cubicBezTo>
                  <a:cubicBezTo>
                    <a:pt x="2579" y="10701"/>
                    <a:pt x="2415" y="10657"/>
                    <a:pt x="2255" y="10657"/>
                  </a:cubicBezTo>
                  <a:cubicBezTo>
                    <a:pt x="1934" y="10657"/>
                    <a:pt x="1631" y="10834"/>
                    <a:pt x="1479" y="11137"/>
                  </a:cubicBezTo>
                  <a:lnTo>
                    <a:pt x="1366" y="11308"/>
                  </a:lnTo>
                  <a:cubicBezTo>
                    <a:pt x="1081" y="11706"/>
                    <a:pt x="1195" y="12275"/>
                    <a:pt x="1650" y="12560"/>
                  </a:cubicBezTo>
                  <a:cubicBezTo>
                    <a:pt x="1498" y="12465"/>
                    <a:pt x="1334" y="12420"/>
                    <a:pt x="1174" y="12420"/>
                  </a:cubicBezTo>
                  <a:cubicBezTo>
                    <a:pt x="854" y="12420"/>
                    <a:pt x="550" y="12597"/>
                    <a:pt x="399" y="12901"/>
                  </a:cubicBezTo>
                  <a:lnTo>
                    <a:pt x="285" y="13071"/>
                  </a:lnTo>
                  <a:cubicBezTo>
                    <a:pt x="0" y="13526"/>
                    <a:pt x="114" y="14095"/>
                    <a:pt x="569" y="14323"/>
                  </a:cubicBezTo>
                  <a:lnTo>
                    <a:pt x="1764" y="15062"/>
                  </a:lnTo>
                  <a:cubicBezTo>
                    <a:pt x="1915" y="15138"/>
                    <a:pt x="2080" y="15176"/>
                    <a:pt x="2240" y="15176"/>
                  </a:cubicBezTo>
                  <a:cubicBezTo>
                    <a:pt x="2560" y="15176"/>
                    <a:pt x="2863" y="15024"/>
                    <a:pt x="3015" y="14721"/>
                  </a:cubicBezTo>
                  <a:lnTo>
                    <a:pt x="3129" y="14550"/>
                  </a:lnTo>
                  <a:cubicBezTo>
                    <a:pt x="3413" y="14095"/>
                    <a:pt x="3300" y="13527"/>
                    <a:pt x="2845" y="13299"/>
                  </a:cubicBezTo>
                  <a:lnTo>
                    <a:pt x="2845" y="13299"/>
                  </a:lnTo>
                  <a:cubicBezTo>
                    <a:pt x="2984" y="13369"/>
                    <a:pt x="3128" y="13401"/>
                    <a:pt x="3270" y="13401"/>
                  </a:cubicBezTo>
                  <a:cubicBezTo>
                    <a:pt x="3591" y="13401"/>
                    <a:pt x="3898" y="13234"/>
                    <a:pt x="4096" y="12958"/>
                  </a:cubicBezTo>
                  <a:lnTo>
                    <a:pt x="4210" y="12787"/>
                  </a:lnTo>
                  <a:cubicBezTo>
                    <a:pt x="4494" y="12332"/>
                    <a:pt x="4323" y="11763"/>
                    <a:pt x="3925" y="11536"/>
                  </a:cubicBezTo>
                  <a:lnTo>
                    <a:pt x="3925" y="11536"/>
                  </a:lnTo>
                  <a:cubicBezTo>
                    <a:pt x="4047" y="11605"/>
                    <a:pt x="4185" y="11638"/>
                    <a:pt x="4325" y="11638"/>
                  </a:cubicBezTo>
                  <a:cubicBezTo>
                    <a:pt x="4645" y="11638"/>
                    <a:pt x="4979" y="11471"/>
                    <a:pt x="5177" y="11194"/>
                  </a:cubicBezTo>
                  <a:lnTo>
                    <a:pt x="5290" y="11024"/>
                  </a:lnTo>
                  <a:cubicBezTo>
                    <a:pt x="5518" y="10569"/>
                    <a:pt x="5404" y="10000"/>
                    <a:pt x="5006" y="9715"/>
                  </a:cubicBezTo>
                  <a:lnTo>
                    <a:pt x="5006" y="9715"/>
                  </a:lnTo>
                  <a:cubicBezTo>
                    <a:pt x="5139" y="9810"/>
                    <a:pt x="5290" y="9854"/>
                    <a:pt x="5444" y="9854"/>
                  </a:cubicBezTo>
                  <a:cubicBezTo>
                    <a:pt x="5752" y="9854"/>
                    <a:pt x="6068" y="9678"/>
                    <a:pt x="6257" y="9374"/>
                  </a:cubicBezTo>
                  <a:lnTo>
                    <a:pt x="6314" y="9204"/>
                  </a:lnTo>
                  <a:cubicBezTo>
                    <a:pt x="6599" y="8805"/>
                    <a:pt x="6485" y="8237"/>
                    <a:pt x="6030" y="7952"/>
                  </a:cubicBezTo>
                  <a:lnTo>
                    <a:pt x="6030" y="7952"/>
                  </a:lnTo>
                  <a:cubicBezTo>
                    <a:pt x="6182" y="8047"/>
                    <a:pt x="6346" y="8091"/>
                    <a:pt x="6506" y="8091"/>
                  </a:cubicBezTo>
                  <a:cubicBezTo>
                    <a:pt x="6826" y="8091"/>
                    <a:pt x="7130" y="7914"/>
                    <a:pt x="7281" y="7611"/>
                  </a:cubicBezTo>
                  <a:lnTo>
                    <a:pt x="7395" y="7440"/>
                  </a:lnTo>
                  <a:cubicBezTo>
                    <a:pt x="7679" y="6985"/>
                    <a:pt x="7566" y="6416"/>
                    <a:pt x="7111" y="6189"/>
                  </a:cubicBezTo>
                  <a:lnTo>
                    <a:pt x="7111" y="6189"/>
                  </a:lnTo>
                  <a:cubicBezTo>
                    <a:pt x="7262" y="6265"/>
                    <a:pt x="7420" y="6303"/>
                    <a:pt x="7574" y="6303"/>
                  </a:cubicBezTo>
                  <a:cubicBezTo>
                    <a:pt x="7882" y="6303"/>
                    <a:pt x="8172" y="6151"/>
                    <a:pt x="8362" y="5848"/>
                  </a:cubicBezTo>
                  <a:lnTo>
                    <a:pt x="8476" y="5677"/>
                  </a:lnTo>
                  <a:cubicBezTo>
                    <a:pt x="8760" y="5222"/>
                    <a:pt x="8646" y="4653"/>
                    <a:pt x="8191" y="4426"/>
                  </a:cubicBezTo>
                  <a:lnTo>
                    <a:pt x="8191" y="4426"/>
                  </a:lnTo>
                  <a:cubicBezTo>
                    <a:pt x="8330" y="4495"/>
                    <a:pt x="8475" y="4527"/>
                    <a:pt x="8616" y="4527"/>
                  </a:cubicBezTo>
                  <a:cubicBezTo>
                    <a:pt x="8938" y="4527"/>
                    <a:pt x="9245" y="4361"/>
                    <a:pt x="9443" y="4084"/>
                  </a:cubicBezTo>
                  <a:lnTo>
                    <a:pt x="9556" y="3914"/>
                  </a:lnTo>
                  <a:cubicBezTo>
                    <a:pt x="9841" y="3459"/>
                    <a:pt x="9670" y="2890"/>
                    <a:pt x="9272" y="2605"/>
                  </a:cubicBezTo>
                  <a:lnTo>
                    <a:pt x="9272" y="2605"/>
                  </a:lnTo>
                  <a:cubicBezTo>
                    <a:pt x="9424" y="2700"/>
                    <a:pt x="9582" y="2744"/>
                    <a:pt x="9735" y="2744"/>
                  </a:cubicBezTo>
                  <a:cubicBezTo>
                    <a:pt x="10043" y="2744"/>
                    <a:pt x="10334" y="2567"/>
                    <a:pt x="10523" y="2264"/>
                  </a:cubicBezTo>
                  <a:lnTo>
                    <a:pt x="10637" y="2150"/>
                  </a:lnTo>
                  <a:cubicBezTo>
                    <a:pt x="10922" y="1695"/>
                    <a:pt x="10751" y="1126"/>
                    <a:pt x="10353" y="842"/>
                  </a:cubicBezTo>
                  <a:lnTo>
                    <a:pt x="9158" y="103"/>
                  </a:lnTo>
                  <a:cubicBezTo>
                    <a:pt x="9019" y="33"/>
                    <a:pt x="8869" y="1"/>
                    <a:pt x="87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66"/>
            <p:cNvSpPr/>
            <p:nvPr/>
          </p:nvSpPr>
          <p:spPr>
            <a:xfrm>
              <a:off x="3085450" y="694575"/>
              <a:ext cx="210500" cy="176375"/>
            </a:xfrm>
            <a:custGeom>
              <a:avLst/>
              <a:gdLst/>
              <a:ahLst/>
              <a:cxnLst/>
              <a:rect l="l" t="t" r="r" b="b"/>
              <a:pathLst>
                <a:path w="8420" h="7055" extrusionOk="0">
                  <a:moveTo>
                    <a:pt x="1878" y="1"/>
                  </a:moveTo>
                  <a:lnTo>
                    <a:pt x="1" y="3129"/>
                  </a:lnTo>
                  <a:lnTo>
                    <a:pt x="6542" y="7054"/>
                  </a:lnTo>
                  <a:lnTo>
                    <a:pt x="8419" y="3983"/>
                  </a:lnTo>
                  <a:lnTo>
                    <a:pt x="1878" y="1"/>
                  </a:lnTo>
                  <a:close/>
                </a:path>
              </a:pathLst>
            </a:custGeom>
            <a:solidFill>
              <a:srgbClr val="FEC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66"/>
            <p:cNvSpPr/>
            <p:nvPr/>
          </p:nvSpPr>
          <p:spPr>
            <a:xfrm>
              <a:off x="2887800" y="1316000"/>
              <a:ext cx="120900" cy="305775"/>
            </a:xfrm>
            <a:custGeom>
              <a:avLst/>
              <a:gdLst/>
              <a:ahLst/>
              <a:cxnLst/>
              <a:rect l="l" t="t" r="r" b="b"/>
              <a:pathLst>
                <a:path w="4836" h="12231" extrusionOk="0">
                  <a:moveTo>
                    <a:pt x="2162" y="1"/>
                  </a:moveTo>
                  <a:cubicBezTo>
                    <a:pt x="1479" y="58"/>
                    <a:pt x="1195" y="854"/>
                    <a:pt x="1138" y="1537"/>
                  </a:cubicBezTo>
                  <a:cubicBezTo>
                    <a:pt x="910" y="3300"/>
                    <a:pt x="1024" y="5120"/>
                    <a:pt x="1650" y="6713"/>
                  </a:cubicBezTo>
                  <a:cubicBezTo>
                    <a:pt x="455" y="8249"/>
                    <a:pt x="0" y="10239"/>
                    <a:pt x="57" y="12230"/>
                  </a:cubicBezTo>
                  <a:cubicBezTo>
                    <a:pt x="1422" y="11889"/>
                    <a:pt x="2901" y="11775"/>
                    <a:pt x="4323" y="10979"/>
                  </a:cubicBezTo>
                  <a:cubicBezTo>
                    <a:pt x="4835" y="7737"/>
                    <a:pt x="4494" y="4324"/>
                    <a:pt x="3356" y="1195"/>
                  </a:cubicBezTo>
                  <a:cubicBezTo>
                    <a:pt x="3129" y="627"/>
                    <a:pt x="2787" y="1"/>
                    <a:pt x="21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66"/>
            <p:cNvSpPr/>
            <p:nvPr/>
          </p:nvSpPr>
          <p:spPr>
            <a:xfrm>
              <a:off x="2842300" y="1584775"/>
              <a:ext cx="203375" cy="287275"/>
            </a:xfrm>
            <a:custGeom>
              <a:avLst/>
              <a:gdLst/>
              <a:ahLst/>
              <a:cxnLst/>
              <a:rect l="l" t="t" r="r" b="b"/>
              <a:pathLst>
                <a:path w="8135" h="11491" extrusionOk="0">
                  <a:moveTo>
                    <a:pt x="5916" y="0"/>
                  </a:moveTo>
                  <a:lnTo>
                    <a:pt x="0" y="5575"/>
                  </a:lnTo>
                  <a:lnTo>
                    <a:pt x="1536" y="11490"/>
                  </a:lnTo>
                  <a:lnTo>
                    <a:pt x="8134" y="5347"/>
                  </a:lnTo>
                  <a:lnTo>
                    <a:pt x="59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66"/>
            <p:cNvSpPr/>
            <p:nvPr/>
          </p:nvSpPr>
          <p:spPr>
            <a:xfrm>
              <a:off x="2812425" y="1434050"/>
              <a:ext cx="190575" cy="302350"/>
            </a:xfrm>
            <a:custGeom>
              <a:avLst/>
              <a:gdLst/>
              <a:ahLst/>
              <a:cxnLst/>
              <a:rect l="l" t="t" r="r" b="b"/>
              <a:pathLst>
                <a:path w="7623" h="12094" extrusionOk="0">
                  <a:moveTo>
                    <a:pt x="5575" y="0"/>
                  </a:moveTo>
                  <a:cubicBezTo>
                    <a:pt x="3584" y="3982"/>
                    <a:pt x="1821" y="7906"/>
                    <a:pt x="1" y="11888"/>
                  </a:cubicBezTo>
                  <a:cubicBezTo>
                    <a:pt x="471" y="12027"/>
                    <a:pt x="965" y="12094"/>
                    <a:pt x="1466" y="12094"/>
                  </a:cubicBezTo>
                  <a:cubicBezTo>
                    <a:pt x="3628" y="12094"/>
                    <a:pt x="5902" y="10849"/>
                    <a:pt x="6826" y="8817"/>
                  </a:cubicBezTo>
                  <a:cubicBezTo>
                    <a:pt x="7452" y="7451"/>
                    <a:pt x="7623" y="3527"/>
                    <a:pt x="7623" y="3527"/>
                  </a:cubicBezTo>
                  <a:cubicBezTo>
                    <a:pt x="7623" y="3527"/>
                    <a:pt x="6201" y="1422"/>
                    <a:pt x="55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66"/>
            <p:cNvSpPr/>
            <p:nvPr/>
          </p:nvSpPr>
          <p:spPr>
            <a:xfrm>
              <a:off x="2812425" y="1643075"/>
              <a:ext cx="1140500" cy="1001625"/>
            </a:xfrm>
            <a:custGeom>
              <a:avLst/>
              <a:gdLst/>
              <a:ahLst/>
              <a:cxnLst/>
              <a:rect l="l" t="t" r="r" b="b"/>
              <a:pathLst>
                <a:path w="45620" h="40065" extrusionOk="0">
                  <a:moveTo>
                    <a:pt x="9329" y="1"/>
                  </a:moveTo>
                  <a:lnTo>
                    <a:pt x="1" y="9443"/>
                  </a:lnTo>
                  <a:cubicBezTo>
                    <a:pt x="1" y="9443"/>
                    <a:pt x="10239" y="39533"/>
                    <a:pt x="15927" y="40045"/>
                  </a:cubicBezTo>
                  <a:cubicBezTo>
                    <a:pt x="16056" y="40058"/>
                    <a:pt x="16194" y="40064"/>
                    <a:pt x="16339" y="40064"/>
                  </a:cubicBezTo>
                  <a:cubicBezTo>
                    <a:pt x="22576" y="40064"/>
                    <a:pt x="43003" y="28384"/>
                    <a:pt x="43003" y="28384"/>
                  </a:cubicBezTo>
                  <a:lnTo>
                    <a:pt x="45619" y="14335"/>
                  </a:lnTo>
                  <a:lnTo>
                    <a:pt x="43401" y="2276"/>
                  </a:lnTo>
                  <a:cubicBezTo>
                    <a:pt x="43401" y="2276"/>
                    <a:pt x="36518" y="4779"/>
                    <a:pt x="34755" y="6257"/>
                  </a:cubicBezTo>
                  <a:cubicBezTo>
                    <a:pt x="33011" y="7663"/>
                    <a:pt x="21761" y="19800"/>
                    <a:pt x="20352" y="19800"/>
                  </a:cubicBezTo>
                  <a:cubicBezTo>
                    <a:pt x="20335" y="19800"/>
                    <a:pt x="20321" y="19798"/>
                    <a:pt x="20307" y="19795"/>
                  </a:cubicBezTo>
                  <a:cubicBezTo>
                    <a:pt x="18544" y="19397"/>
                    <a:pt x="9329" y="1"/>
                    <a:pt x="9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66"/>
            <p:cNvSpPr/>
            <p:nvPr/>
          </p:nvSpPr>
          <p:spPr>
            <a:xfrm>
              <a:off x="3702625" y="1941700"/>
              <a:ext cx="82500" cy="496325"/>
            </a:xfrm>
            <a:custGeom>
              <a:avLst/>
              <a:gdLst/>
              <a:ahLst/>
              <a:cxnLst/>
              <a:rect l="l" t="t" r="r" b="b"/>
              <a:pathLst>
                <a:path w="3300" h="19853" fill="none" extrusionOk="0">
                  <a:moveTo>
                    <a:pt x="0" y="19852"/>
                  </a:moveTo>
                  <a:cubicBezTo>
                    <a:pt x="2617" y="13595"/>
                    <a:pt x="3299" y="6599"/>
                    <a:pt x="1877" y="1"/>
                  </a:cubicBezTo>
                </a:path>
              </a:pathLst>
            </a:custGeom>
            <a:noFill/>
            <a:ln w="18475" cap="rnd" cmpd="sng">
              <a:solidFill>
                <a:schemeClr val="dk2"/>
              </a:solidFill>
              <a:prstDash val="solid"/>
              <a:miter lim="568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66"/>
            <p:cNvSpPr/>
            <p:nvPr/>
          </p:nvSpPr>
          <p:spPr>
            <a:xfrm>
              <a:off x="3743850" y="2221850"/>
              <a:ext cx="105250" cy="199100"/>
            </a:xfrm>
            <a:custGeom>
              <a:avLst/>
              <a:gdLst/>
              <a:ahLst/>
              <a:cxnLst/>
              <a:rect l="l" t="t" r="r" b="b"/>
              <a:pathLst>
                <a:path w="4210" h="7964" fill="none" extrusionOk="0">
                  <a:moveTo>
                    <a:pt x="1" y="7964"/>
                  </a:moveTo>
                  <a:cubicBezTo>
                    <a:pt x="2219" y="5916"/>
                    <a:pt x="3755" y="3015"/>
                    <a:pt x="4210" y="0"/>
                  </a:cubicBezTo>
                </a:path>
              </a:pathLst>
            </a:custGeom>
            <a:noFill/>
            <a:ln w="18475" cap="rnd" cmpd="sng">
              <a:solidFill>
                <a:schemeClr val="dk2"/>
              </a:solidFill>
              <a:prstDash val="solid"/>
              <a:miter lim="568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66"/>
            <p:cNvSpPr/>
            <p:nvPr/>
          </p:nvSpPr>
          <p:spPr>
            <a:xfrm>
              <a:off x="2786825" y="1618900"/>
              <a:ext cx="345575" cy="411000"/>
            </a:xfrm>
            <a:custGeom>
              <a:avLst/>
              <a:gdLst/>
              <a:ahLst/>
              <a:cxnLst/>
              <a:rect l="l" t="t" r="r" b="b"/>
              <a:pathLst>
                <a:path w="13823" h="16440" extrusionOk="0">
                  <a:moveTo>
                    <a:pt x="10637" y="1"/>
                  </a:moveTo>
                  <a:lnTo>
                    <a:pt x="1" y="10694"/>
                  </a:lnTo>
                  <a:lnTo>
                    <a:pt x="2048" y="16439"/>
                  </a:lnTo>
                  <a:lnTo>
                    <a:pt x="13823" y="5063"/>
                  </a:lnTo>
                  <a:lnTo>
                    <a:pt x="10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66"/>
            <p:cNvSpPr/>
            <p:nvPr/>
          </p:nvSpPr>
          <p:spPr>
            <a:xfrm>
              <a:off x="3583175" y="1645925"/>
              <a:ext cx="553175" cy="2633625"/>
            </a:xfrm>
            <a:custGeom>
              <a:avLst/>
              <a:gdLst/>
              <a:ahLst/>
              <a:cxnLst/>
              <a:rect l="l" t="t" r="r" b="b"/>
              <a:pathLst>
                <a:path w="22127" h="105345" extrusionOk="0">
                  <a:moveTo>
                    <a:pt x="17690" y="0"/>
                  </a:moveTo>
                  <a:cubicBezTo>
                    <a:pt x="17690" y="0"/>
                    <a:pt x="6143" y="4266"/>
                    <a:pt x="5574" y="7850"/>
                  </a:cubicBezTo>
                  <a:cubicBezTo>
                    <a:pt x="2560" y="25824"/>
                    <a:pt x="0" y="103808"/>
                    <a:pt x="0" y="103808"/>
                  </a:cubicBezTo>
                  <a:lnTo>
                    <a:pt x="22070" y="105344"/>
                  </a:lnTo>
                  <a:cubicBezTo>
                    <a:pt x="22070" y="105344"/>
                    <a:pt x="22127" y="30147"/>
                    <a:pt x="22127" y="19283"/>
                  </a:cubicBezTo>
                  <a:cubicBezTo>
                    <a:pt x="22127" y="8419"/>
                    <a:pt x="17690" y="0"/>
                    <a:pt x="176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66"/>
            <p:cNvSpPr/>
            <p:nvPr/>
          </p:nvSpPr>
          <p:spPr>
            <a:xfrm>
              <a:off x="3840550" y="1637400"/>
              <a:ext cx="310025" cy="803450"/>
            </a:xfrm>
            <a:custGeom>
              <a:avLst/>
              <a:gdLst/>
              <a:ahLst/>
              <a:cxnLst/>
              <a:rect l="l" t="t" r="r" b="b"/>
              <a:pathLst>
                <a:path w="12401" h="32138" extrusionOk="0">
                  <a:moveTo>
                    <a:pt x="8134" y="0"/>
                  </a:moveTo>
                  <a:cubicBezTo>
                    <a:pt x="8134" y="0"/>
                    <a:pt x="4665" y="910"/>
                    <a:pt x="3015" y="1706"/>
                  </a:cubicBezTo>
                  <a:cubicBezTo>
                    <a:pt x="1366" y="2446"/>
                    <a:pt x="0" y="16268"/>
                    <a:pt x="114" y="16609"/>
                  </a:cubicBezTo>
                  <a:cubicBezTo>
                    <a:pt x="285" y="16894"/>
                    <a:pt x="6826" y="20307"/>
                    <a:pt x="6826" y="20307"/>
                  </a:cubicBezTo>
                  <a:cubicBezTo>
                    <a:pt x="6826" y="20307"/>
                    <a:pt x="2503" y="24800"/>
                    <a:pt x="2560" y="25255"/>
                  </a:cubicBezTo>
                  <a:cubicBezTo>
                    <a:pt x="2560" y="25767"/>
                    <a:pt x="11832" y="32138"/>
                    <a:pt x="11832" y="32138"/>
                  </a:cubicBezTo>
                  <a:cubicBezTo>
                    <a:pt x="11832" y="32138"/>
                    <a:pt x="12400" y="21444"/>
                    <a:pt x="11832" y="14448"/>
                  </a:cubicBezTo>
                  <a:cubicBezTo>
                    <a:pt x="11490" y="9670"/>
                    <a:pt x="8134" y="0"/>
                    <a:pt x="8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66"/>
            <p:cNvSpPr/>
            <p:nvPr/>
          </p:nvSpPr>
          <p:spPr>
            <a:xfrm>
              <a:off x="3698350" y="3796025"/>
              <a:ext cx="351250" cy="108100"/>
            </a:xfrm>
            <a:custGeom>
              <a:avLst/>
              <a:gdLst/>
              <a:ahLst/>
              <a:cxnLst/>
              <a:rect l="l" t="t" r="r" b="b"/>
              <a:pathLst>
                <a:path w="14050" h="4324" extrusionOk="0">
                  <a:moveTo>
                    <a:pt x="13766" y="1"/>
                  </a:moveTo>
                  <a:lnTo>
                    <a:pt x="0" y="1707"/>
                  </a:lnTo>
                  <a:lnTo>
                    <a:pt x="285" y="4324"/>
                  </a:lnTo>
                  <a:lnTo>
                    <a:pt x="14050" y="2617"/>
                  </a:lnTo>
                  <a:lnTo>
                    <a:pt x="137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66"/>
            <p:cNvSpPr/>
            <p:nvPr/>
          </p:nvSpPr>
          <p:spPr>
            <a:xfrm>
              <a:off x="4422150" y="1643075"/>
              <a:ext cx="474975" cy="2636475"/>
            </a:xfrm>
            <a:custGeom>
              <a:avLst/>
              <a:gdLst/>
              <a:ahLst/>
              <a:cxnLst/>
              <a:rect l="l" t="t" r="r" b="b"/>
              <a:pathLst>
                <a:path w="18999" h="105459" extrusionOk="0">
                  <a:moveTo>
                    <a:pt x="1" y="1"/>
                  </a:moveTo>
                  <a:cubicBezTo>
                    <a:pt x="1" y="1"/>
                    <a:pt x="2617" y="7054"/>
                    <a:pt x="3698" y="16951"/>
                  </a:cubicBezTo>
                  <a:cubicBezTo>
                    <a:pt x="4494" y="24573"/>
                    <a:pt x="1138" y="105458"/>
                    <a:pt x="1138" y="105458"/>
                  </a:cubicBezTo>
                  <a:lnTo>
                    <a:pt x="18999" y="103183"/>
                  </a:lnTo>
                  <a:cubicBezTo>
                    <a:pt x="18999" y="103183"/>
                    <a:pt x="17975" y="11263"/>
                    <a:pt x="13538" y="5290"/>
                  </a:cubicBezTo>
                  <a:cubicBezTo>
                    <a:pt x="11320" y="2219"/>
                    <a:pt x="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66"/>
            <p:cNvSpPr/>
            <p:nvPr/>
          </p:nvSpPr>
          <p:spPr>
            <a:xfrm>
              <a:off x="4412200" y="1643075"/>
              <a:ext cx="325675" cy="786400"/>
            </a:xfrm>
            <a:custGeom>
              <a:avLst/>
              <a:gdLst/>
              <a:ahLst/>
              <a:cxnLst/>
              <a:rect l="l" t="t" r="r" b="b"/>
              <a:pathLst>
                <a:path w="13027" h="31456" extrusionOk="0">
                  <a:moveTo>
                    <a:pt x="1" y="1"/>
                  </a:moveTo>
                  <a:cubicBezTo>
                    <a:pt x="1" y="1"/>
                    <a:pt x="2617" y="9784"/>
                    <a:pt x="3300" y="14562"/>
                  </a:cubicBezTo>
                  <a:cubicBezTo>
                    <a:pt x="3982" y="19340"/>
                    <a:pt x="3925" y="31456"/>
                    <a:pt x="3925" y="31456"/>
                  </a:cubicBezTo>
                  <a:cubicBezTo>
                    <a:pt x="3925" y="31456"/>
                    <a:pt x="11092" y="25256"/>
                    <a:pt x="11149" y="24744"/>
                  </a:cubicBezTo>
                  <a:cubicBezTo>
                    <a:pt x="11149" y="24289"/>
                    <a:pt x="6713" y="19795"/>
                    <a:pt x="6713" y="19795"/>
                  </a:cubicBezTo>
                  <a:cubicBezTo>
                    <a:pt x="6713" y="19795"/>
                    <a:pt x="12742" y="14619"/>
                    <a:pt x="12913" y="14278"/>
                  </a:cubicBezTo>
                  <a:cubicBezTo>
                    <a:pt x="13026" y="13993"/>
                    <a:pt x="7736" y="1764"/>
                    <a:pt x="6087" y="1024"/>
                  </a:cubicBezTo>
                  <a:cubicBezTo>
                    <a:pt x="4494" y="228"/>
                    <a:pt x="1" y="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66"/>
            <p:cNvSpPr/>
            <p:nvPr/>
          </p:nvSpPr>
          <p:spPr>
            <a:xfrm>
              <a:off x="4564350" y="3778950"/>
              <a:ext cx="280175" cy="81100"/>
            </a:xfrm>
            <a:custGeom>
              <a:avLst/>
              <a:gdLst/>
              <a:ahLst/>
              <a:cxnLst/>
              <a:rect l="l" t="t" r="r" b="b"/>
              <a:pathLst>
                <a:path w="11207" h="3244" extrusionOk="0">
                  <a:moveTo>
                    <a:pt x="1" y="1"/>
                  </a:moveTo>
                  <a:lnTo>
                    <a:pt x="115" y="2617"/>
                  </a:lnTo>
                  <a:lnTo>
                    <a:pt x="11206" y="3243"/>
                  </a:lnTo>
                  <a:lnTo>
                    <a:pt x="11036" y="68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2"/>
                                        </p:tgtEl>
                                        <p:attrNameLst>
                                          <p:attrName>style.visibility</p:attrName>
                                        </p:attrNameLst>
                                      </p:cBhvr>
                                      <p:to>
                                        <p:strVal val="visible"/>
                                      </p:to>
                                    </p:set>
                                    <p:animEffect transition="in" filter="fade">
                                      <p:cBhvr>
                                        <p:cTn id="7" dur="1000"/>
                                        <p:tgtEl>
                                          <p:spTgt spid="3072"/>
                                        </p:tgtEl>
                                      </p:cBhvr>
                                    </p:animEffect>
                                    <p:anim calcmode="lin" valueType="num">
                                      <p:cBhvr>
                                        <p:cTn id="8" dur="1000" fill="hold"/>
                                        <p:tgtEl>
                                          <p:spTgt spid="3072"/>
                                        </p:tgtEl>
                                        <p:attrNameLst>
                                          <p:attrName>ppt_x</p:attrName>
                                        </p:attrNameLst>
                                      </p:cBhvr>
                                      <p:tavLst>
                                        <p:tav tm="0">
                                          <p:val>
                                            <p:strVal val="#ppt_x"/>
                                          </p:val>
                                        </p:tav>
                                        <p:tav tm="100000">
                                          <p:val>
                                            <p:strVal val="#ppt_x"/>
                                          </p:val>
                                        </p:tav>
                                      </p:tavLst>
                                    </p:anim>
                                    <p:anim calcmode="lin" valueType="num">
                                      <p:cBhvr>
                                        <p:cTn id="9" dur="1000" fill="hold"/>
                                        <p:tgtEl>
                                          <p:spTgt spid="307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071"/>
                                        </p:tgtEl>
                                        <p:attrNameLst>
                                          <p:attrName>style.visibility</p:attrName>
                                        </p:attrNameLst>
                                      </p:cBhvr>
                                      <p:to>
                                        <p:strVal val="visible"/>
                                      </p:to>
                                    </p:set>
                                    <p:animEffect transition="in" filter="fade">
                                      <p:cBhvr>
                                        <p:cTn id="12" dur="1000"/>
                                        <p:tgtEl>
                                          <p:spTgt spid="3071"/>
                                        </p:tgtEl>
                                      </p:cBhvr>
                                    </p:animEffect>
                                    <p:anim calcmode="lin" valueType="num">
                                      <p:cBhvr>
                                        <p:cTn id="13" dur="1000" fill="hold"/>
                                        <p:tgtEl>
                                          <p:spTgt spid="3071"/>
                                        </p:tgtEl>
                                        <p:attrNameLst>
                                          <p:attrName>ppt_x</p:attrName>
                                        </p:attrNameLst>
                                      </p:cBhvr>
                                      <p:tavLst>
                                        <p:tav tm="0">
                                          <p:val>
                                            <p:strVal val="#ppt_x"/>
                                          </p:val>
                                        </p:tav>
                                        <p:tav tm="100000">
                                          <p:val>
                                            <p:strVal val="#ppt_x"/>
                                          </p:val>
                                        </p:tav>
                                      </p:tavLst>
                                    </p:anim>
                                    <p:anim calcmode="lin" valueType="num">
                                      <p:cBhvr>
                                        <p:cTn id="14" dur="1000" fill="hold"/>
                                        <p:tgtEl>
                                          <p:spTgt spid="307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070">
                                            <p:txEl>
                                              <p:pRg st="0" end="0"/>
                                            </p:txEl>
                                          </p:spTgt>
                                        </p:tgtEl>
                                        <p:attrNameLst>
                                          <p:attrName>style.visibility</p:attrName>
                                        </p:attrNameLst>
                                      </p:cBhvr>
                                      <p:to>
                                        <p:strVal val="visible"/>
                                      </p:to>
                                    </p:set>
                                    <p:anim calcmode="lin" valueType="num">
                                      <p:cBhvr>
                                        <p:cTn id="19" dur="500" fill="hold"/>
                                        <p:tgtEl>
                                          <p:spTgt spid="3070">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3070">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30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0" grpId="0" build="p"/>
      <p:bldP spid="307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50"/>
        <p:cNvGrpSpPr/>
        <p:nvPr/>
      </p:nvGrpSpPr>
      <p:grpSpPr>
        <a:xfrm>
          <a:off x="0" y="0"/>
          <a:ext cx="0" cy="0"/>
          <a:chOff x="0" y="0"/>
          <a:chExt cx="0" cy="0"/>
        </a:xfrm>
      </p:grpSpPr>
      <p:sp>
        <p:nvSpPr>
          <p:cNvPr id="3251" name="Google Shape;3251;p70"/>
          <p:cNvSpPr/>
          <p:nvPr/>
        </p:nvSpPr>
        <p:spPr>
          <a:xfrm>
            <a:off x="5346902" y="938039"/>
            <a:ext cx="3345172" cy="3309997"/>
          </a:xfrm>
          <a:custGeom>
            <a:avLst/>
            <a:gdLst/>
            <a:ahLst/>
            <a:cxnLst/>
            <a:rect l="l" t="t" r="r" b="b"/>
            <a:pathLst>
              <a:path w="155698" h="154025" extrusionOk="0">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txBody>
          <a:bodyPr/>
          <a:lstStyle/>
          <a:p>
            <a:endParaRPr lang="pt-PT"/>
          </a:p>
        </p:txBody>
      </p:sp>
      <p:sp>
        <p:nvSpPr>
          <p:cNvPr id="3252" name="Google Shape;3252;p70"/>
          <p:cNvSpPr txBox="1">
            <a:spLocks noGrp="1"/>
          </p:cNvSpPr>
          <p:nvPr>
            <p:ph type="title"/>
          </p:nvPr>
        </p:nvSpPr>
        <p:spPr>
          <a:xfrm>
            <a:off x="913963" y="417864"/>
            <a:ext cx="5115300" cy="47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t>So how can we </a:t>
            </a:r>
            <a:r>
              <a:rPr lang="en" sz="1800" dirty="0">
                <a:solidFill>
                  <a:schemeClr val="tx2">
                    <a:lumMod val="75000"/>
                  </a:schemeClr>
                </a:solidFill>
              </a:rPr>
              <a:t>train_data </a:t>
            </a:r>
            <a:r>
              <a:rPr lang="en" sz="1800" dirty="0"/>
              <a:t>to make it </a:t>
            </a:r>
            <a:r>
              <a:rPr lang="en" sz="1800" dirty="0">
                <a:solidFill>
                  <a:schemeClr val="tx1"/>
                </a:solidFill>
              </a:rPr>
              <a:t>fit(?) </a:t>
            </a:r>
            <a:endParaRPr sz="1800" dirty="0">
              <a:solidFill>
                <a:schemeClr val="tx1"/>
              </a:solidFill>
            </a:endParaRPr>
          </a:p>
        </p:txBody>
      </p:sp>
      <p:sp>
        <p:nvSpPr>
          <p:cNvPr id="3253" name="Google Shape;3253;p70"/>
          <p:cNvSpPr txBox="1">
            <a:spLocks noGrp="1"/>
          </p:cNvSpPr>
          <p:nvPr>
            <p:ph type="body" idx="1"/>
          </p:nvPr>
        </p:nvSpPr>
        <p:spPr>
          <a:xfrm>
            <a:off x="768926" y="1017599"/>
            <a:ext cx="3821785" cy="3755291"/>
          </a:xfrm>
          <a:prstGeom prst="rect">
            <a:avLst/>
          </a:prstGeom>
        </p:spPr>
        <p:txBody>
          <a:bodyPr spcFirstLastPara="1" wrap="square" lIns="91425" tIns="91425" rIns="91425" bIns="91425" anchor="ctr" anchorCtr="0">
            <a:noAutofit/>
          </a:bodyPr>
          <a:lstStyle/>
          <a:p>
            <a:pPr marL="139700" indent="0">
              <a:buNone/>
            </a:pPr>
            <a:r>
              <a:rPr lang="en-US" sz="1000" dirty="0">
                <a:solidFill>
                  <a:schemeClr val="dk1"/>
                </a:solidFill>
              </a:rPr>
              <a:t>First of all lets analyze the main types of lung cancer and how they can be identified using images:  </a:t>
            </a:r>
            <a:br>
              <a:rPr lang="en-US" sz="1000" dirty="0">
                <a:solidFill>
                  <a:schemeClr val="dk1"/>
                </a:solidFill>
              </a:rPr>
            </a:br>
            <a:br>
              <a:rPr lang="en-US" sz="1000" dirty="0">
                <a:solidFill>
                  <a:schemeClr val="dk1"/>
                </a:solidFill>
              </a:rPr>
            </a:br>
            <a:r>
              <a:rPr lang="en-US" sz="1000" dirty="0"/>
              <a:t>The two main types of lung cancer are </a:t>
            </a:r>
            <a:r>
              <a:rPr lang="en-US" sz="1000" b="1" dirty="0">
                <a:solidFill>
                  <a:schemeClr val="tx2"/>
                </a:solidFill>
              </a:rPr>
              <a:t>non-small cell lung cancer (NSCLC) </a:t>
            </a:r>
            <a:r>
              <a:rPr lang="en-US" sz="1000" dirty="0"/>
              <a:t>and </a:t>
            </a:r>
            <a:r>
              <a:rPr lang="en-US" sz="1000" b="1" dirty="0">
                <a:solidFill>
                  <a:schemeClr val="tx2"/>
                </a:solidFill>
              </a:rPr>
              <a:t>small cell lung cancer (SCLC)</a:t>
            </a:r>
            <a:r>
              <a:rPr lang="en-US" sz="1000" dirty="0"/>
              <a:t>. Non-small cell lung cancer is more common, more easily identified by imaging and includes three main subtypes:</a:t>
            </a:r>
          </a:p>
          <a:p>
            <a:endParaRPr lang="en-US" sz="1000" dirty="0"/>
          </a:p>
          <a:p>
            <a:pPr>
              <a:buFont typeface="+mj-lt"/>
              <a:buAutoNum type="arabicPeriod"/>
            </a:pPr>
            <a:r>
              <a:rPr lang="en-US" sz="1000" b="1" dirty="0">
                <a:solidFill>
                  <a:schemeClr val="tx2"/>
                </a:solidFill>
              </a:rPr>
              <a:t>Adenocarcinoma (40%)</a:t>
            </a:r>
            <a:r>
              <a:rPr lang="en-US" sz="1000" dirty="0"/>
              <a:t>: This is the most common form of lung cancer in non-smokers, though it also occurs in smokers. It usually develops in the outer regions of the lungs.</a:t>
            </a:r>
            <a:r>
              <a:rPr lang="en-US" sz="1100" dirty="0"/>
              <a:t> </a:t>
            </a:r>
            <a:r>
              <a:rPr lang="en-US" sz="1000" dirty="0"/>
              <a:t>It may have spiculated margins and sometimes shows ground-glass opacities.</a:t>
            </a:r>
          </a:p>
          <a:p>
            <a:pPr>
              <a:buFont typeface="+mj-lt"/>
              <a:buAutoNum type="arabicPeriod"/>
            </a:pPr>
            <a:endParaRPr lang="en-US" sz="1000" dirty="0"/>
          </a:p>
          <a:p>
            <a:pPr>
              <a:buFont typeface="+mj-lt"/>
              <a:buAutoNum type="arabicPeriod"/>
            </a:pPr>
            <a:r>
              <a:rPr lang="en-US" sz="1000" b="1" dirty="0">
                <a:solidFill>
                  <a:schemeClr val="tx2"/>
                </a:solidFill>
              </a:rPr>
              <a:t>Squamous cell carcinoma (25% ~ 30%)</a:t>
            </a:r>
            <a:r>
              <a:rPr lang="en-US" sz="1000" dirty="0">
                <a:solidFill>
                  <a:schemeClr val="tx2"/>
                </a:solidFill>
              </a:rPr>
              <a:t>: </a:t>
            </a:r>
            <a:r>
              <a:rPr lang="en-US" sz="1000" dirty="0"/>
              <a:t>This type is often linked to smoking and tends to be found in the central part of the lungs, near a main airway (bronchus), possibly causing airway obstruction.</a:t>
            </a:r>
          </a:p>
          <a:p>
            <a:pPr>
              <a:buFont typeface="+mj-lt"/>
              <a:buAutoNum type="arabicPeriod"/>
            </a:pPr>
            <a:endParaRPr lang="en-US" sz="1000" dirty="0"/>
          </a:p>
          <a:p>
            <a:pPr>
              <a:buFont typeface="+mj-lt"/>
              <a:buAutoNum type="arabicPeriod"/>
            </a:pPr>
            <a:r>
              <a:rPr lang="en-US" sz="1000" b="1" dirty="0">
                <a:solidFill>
                  <a:schemeClr val="tx2"/>
                </a:solidFill>
              </a:rPr>
              <a:t>Large cell carcinoma (10% ~ 15%): </a:t>
            </a:r>
            <a:r>
              <a:rPr lang="en-US" sz="1000" dirty="0"/>
              <a:t>This type can occur in any part of the lung and tends to grow and spread quickly.</a:t>
            </a:r>
          </a:p>
          <a:p>
            <a:pPr marL="0" lvl="0" indent="0" algn="l" rtl="0">
              <a:spcBef>
                <a:spcPts val="0"/>
              </a:spcBef>
              <a:spcAft>
                <a:spcPts val="0"/>
              </a:spcAft>
              <a:buClr>
                <a:srgbClr val="273D40"/>
              </a:buClr>
              <a:buSzPts val="600"/>
              <a:buFont typeface="Arial"/>
              <a:buNone/>
            </a:pPr>
            <a:br>
              <a:rPr lang="en-US" sz="1000" dirty="0">
                <a:solidFill>
                  <a:schemeClr val="dk1"/>
                </a:solidFill>
              </a:rPr>
            </a:br>
            <a:endParaRPr sz="1000" dirty="0">
              <a:solidFill>
                <a:schemeClr val="dk1"/>
              </a:solidFill>
            </a:endParaRPr>
          </a:p>
        </p:txBody>
      </p:sp>
      <p:pic>
        <p:nvPicPr>
          <p:cNvPr id="3254" name="Google Shape;3254;p70"/>
          <p:cNvPicPr preferRelativeResize="0"/>
          <p:nvPr/>
        </p:nvPicPr>
        <p:blipFill rotWithShape="1">
          <a:blip r:embed="rId3">
            <a:alphaModFix/>
          </a:blip>
          <a:srcRect l="17087" r="17087"/>
          <a:stretch/>
        </p:blipFill>
        <p:spPr>
          <a:xfrm>
            <a:off x="5615100" y="1170000"/>
            <a:ext cx="2808900" cy="2846100"/>
          </a:xfrm>
          <a:prstGeom prst="ellipse">
            <a:avLst/>
          </a:prstGeom>
          <a:noFill/>
          <a:ln>
            <a:noFill/>
          </a:ln>
        </p:spPr>
      </p:pic>
      <p:pic>
        <p:nvPicPr>
          <p:cNvPr id="3255" name="Google Shape;3255;p70"/>
          <p:cNvPicPr preferRelativeResize="0"/>
          <p:nvPr/>
        </p:nvPicPr>
        <p:blipFill>
          <a:blip r:embed="rId4">
            <a:alphaModFix/>
          </a:blip>
          <a:stretch>
            <a:fillRect/>
          </a:stretch>
        </p:blipFill>
        <p:spPr>
          <a:xfrm>
            <a:off x="4842775" y="3021062"/>
            <a:ext cx="2143799" cy="21469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50"/>
        <p:cNvGrpSpPr/>
        <p:nvPr/>
      </p:nvGrpSpPr>
      <p:grpSpPr>
        <a:xfrm>
          <a:off x="0" y="0"/>
          <a:ext cx="0" cy="0"/>
          <a:chOff x="0" y="0"/>
          <a:chExt cx="0" cy="0"/>
        </a:xfrm>
      </p:grpSpPr>
      <p:sp>
        <p:nvSpPr>
          <p:cNvPr id="3252" name="Google Shape;3252;p70"/>
          <p:cNvSpPr txBox="1">
            <a:spLocks noGrp="1"/>
          </p:cNvSpPr>
          <p:nvPr>
            <p:ph type="title"/>
          </p:nvPr>
        </p:nvSpPr>
        <p:spPr>
          <a:xfrm>
            <a:off x="1934842" y="420659"/>
            <a:ext cx="51153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What About the Data Set?</a:t>
            </a:r>
            <a:endParaRPr sz="1800" dirty="0">
              <a:solidFill>
                <a:schemeClr val="tx1"/>
              </a:solidFill>
            </a:endParaRPr>
          </a:p>
        </p:txBody>
      </p:sp>
      <p:sp>
        <p:nvSpPr>
          <p:cNvPr id="3253" name="Google Shape;3253;p70"/>
          <p:cNvSpPr txBox="1">
            <a:spLocks noGrp="1"/>
          </p:cNvSpPr>
          <p:nvPr>
            <p:ph type="body" idx="1"/>
          </p:nvPr>
        </p:nvSpPr>
        <p:spPr>
          <a:xfrm>
            <a:off x="768926" y="1017599"/>
            <a:ext cx="3821785" cy="375529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273D40"/>
              </a:buClr>
              <a:buSzPts val="600"/>
              <a:buFont typeface="Arial"/>
              <a:buNone/>
            </a:pPr>
            <a:br>
              <a:rPr lang="en-US" sz="1000" dirty="0">
                <a:solidFill>
                  <a:schemeClr val="dk1"/>
                </a:solidFill>
              </a:rPr>
            </a:br>
            <a:endParaRPr sz="1000" dirty="0">
              <a:solidFill>
                <a:schemeClr val="dk1"/>
              </a:solidFill>
            </a:endParaRPr>
          </a:p>
        </p:txBody>
      </p:sp>
      <p:pic>
        <p:nvPicPr>
          <p:cNvPr id="4" name="Picture 3" descr="A graph of different colored squares&#10;&#10;Description automatically generated">
            <a:extLst>
              <a:ext uri="{FF2B5EF4-FFF2-40B4-BE49-F238E27FC236}">
                <a16:creationId xmlns:a16="http://schemas.microsoft.com/office/drawing/2014/main" id="{36172E59-DA20-3E72-9C1D-A763BA40EBE6}"/>
              </a:ext>
            </a:extLst>
          </p:cNvPr>
          <p:cNvPicPr>
            <a:picLocks noChangeAspect="1"/>
          </p:cNvPicPr>
          <p:nvPr/>
        </p:nvPicPr>
        <p:blipFill>
          <a:blip r:embed="rId3"/>
          <a:stretch>
            <a:fillRect/>
          </a:stretch>
        </p:blipFill>
        <p:spPr>
          <a:xfrm>
            <a:off x="1135636" y="938039"/>
            <a:ext cx="6713712" cy="2161840"/>
          </a:xfrm>
          <a:prstGeom prst="rect">
            <a:avLst/>
          </a:prstGeom>
        </p:spPr>
      </p:pic>
      <p:sp>
        <p:nvSpPr>
          <p:cNvPr id="6" name="TextBox 5">
            <a:extLst>
              <a:ext uri="{FF2B5EF4-FFF2-40B4-BE49-F238E27FC236}">
                <a16:creationId xmlns:a16="http://schemas.microsoft.com/office/drawing/2014/main" id="{99E6BBFD-BC6D-3D24-5C8B-22BBD9F651D5}"/>
              </a:ext>
            </a:extLst>
          </p:cNvPr>
          <p:cNvSpPr txBox="1"/>
          <p:nvPr/>
        </p:nvSpPr>
        <p:spPr>
          <a:xfrm>
            <a:off x="1215144" y="3338746"/>
            <a:ext cx="6713711" cy="954107"/>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The Data set used is clearly </a:t>
            </a:r>
            <a:r>
              <a:rPr lang="en-US" b="1" dirty="0">
                <a:solidFill>
                  <a:schemeClr val="tx2"/>
                </a:solidFill>
                <a:latin typeface="Open Sans" panose="020B0606030504020204" pitchFamily="34" charset="0"/>
                <a:ea typeface="Open Sans" panose="020B0606030504020204" pitchFamily="34" charset="0"/>
                <a:cs typeface="Open Sans" panose="020B0606030504020204" pitchFamily="34" charset="0"/>
              </a:rPr>
              <a:t>unbalanced</a:t>
            </a:r>
            <a:r>
              <a:rPr lang="en-US" dirty="0">
                <a:latin typeface="Open Sans" panose="020B0606030504020204" pitchFamily="34" charset="0"/>
                <a:ea typeface="Open Sans" panose="020B0606030504020204" pitchFamily="34" charset="0"/>
                <a:cs typeface="Open Sans" panose="020B0606030504020204" pitchFamily="34" charset="0"/>
              </a:rPr>
              <a:t>, but it closely matches real-world prevalence, which is advantageous for </a:t>
            </a:r>
            <a:r>
              <a:rPr lang="en-US" b="1" dirty="0">
                <a:solidFill>
                  <a:schemeClr val="tx2"/>
                </a:solidFill>
                <a:latin typeface="Open Sans" panose="020B0606030504020204" pitchFamily="34" charset="0"/>
                <a:ea typeface="Open Sans" panose="020B0606030504020204" pitchFamily="34" charset="0"/>
                <a:cs typeface="Open Sans" panose="020B0606030504020204" pitchFamily="34" charset="0"/>
              </a:rPr>
              <a:t>training an effective model</a:t>
            </a:r>
            <a:r>
              <a:rPr lang="en-US" dirty="0">
                <a:latin typeface="Open Sans" panose="020B0606030504020204" pitchFamily="34" charset="0"/>
                <a:ea typeface="Open Sans" panose="020B0606030504020204" pitchFamily="34" charset="0"/>
                <a:cs typeface="Open Sans" panose="020B0606030504020204" pitchFamily="34" charset="0"/>
              </a:rPr>
              <a:t>. The realistic distribution helps in building a model that is </a:t>
            </a:r>
            <a:r>
              <a:rPr lang="en-US" b="1" dirty="0">
                <a:solidFill>
                  <a:schemeClr val="tx2"/>
                </a:solidFill>
                <a:latin typeface="Open Sans" panose="020B0606030504020204" pitchFamily="34" charset="0"/>
                <a:ea typeface="Open Sans" panose="020B0606030504020204" pitchFamily="34" charset="0"/>
                <a:cs typeface="Open Sans" panose="020B0606030504020204" pitchFamily="34" charset="0"/>
              </a:rPr>
              <a:t>robust</a:t>
            </a:r>
            <a:r>
              <a:rPr lang="en-US" dirty="0">
                <a:latin typeface="Open Sans" panose="020B0606030504020204" pitchFamily="34" charset="0"/>
                <a:ea typeface="Open Sans" panose="020B0606030504020204" pitchFamily="34" charset="0"/>
                <a:cs typeface="Open Sans" panose="020B0606030504020204" pitchFamily="34" charset="0"/>
              </a:rPr>
              <a:t> and </a:t>
            </a:r>
            <a:r>
              <a:rPr lang="en-US" b="1" dirty="0">
                <a:solidFill>
                  <a:schemeClr val="tx2"/>
                </a:solidFill>
                <a:latin typeface="Open Sans" panose="020B0606030504020204" pitchFamily="34" charset="0"/>
                <a:ea typeface="Open Sans" panose="020B0606030504020204" pitchFamily="34" charset="0"/>
                <a:cs typeface="Open Sans" panose="020B0606030504020204" pitchFamily="34" charset="0"/>
              </a:rPr>
              <a:t>generalizes</a:t>
            </a:r>
            <a:r>
              <a:rPr lang="en-US" dirty="0">
                <a:latin typeface="Open Sans" panose="020B0606030504020204" pitchFamily="34" charset="0"/>
                <a:ea typeface="Open Sans" panose="020B0606030504020204" pitchFamily="34" charset="0"/>
                <a:cs typeface="Open Sans" panose="020B0606030504020204" pitchFamily="34" charset="0"/>
              </a:rPr>
              <a:t> well. </a:t>
            </a:r>
            <a:endParaRPr lang="pt-PT"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57032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12"/>
        <p:cNvGrpSpPr/>
        <p:nvPr/>
      </p:nvGrpSpPr>
      <p:grpSpPr>
        <a:xfrm>
          <a:off x="0" y="0"/>
          <a:ext cx="0" cy="0"/>
          <a:chOff x="0" y="0"/>
          <a:chExt cx="0" cy="0"/>
        </a:xfrm>
      </p:grpSpPr>
      <p:sp>
        <p:nvSpPr>
          <p:cNvPr id="3013" name="Google Shape;3013;p65"/>
          <p:cNvSpPr txBox="1">
            <a:spLocks noGrp="1"/>
          </p:cNvSpPr>
          <p:nvPr>
            <p:ph type="title"/>
          </p:nvPr>
        </p:nvSpPr>
        <p:spPr>
          <a:xfrm>
            <a:off x="853382" y="2004008"/>
            <a:ext cx="4042500" cy="122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PT" sz="3600" dirty="0"/>
              <a:t>def </a:t>
            </a:r>
            <a:r>
              <a:rPr lang="pt-PT" sz="3600" dirty="0">
                <a:solidFill>
                  <a:schemeClr val="tx2">
                    <a:lumMod val="75000"/>
                  </a:schemeClr>
                </a:solidFill>
              </a:rPr>
              <a:t>create_model():</a:t>
            </a:r>
            <a:endParaRPr sz="3600" dirty="0">
              <a:solidFill>
                <a:schemeClr val="tx2">
                  <a:lumMod val="75000"/>
                </a:schemeClr>
              </a:solidFill>
            </a:endParaRPr>
          </a:p>
        </p:txBody>
      </p:sp>
      <p:sp>
        <p:nvSpPr>
          <p:cNvPr id="3014" name="Google Shape;3014;p65"/>
          <p:cNvSpPr txBox="1">
            <a:spLocks noGrp="1"/>
          </p:cNvSpPr>
          <p:nvPr>
            <p:ph type="subTitle" idx="1"/>
          </p:nvPr>
        </p:nvSpPr>
        <p:spPr>
          <a:xfrm>
            <a:off x="842806" y="2982740"/>
            <a:ext cx="4042500" cy="99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t>Lets see if we can build a model that can handle our request</a:t>
            </a:r>
            <a:endParaRPr sz="1400" dirty="0"/>
          </a:p>
        </p:txBody>
      </p:sp>
      <p:grpSp>
        <p:nvGrpSpPr>
          <p:cNvPr id="3015" name="Google Shape;3015;p65"/>
          <p:cNvGrpSpPr/>
          <p:nvPr/>
        </p:nvGrpSpPr>
        <p:grpSpPr>
          <a:xfrm>
            <a:off x="6277262" y="802146"/>
            <a:ext cx="2146746" cy="2482797"/>
            <a:chOff x="6231334" y="1426986"/>
            <a:chExt cx="1712192" cy="1980218"/>
          </a:xfrm>
        </p:grpSpPr>
        <p:sp>
          <p:nvSpPr>
            <p:cNvPr id="3016" name="Google Shape;3016;p65"/>
            <p:cNvSpPr/>
            <p:nvPr/>
          </p:nvSpPr>
          <p:spPr>
            <a:xfrm>
              <a:off x="7152084" y="1457321"/>
              <a:ext cx="628482" cy="374707"/>
            </a:xfrm>
            <a:custGeom>
              <a:avLst/>
              <a:gdLst/>
              <a:ahLst/>
              <a:cxnLst/>
              <a:rect l="l" t="t" r="r" b="b"/>
              <a:pathLst>
                <a:path w="6174" h="3681" extrusionOk="0">
                  <a:moveTo>
                    <a:pt x="4385" y="1560"/>
                  </a:moveTo>
                  <a:cubicBezTo>
                    <a:pt x="5020" y="1980"/>
                    <a:pt x="5996" y="2354"/>
                    <a:pt x="6150" y="3181"/>
                  </a:cubicBezTo>
                  <a:cubicBezTo>
                    <a:pt x="6173" y="3316"/>
                    <a:pt x="6154" y="3502"/>
                    <a:pt x="6098" y="3680"/>
                  </a:cubicBezTo>
                  <a:cubicBezTo>
                    <a:pt x="4105" y="2676"/>
                    <a:pt x="2036" y="1737"/>
                    <a:pt x="1" y="771"/>
                  </a:cubicBezTo>
                  <a:cubicBezTo>
                    <a:pt x="94" y="515"/>
                    <a:pt x="294" y="355"/>
                    <a:pt x="509" y="271"/>
                  </a:cubicBezTo>
                  <a:cubicBezTo>
                    <a:pt x="1210" y="0"/>
                    <a:pt x="2139" y="533"/>
                    <a:pt x="2695" y="739"/>
                  </a:cubicBezTo>
                  <a:cubicBezTo>
                    <a:pt x="2882" y="426"/>
                    <a:pt x="3143" y="183"/>
                    <a:pt x="3563" y="192"/>
                  </a:cubicBezTo>
                  <a:cubicBezTo>
                    <a:pt x="4245" y="206"/>
                    <a:pt x="4679" y="864"/>
                    <a:pt x="4385" y="156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65"/>
            <p:cNvSpPr/>
            <p:nvPr/>
          </p:nvSpPr>
          <p:spPr>
            <a:xfrm>
              <a:off x="7442001" y="1521555"/>
              <a:ext cx="159309" cy="136914"/>
            </a:xfrm>
            <a:custGeom>
              <a:avLst/>
              <a:gdLst/>
              <a:ahLst/>
              <a:cxnLst/>
              <a:rect l="l" t="t" r="r" b="b"/>
              <a:pathLst>
                <a:path w="1565" h="1345" extrusionOk="0">
                  <a:moveTo>
                    <a:pt x="827" y="9"/>
                  </a:moveTo>
                  <a:cubicBezTo>
                    <a:pt x="1565" y="19"/>
                    <a:pt x="1276" y="1345"/>
                    <a:pt x="552" y="1060"/>
                  </a:cubicBezTo>
                  <a:cubicBezTo>
                    <a:pt x="0" y="845"/>
                    <a:pt x="319" y="0"/>
                    <a:pt x="827" y="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65"/>
            <p:cNvSpPr/>
            <p:nvPr/>
          </p:nvSpPr>
          <p:spPr>
            <a:xfrm>
              <a:off x="6231334" y="1426986"/>
              <a:ext cx="1712192" cy="1980218"/>
            </a:xfrm>
            <a:custGeom>
              <a:avLst/>
              <a:gdLst/>
              <a:ahLst/>
              <a:cxnLst/>
              <a:rect l="l" t="t" r="r" b="b"/>
              <a:pathLst>
                <a:path w="16820" h="19453" extrusionOk="0">
                  <a:moveTo>
                    <a:pt x="5100" y="2718"/>
                  </a:moveTo>
                  <a:cubicBezTo>
                    <a:pt x="5197" y="2461"/>
                    <a:pt x="5376" y="2063"/>
                    <a:pt x="5553" y="1686"/>
                  </a:cubicBezTo>
                  <a:cubicBezTo>
                    <a:pt x="5926" y="910"/>
                    <a:pt x="6229" y="0"/>
                    <a:pt x="6934" y="33"/>
                  </a:cubicBezTo>
                  <a:cubicBezTo>
                    <a:pt x="7285" y="46"/>
                    <a:pt x="7738" y="224"/>
                    <a:pt x="8182" y="401"/>
                  </a:cubicBezTo>
                  <a:cubicBezTo>
                    <a:pt x="8615" y="569"/>
                    <a:pt x="9050" y="803"/>
                    <a:pt x="9456" y="999"/>
                  </a:cubicBezTo>
                  <a:cubicBezTo>
                    <a:pt x="11249" y="1858"/>
                    <a:pt x="12552" y="2652"/>
                    <a:pt x="14415" y="3470"/>
                  </a:cubicBezTo>
                  <a:cubicBezTo>
                    <a:pt x="14826" y="3651"/>
                    <a:pt x="15246" y="3866"/>
                    <a:pt x="15648" y="4086"/>
                  </a:cubicBezTo>
                  <a:cubicBezTo>
                    <a:pt x="16203" y="4389"/>
                    <a:pt x="16796" y="4651"/>
                    <a:pt x="16811" y="5141"/>
                  </a:cubicBezTo>
                  <a:cubicBezTo>
                    <a:pt x="16820" y="5360"/>
                    <a:pt x="16634" y="5677"/>
                    <a:pt x="16507" y="6000"/>
                  </a:cubicBezTo>
                  <a:cubicBezTo>
                    <a:pt x="16382" y="6308"/>
                    <a:pt x="16213" y="6612"/>
                    <a:pt x="16087" y="6869"/>
                  </a:cubicBezTo>
                  <a:cubicBezTo>
                    <a:pt x="15788" y="7489"/>
                    <a:pt x="15507" y="8069"/>
                    <a:pt x="15251" y="8601"/>
                  </a:cubicBezTo>
                  <a:cubicBezTo>
                    <a:pt x="14639" y="9871"/>
                    <a:pt x="14186" y="10983"/>
                    <a:pt x="13649" y="12201"/>
                  </a:cubicBezTo>
                  <a:cubicBezTo>
                    <a:pt x="13145" y="13349"/>
                    <a:pt x="12669" y="14597"/>
                    <a:pt x="12100" y="15806"/>
                  </a:cubicBezTo>
                  <a:cubicBezTo>
                    <a:pt x="11609" y="16838"/>
                    <a:pt x="11128" y="18327"/>
                    <a:pt x="10367" y="18953"/>
                  </a:cubicBezTo>
                  <a:cubicBezTo>
                    <a:pt x="9760" y="19453"/>
                    <a:pt x="8929" y="19149"/>
                    <a:pt x="7938" y="18757"/>
                  </a:cubicBezTo>
                  <a:cubicBezTo>
                    <a:pt x="6005" y="17987"/>
                    <a:pt x="4329" y="17039"/>
                    <a:pt x="2550" y="16203"/>
                  </a:cubicBezTo>
                  <a:cubicBezTo>
                    <a:pt x="2121" y="16002"/>
                    <a:pt x="1626" y="15782"/>
                    <a:pt x="1182" y="15563"/>
                  </a:cubicBezTo>
                  <a:cubicBezTo>
                    <a:pt x="673" y="15311"/>
                    <a:pt x="173" y="15021"/>
                    <a:pt x="89" y="14718"/>
                  </a:cubicBezTo>
                  <a:cubicBezTo>
                    <a:pt x="1" y="14414"/>
                    <a:pt x="253" y="13812"/>
                    <a:pt x="477" y="13298"/>
                  </a:cubicBezTo>
                  <a:cubicBezTo>
                    <a:pt x="715" y="12766"/>
                    <a:pt x="958" y="12257"/>
                    <a:pt x="1169" y="11809"/>
                  </a:cubicBezTo>
                  <a:cubicBezTo>
                    <a:pt x="2550" y="8871"/>
                    <a:pt x="3779" y="5724"/>
                    <a:pt x="5085" y="2750"/>
                  </a:cubicBezTo>
                  <a:cubicBezTo>
                    <a:pt x="5091" y="2736"/>
                    <a:pt x="5095" y="2727"/>
                    <a:pt x="5100" y="271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65"/>
            <p:cNvSpPr/>
            <p:nvPr/>
          </p:nvSpPr>
          <p:spPr>
            <a:xfrm>
              <a:off x="6979030" y="3236923"/>
              <a:ext cx="77568" cy="67592"/>
            </a:xfrm>
            <a:custGeom>
              <a:avLst/>
              <a:gdLst/>
              <a:ahLst/>
              <a:cxnLst/>
              <a:rect l="l" t="t" r="r" b="b"/>
              <a:pathLst>
                <a:path w="762" h="664" extrusionOk="0">
                  <a:moveTo>
                    <a:pt x="757" y="337"/>
                  </a:moveTo>
                  <a:cubicBezTo>
                    <a:pt x="762" y="664"/>
                    <a:pt x="1" y="304"/>
                    <a:pt x="253" y="104"/>
                  </a:cubicBezTo>
                  <a:cubicBezTo>
                    <a:pt x="384" y="0"/>
                    <a:pt x="664" y="211"/>
                    <a:pt x="757" y="33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65"/>
            <p:cNvSpPr/>
            <p:nvPr/>
          </p:nvSpPr>
          <p:spPr>
            <a:xfrm>
              <a:off x="7074617" y="3282120"/>
              <a:ext cx="143226" cy="64742"/>
            </a:xfrm>
            <a:custGeom>
              <a:avLst/>
              <a:gdLst/>
              <a:ahLst/>
              <a:cxnLst/>
              <a:rect l="l" t="t" r="r" b="b"/>
              <a:pathLst>
                <a:path w="1407" h="636" extrusionOk="0">
                  <a:moveTo>
                    <a:pt x="113" y="379"/>
                  </a:moveTo>
                  <a:cubicBezTo>
                    <a:pt x="66" y="328"/>
                    <a:pt x="1" y="196"/>
                    <a:pt x="107" y="112"/>
                  </a:cubicBezTo>
                  <a:cubicBezTo>
                    <a:pt x="247" y="0"/>
                    <a:pt x="589" y="131"/>
                    <a:pt x="729" y="159"/>
                  </a:cubicBezTo>
                  <a:cubicBezTo>
                    <a:pt x="906" y="192"/>
                    <a:pt x="1247" y="178"/>
                    <a:pt x="1312" y="364"/>
                  </a:cubicBezTo>
                  <a:cubicBezTo>
                    <a:pt x="1406" y="636"/>
                    <a:pt x="892" y="580"/>
                    <a:pt x="715" y="552"/>
                  </a:cubicBezTo>
                  <a:cubicBezTo>
                    <a:pt x="622" y="537"/>
                    <a:pt x="533" y="515"/>
                    <a:pt x="454" y="500"/>
                  </a:cubicBezTo>
                  <a:cubicBezTo>
                    <a:pt x="318" y="472"/>
                    <a:pt x="201" y="472"/>
                    <a:pt x="113" y="37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65"/>
            <p:cNvSpPr/>
            <p:nvPr/>
          </p:nvSpPr>
          <p:spPr>
            <a:xfrm>
              <a:off x="7361684" y="3008288"/>
              <a:ext cx="71867" cy="81436"/>
            </a:xfrm>
            <a:custGeom>
              <a:avLst/>
              <a:gdLst/>
              <a:ahLst/>
              <a:cxnLst/>
              <a:rect l="l" t="t" r="r" b="b"/>
              <a:pathLst>
                <a:path w="706" h="800" extrusionOk="0">
                  <a:moveTo>
                    <a:pt x="0" y="729"/>
                  </a:moveTo>
                  <a:cubicBezTo>
                    <a:pt x="19" y="580"/>
                    <a:pt x="179" y="384"/>
                    <a:pt x="347" y="201"/>
                  </a:cubicBezTo>
                  <a:cubicBezTo>
                    <a:pt x="416" y="127"/>
                    <a:pt x="533" y="1"/>
                    <a:pt x="612" y="57"/>
                  </a:cubicBezTo>
                  <a:cubicBezTo>
                    <a:pt x="705" y="127"/>
                    <a:pt x="593" y="285"/>
                    <a:pt x="552" y="347"/>
                  </a:cubicBezTo>
                  <a:cubicBezTo>
                    <a:pt x="425" y="529"/>
                    <a:pt x="235" y="725"/>
                    <a:pt x="103" y="800"/>
                  </a:cubicBezTo>
                  <a:cubicBezTo>
                    <a:pt x="66" y="800"/>
                    <a:pt x="19" y="762"/>
                    <a:pt x="0" y="72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65"/>
            <p:cNvSpPr/>
            <p:nvPr/>
          </p:nvSpPr>
          <p:spPr>
            <a:xfrm>
              <a:off x="7374103" y="2918097"/>
              <a:ext cx="52323" cy="56089"/>
            </a:xfrm>
            <a:custGeom>
              <a:avLst/>
              <a:gdLst/>
              <a:ahLst/>
              <a:cxnLst/>
              <a:rect l="l" t="t" r="r" b="b"/>
              <a:pathLst>
                <a:path w="514" h="551" extrusionOk="0">
                  <a:moveTo>
                    <a:pt x="219" y="533"/>
                  </a:moveTo>
                  <a:cubicBezTo>
                    <a:pt x="1" y="429"/>
                    <a:pt x="299" y="0"/>
                    <a:pt x="449" y="130"/>
                  </a:cubicBezTo>
                  <a:cubicBezTo>
                    <a:pt x="514" y="186"/>
                    <a:pt x="449" y="449"/>
                    <a:pt x="341" y="527"/>
                  </a:cubicBezTo>
                  <a:cubicBezTo>
                    <a:pt x="303" y="550"/>
                    <a:pt x="257" y="546"/>
                    <a:pt x="219" y="53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65"/>
            <p:cNvSpPr/>
            <p:nvPr/>
          </p:nvSpPr>
          <p:spPr>
            <a:xfrm>
              <a:off x="7441492" y="2883283"/>
              <a:ext cx="32982" cy="57718"/>
            </a:xfrm>
            <a:custGeom>
              <a:avLst/>
              <a:gdLst/>
              <a:ahLst/>
              <a:cxnLst/>
              <a:rect l="l" t="t" r="r" b="b"/>
              <a:pathLst>
                <a:path w="324" h="567" extrusionOk="0">
                  <a:moveTo>
                    <a:pt x="89" y="528"/>
                  </a:moveTo>
                  <a:cubicBezTo>
                    <a:pt x="11" y="500"/>
                    <a:pt x="1" y="379"/>
                    <a:pt x="39" y="263"/>
                  </a:cubicBezTo>
                  <a:cubicBezTo>
                    <a:pt x="71" y="164"/>
                    <a:pt x="173" y="0"/>
                    <a:pt x="263" y="67"/>
                  </a:cubicBezTo>
                  <a:cubicBezTo>
                    <a:pt x="305" y="99"/>
                    <a:pt x="324" y="197"/>
                    <a:pt x="296" y="295"/>
                  </a:cubicBezTo>
                  <a:cubicBezTo>
                    <a:pt x="263" y="407"/>
                    <a:pt x="192" y="566"/>
                    <a:pt x="89" y="5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65"/>
            <p:cNvSpPr/>
            <p:nvPr/>
          </p:nvSpPr>
          <p:spPr>
            <a:xfrm>
              <a:off x="7786583" y="2103727"/>
              <a:ext cx="69017" cy="98029"/>
            </a:xfrm>
            <a:custGeom>
              <a:avLst/>
              <a:gdLst/>
              <a:ahLst/>
              <a:cxnLst/>
              <a:rect l="l" t="t" r="r" b="b"/>
              <a:pathLst>
                <a:path w="678" h="963" extrusionOk="0">
                  <a:moveTo>
                    <a:pt x="5" y="898"/>
                  </a:moveTo>
                  <a:cubicBezTo>
                    <a:pt x="1" y="729"/>
                    <a:pt x="141" y="486"/>
                    <a:pt x="296" y="258"/>
                  </a:cubicBezTo>
                  <a:cubicBezTo>
                    <a:pt x="361" y="156"/>
                    <a:pt x="468" y="1"/>
                    <a:pt x="561" y="48"/>
                  </a:cubicBezTo>
                  <a:cubicBezTo>
                    <a:pt x="678" y="104"/>
                    <a:pt x="585" y="305"/>
                    <a:pt x="548" y="374"/>
                  </a:cubicBezTo>
                  <a:cubicBezTo>
                    <a:pt x="440" y="598"/>
                    <a:pt x="268" y="850"/>
                    <a:pt x="132" y="958"/>
                  </a:cubicBezTo>
                  <a:cubicBezTo>
                    <a:pt x="95" y="963"/>
                    <a:pt x="33" y="935"/>
                    <a:pt x="5" y="89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65"/>
            <p:cNvSpPr/>
            <p:nvPr/>
          </p:nvSpPr>
          <p:spPr>
            <a:xfrm>
              <a:off x="7788110" y="2030129"/>
              <a:ext cx="53850" cy="62808"/>
            </a:xfrm>
            <a:custGeom>
              <a:avLst/>
              <a:gdLst/>
              <a:ahLst/>
              <a:cxnLst/>
              <a:rect l="l" t="t" r="r" b="b"/>
              <a:pathLst>
                <a:path w="529" h="617" extrusionOk="0">
                  <a:moveTo>
                    <a:pt x="257" y="607"/>
                  </a:moveTo>
                  <a:cubicBezTo>
                    <a:pt x="0" y="532"/>
                    <a:pt x="257" y="0"/>
                    <a:pt x="444" y="122"/>
                  </a:cubicBezTo>
                  <a:cubicBezTo>
                    <a:pt x="528" y="173"/>
                    <a:pt x="500" y="472"/>
                    <a:pt x="397" y="575"/>
                  </a:cubicBezTo>
                  <a:cubicBezTo>
                    <a:pt x="360" y="612"/>
                    <a:pt x="304" y="616"/>
                    <a:pt x="257" y="60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65"/>
            <p:cNvSpPr/>
            <p:nvPr/>
          </p:nvSpPr>
          <p:spPr>
            <a:xfrm>
              <a:off x="7865984" y="1933524"/>
              <a:ext cx="32982" cy="63418"/>
            </a:xfrm>
            <a:custGeom>
              <a:avLst/>
              <a:gdLst/>
              <a:ahLst/>
              <a:cxnLst/>
              <a:rect l="l" t="t" r="r" b="b"/>
              <a:pathLst>
                <a:path w="324" h="623" extrusionOk="0">
                  <a:moveTo>
                    <a:pt x="127" y="599"/>
                  </a:moveTo>
                  <a:cubicBezTo>
                    <a:pt x="33" y="585"/>
                    <a:pt x="1" y="449"/>
                    <a:pt x="24" y="315"/>
                  </a:cubicBezTo>
                  <a:cubicBezTo>
                    <a:pt x="38" y="203"/>
                    <a:pt x="122" y="1"/>
                    <a:pt x="234" y="57"/>
                  </a:cubicBezTo>
                  <a:cubicBezTo>
                    <a:pt x="285" y="85"/>
                    <a:pt x="324" y="188"/>
                    <a:pt x="309" y="305"/>
                  </a:cubicBezTo>
                  <a:cubicBezTo>
                    <a:pt x="290" y="436"/>
                    <a:pt x="248" y="623"/>
                    <a:pt x="127" y="59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65"/>
            <p:cNvSpPr/>
            <p:nvPr/>
          </p:nvSpPr>
          <p:spPr>
            <a:xfrm>
              <a:off x="6391969" y="2596726"/>
              <a:ext cx="69628" cy="99454"/>
            </a:xfrm>
            <a:custGeom>
              <a:avLst/>
              <a:gdLst/>
              <a:ahLst/>
              <a:cxnLst/>
              <a:rect l="l" t="t" r="r" b="b"/>
              <a:pathLst>
                <a:path w="684" h="977" extrusionOk="0">
                  <a:moveTo>
                    <a:pt x="683" y="70"/>
                  </a:moveTo>
                  <a:cubicBezTo>
                    <a:pt x="683" y="238"/>
                    <a:pt x="543" y="486"/>
                    <a:pt x="388" y="720"/>
                  </a:cubicBezTo>
                  <a:cubicBezTo>
                    <a:pt x="323" y="817"/>
                    <a:pt x="211" y="976"/>
                    <a:pt x="117" y="929"/>
                  </a:cubicBezTo>
                  <a:cubicBezTo>
                    <a:pt x="1" y="869"/>
                    <a:pt x="99" y="668"/>
                    <a:pt x="132" y="598"/>
                  </a:cubicBezTo>
                  <a:cubicBezTo>
                    <a:pt x="239" y="369"/>
                    <a:pt x="416" y="117"/>
                    <a:pt x="552" y="9"/>
                  </a:cubicBezTo>
                  <a:cubicBezTo>
                    <a:pt x="589" y="0"/>
                    <a:pt x="655" y="33"/>
                    <a:pt x="683" y="7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65"/>
            <p:cNvSpPr/>
            <p:nvPr/>
          </p:nvSpPr>
          <p:spPr>
            <a:xfrm>
              <a:off x="6427700" y="2682235"/>
              <a:ext cx="54257" cy="63316"/>
            </a:xfrm>
            <a:custGeom>
              <a:avLst/>
              <a:gdLst/>
              <a:ahLst/>
              <a:cxnLst/>
              <a:rect l="l" t="t" r="r" b="b"/>
              <a:pathLst>
                <a:path w="533" h="622" extrusionOk="0">
                  <a:moveTo>
                    <a:pt x="271" y="14"/>
                  </a:moveTo>
                  <a:cubicBezTo>
                    <a:pt x="533" y="89"/>
                    <a:pt x="276" y="622"/>
                    <a:pt x="84" y="505"/>
                  </a:cubicBezTo>
                  <a:cubicBezTo>
                    <a:pt x="0" y="449"/>
                    <a:pt x="28" y="145"/>
                    <a:pt x="130" y="42"/>
                  </a:cubicBezTo>
                  <a:cubicBezTo>
                    <a:pt x="173" y="5"/>
                    <a:pt x="229" y="1"/>
                    <a:pt x="271" y="1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65"/>
            <p:cNvSpPr/>
            <p:nvPr/>
          </p:nvSpPr>
          <p:spPr>
            <a:xfrm>
              <a:off x="6345448" y="2810193"/>
              <a:ext cx="33389" cy="63724"/>
            </a:xfrm>
            <a:custGeom>
              <a:avLst/>
              <a:gdLst/>
              <a:ahLst/>
              <a:cxnLst/>
              <a:rect l="l" t="t" r="r" b="b"/>
              <a:pathLst>
                <a:path w="328" h="626" extrusionOk="0">
                  <a:moveTo>
                    <a:pt x="201" y="18"/>
                  </a:moveTo>
                  <a:cubicBezTo>
                    <a:pt x="294" y="37"/>
                    <a:pt x="328" y="173"/>
                    <a:pt x="304" y="313"/>
                  </a:cubicBezTo>
                  <a:cubicBezTo>
                    <a:pt x="285" y="420"/>
                    <a:pt x="201" y="625"/>
                    <a:pt x="89" y="569"/>
                  </a:cubicBezTo>
                  <a:cubicBezTo>
                    <a:pt x="37" y="541"/>
                    <a:pt x="0" y="434"/>
                    <a:pt x="14" y="322"/>
                  </a:cubicBezTo>
                  <a:cubicBezTo>
                    <a:pt x="28" y="186"/>
                    <a:pt x="76" y="0"/>
                    <a:pt x="201" y="1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65"/>
            <p:cNvSpPr/>
            <p:nvPr/>
          </p:nvSpPr>
          <p:spPr>
            <a:xfrm>
              <a:off x="6969563" y="1491016"/>
              <a:ext cx="105663" cy="58634"/>
            </a:xfrm>
            <a:custGeom>
              <a:avLst/>
              <a:gdLst/>
              <a:ahLst/>
              <a:cxnLst/>
              <a:rect l="l" t="t" r="r" b="b"/>
              <a:pathLst>
                <a:path w="1038" h="576" extrusionOk="0">
                  <a:moveTo>
                    <a:pt x="1" y="141"/>
                  </a:moveTo>
                  <a:cubicBezTo>
                    <a:pt x="98" y="57"/>
                    <a:pt x="229" y="5"/>
                    <a:pt x="346" y="1"/>
                  </a:cubicBezTo>
                  <a:cubicBezTo>
                    <a:pt x="505" y="1"/>
                    <a:pt x="1037" y="132"/>
                    <a:pt x="930" y="361"/>
                  </a:cubicBezTo>
                  <a:cubicBezTo>
                    <a:pt x="831" y="576"/>
                    <a:pt x="29" y="421"/>
                    <a:pt x="1" y="14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65"/>
            <p:cNvSpPr/>
            <p:nvPr/>
          </p:nvSpPr>
          <p:spPr>
            <a:xfrm>
              <a:off x="6836922" y="1481549"/>
              <a:ext cx="84693" cy="72376"/>
            </a:xfrm>
            <a:custGeom>
              <a:avLst/>
              <a:gdLst/>
              <a:ahLst/>
              <a:cxnLst/>
              <a:rect l="l" t="t" r="r" b="b"/>
              <a:pathLst>
                <a:path w="832" h="711" extrusionOk="0">
                  <a:moveTo>
                    <a:pt x="823" y="384"/>
                  </a:moveTo>
                  <a:cubicBezTo>
                    <a:pt x="692" y="533"/>
                    <a:pt x="435" y="710"/>
                    <a:pt x="308" y="617"/>
                  </a:cubicBezTo>
                  <a:cubicBezTo>
                    <a:pt x="0" y="402"/>
                    <a:pt x="832" y="1"/>
                    <a:pt x="823" y="38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65"/>
            <p:cNvSpPr/>
            <p:nvPr/>
          </p:nvSpPr>
          <p:spPr>
            <a:xfrm>
              <a:off x="6935767" y="1549549"/>
              <a:ext cx="49981" cy="43365"/>
            </a:xfrm>
            <a:custGeom>
              <a:avLst/>
              <a:gdLst/>
              <a:ahLst/>
              <a:cxnLst/>
              <a:rect l="l" t="t" r="r" b="b"/>
              <a:pathLst>
                <a:path w="491" h="426" extrusionOk="0">
                  <a:moveTo>
                    <a:pt x="491" y="192"/>
                  </a:moveTo>
                  <a:cubicBezTo>
                    <a:pt x="473" y="229"/>
                    <a:pt x="463" y="262"/>
                    <a:pt x="477" y="290"/>
                  </a:cubicBezTo>
                  <a:cubicBezTo>
                    <a:pt x="342" y="411"/>
                    <a:pt x="182" y="426"/>
                    <a:pt x="5" y="309"/>
                  </a:cubicBezTo>
                  <a:cubicBezTo>
                    <a:pt x="1" y="271"/>
                    <a:pt x="10" y="234"/>
                    <a:pt x="1" y="201"/>
                  </a:cubicBezTo>
                  <a:cubicBezTo>
                    <a:pt x="137" y="75"/>
                    <a:pt x="351" y="1"/>
                    <a:pt x="491" y="19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65"/>
            <p:cNvSpPr/>
            <p:nvPr/>
          </p:nvSpPr>
          <p:spPr>
            <a:xfrm>
              <a:off x="6440933" y="1636992"/>
              <a:ext cx="1294832" cy="1559601"/>
            </a:xfrm>
            <a:custGeom>
              <a:avLst/>
              <a:gdLst/>
              <a:ahLst/>
              <a:cxnLst/>
              <a:rect l="l" t="t" r="r" b="b"/>
              <a:pathLst>
                <a:path w="12720" h="15321" extrusionOk="0">
                  <a:moveTo>
                    <a:pt x="4110" y="2186"/>
                  </a:moveTo>
                  <a:cubicBezTo>
                    <a:pt x="4190" y="1976"/>
                    <a:pt x="4334" y="1659"/>
                    <a:pt x="4474" y="1355"/>
                  </a:cubicBezTo>
                  <a:cubicBezTo>
                    <a:pt x="4773" y="729"/>
                    <a:pt x="5026" y="0"/>
                    <a:pt x="5543" y="6"/>
                  </a:cubicBezTo>
                  <a:cubicBezTo>
                    <a:pt x="5806" y="6"/>
                    <a:pt x="6132" y="136"/>
                    <a:pt x="6459" y="263"/>
                  </a:cubicBezTo>
                  <a:cubicBezTo>
                    <a:pt x="6776" y="384"/>
                    <a:pt x="7089" y="556"/>
                    <a:pt x="7388" y="696"/>
                  </a:cubicBezTo>
                  <a:cubicBezTo>
                    <a:pt x="8691" y="1327"/>
                    <a:pt x="9634" y="1920"/>
                    <a:pt x="10989" y="2517"/>
                  </a:cubicBezTo>
                  <a:cubicBezTo>
                    <a:pt x="11287" y="2648"/>
                    <a:pt x="11595" y="2808"/>
                    <a:pt x="11885" y="2970"/>
                  </a:cubicBezTo>
                  <a:cubicBezTo>
                    <a:pt x="12291" y="3194"/>
                    <a:pt x="12720" y="3386"/>
                    <a:pt x="12716" y="3774"/>
                  </a:cubicBezTo>
                  <a:cubicBezTo>
                    <a:pt x="12716" y="3946"/>
                    <a:pt x="12571" y="4208"/>
                    <a:pt x="12463" y="4465"/>
                  </a:cubicBezTo>
                  <a:cubicBezTo>
                    <a:pt x="12366" y="4713"/>
                    <a:pt x="12230" y="4955"/>
                    <a:pt x="12132" y="5165"/>
                  </a:cubicBezTo>
                  <a:cubicBezTo>
                    <a:pt x="11894" y="5665"/>
                    <a:pt x="11670" y="6131"/>
                    <a:pt x="11465" y="6562"/>
                  </a:cubicBezTo>
                  <a:cubicBezTo>
                    <a:pt x="10974" y="7584"/>
                    <a:pt x="10605" y="8480"/>
                    <a:pt x="10176" y="9461"/>
                  </a:cubicBezTo>
                  <a:cubicBezTo>
                    <a:pt x="9765" y="10385"/>
                    <a:pt x="9382" y="11390"/>
                    <a:pt x="8920" y="12366"/>
                  </a:cubicBezTo>
                  <a:cubicBezTo>
                    <a:pt x="8532" y="13196"/>
                    <a:pt x="8135" y="14392"/>
                    <a:pt x="7552" y="14911"/>
                  </a:cubicBezTo>
                  <a:cubicBezTo>
                    <a:pt x="7089" y="15321"/>
                    <a:pt x="6478" y="15107"/>
                    <a:pt x="5758" y="14821"/>
                  </a:cubicBezTo>
                  <a:cubicBezTo>
                    <a:pt x="4349" y="14266"/>
                    <a:pt x="3134" y="13560"/>
                    <a:pt x="1836" y="12949"/>
                  </a:cubicBezTo>
                  <a:cubicBezTo>
                    <a:pt x="1528" y="12804"/>
                    <a:pt x="1164" y="12646"/>
                    <a:pt x="841" y="12482"/>
                  </a:cubicBezTo>
                  <a:cubicBezTo>
                    <a:pt x="472" y="12295"/>
                    <a:pt x="113" y="12081"/>
                    <a:pt x="56" y="11842"/>
                  </a:cubicBezTo>
                  <a:cubicBezTo>
                    <a:pt x="0" y="11605"/>
                    <a:pt x="207" y="11118"/>
                    <a:pt x="384" y="10708"/>
                  </a:cubicBezTo>
                  <a:cubicBezTo>
                    <a:pt x="575" y="10278"/>
                    <a:pt x="771" y="9868"/>
                    <a:pt x="940" y="9508"/>
                  </a:cubicBezTo>
                  <a:cubicBezTo>
                    <a:pt x="2046" y="7135"/>
                    <a:pt x="3045" y="4605"/>
                    <a:pt x="4101" y="2209"/>
                  </a:cubicBezTo>
                  <a:cubicBezTo>
                    <a:pt x="4105" y="2200"/>
                    <a:pt x="4105" y="2196"/>
                    <a:pt x="4110" y="218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65"/>
            <p:cNvSpPr/>
            <p:nvPr/>
          </p:nvSpPr>
          <p:spPr>
            <a:xfrm>
              <a:off x="6976180" y="1722501"/>
              <a:ext cx="149333" cy="142309"/>
            </a:xfrm>
            <a:custGeom>
              <a:avLst/>
              <a:gdLst/>
              <a:ahLst/>
              <a:cxnLst/>
              <a:rect l="l" t="t" r="r" b="b"/>
              <a:pathLst>
                <a:path w="1467" h="1398" extrusionOk="0">
                  <a:moveTo>
                    <a:pt x="407" y="716"/>
                  </a:moveTo>
                  <a:cubicBezTo>
                    <a:pt x="537" y="627"/>
                    <a:pt x="664" y="487"/>
                    <a:pt x="809" y="365"/>
                  </a:cubicBezTo>
                  <a:cubicBezTo>
                    <a:pt x="930" y="259"/>
                    <a:pt x="1084" y="90"/>
                    <a:pt x="1248" y="43"/>
                  </a:cubicBezTo>
                  <a:cubicBezTo>
                    <a:pt x="1332" y="15"/>
                    <a:pt x="1429" y="80"/>
                    <a:pt x="1438" y="151"/>
                  </a:cubicBezTo>
                  <a:cubicBezTo>
                    <a:pt x="1466" y="324"/>
                    <a:pt x="1084" y="660"/>
                    <a:pt x="1005" y="757"/>
                  </a:cubicBezTo>
                  <a:cubicBezTo>
                    <a:pt x="818" y="968"/>
                    <a:pt x="682" y="1160"/>
                    <a:pt x="509" y="1290"/>
                  </a:cubicBezTo>
                  <a:cubicBezTo>
                    <a:pt x="444" y="1337"/>
                    <a:pt x="323" y="1397"/>
                    <a:pt x="253" y="1388"/>
                  </a:cubicBezTo>
                  <a:cubicBezTo>
                    <a:pt x="1" y="1365"/>
                    <a:pt x="5" y="832"/>
                    <a:pt x="5" y="529"/>
                  </a:cubicBezTo>
                  <a:cubicBezTo>
                    <a:pt x="5" y="360"/>
                    <a:pt x="24" y="15"/>
                    <a:pt x="183" y="11"/>
                  </a:cubicBezTo>
                  <a:cubicBezTo>
                    <a:pt x="412" y="1"/>
                    <a:pt x="388" y="492"/>
                    <a:pt x="407" y="71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65"/>
            <p:cNvSpPr/>
            <p:nvPr/>
          </p:nvSpPr>
          <p:spPr>
            <a:xfrm>
              <a:off x="6779814" y="2128057"/>
              <a:ext cx="149944" cy="142106"/>
            </a:xfrm>
            <a:custGeom>
              <a:avLst/>
              <a:gdLst/>
              <a:ahLst/>
              <a:cxnLst/>
              <a:rect l="l" t="t" r="r" b="b"/>
              <a:pathLst>
                <a:path w="1473" h="1396" extrusionOk="0">
                  <a:moveTo>
                    <a:pt x="412" y="715"/>
                  </a:moveTo>
                  <a:cubicBezTo>
                    <a:pt x="538" y="622"/>
                    <a:pt x="664" y="486"/>
                    <a:pt x="809" y="359"/>
                  </a:cubicBezTo>
                  <a:cubicBezTo>
                    <a:pt x="930" y="257"/>
                    <a:pt x="1089" y="89"/>
                    <a:pt x="1248" y="42"/>
                  </a:cubicBezTo>
                  <a:cubicBezTo>
                    <a:pt x="1332" y="14"/>
                    <a:pt x="1430" y="75"/>
                    <a:pt x="1444" y="150"/>
                  </a:cubicBezTo>
                  <a:cubicBezTo>
                    <a:pt x="1472" y="322"/>
                    <a:pt x="1089" y="659"/>
                    <a:pt x="1005" y="752"/>
                  </a:cubicBezTo>
                  <a:cubicBezTo>
                    <a:pt x="818" y="962"/>
                    <a:pt x="683" y="1158"/>
                    <a:pt x="515" y="1284"/>
                  </a:cubicBezTo>
                  <a:cubicBezTo>
                    <a:pt x="449" y="1335"/>
                    <a:pt x="328" y="1396"/>
                    <a:pt x="253" y="1387"/>
                  </a:cubicBezTo>
                  <a:cubicBezTo>
                    <a:pt x="1" y="1359"/>
                    <a:pt x="5" y="831"/>
                    <a:pt x="5" y="527"/>
                  </a:cubicBezTo>
                  <a:cubicBezTo>
                    <a:pt x="5" y="359"/>
                    <a:pt x="24" y="14"/>
                    <a:pt x="184" y="10"/>
                  </a:cubicBezTo>
                  <a:cubicBezTo>
                    <a:pt x="412" y="1"/>
                    <a:pt x="389" y="490"/>
                    <a:pt x="412" y="71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65"/>
            <p:cNvSpPr/>
            <p:nvPr/>
          </p:nvSpPr>
          <p:spPr>
            <a:xfrm>
              <a:off x="6852599" y="1936374"/>
              <a:ext cx="162261" cy="137627"/>
            </a:xfrm>
            <a:custGeom>
              <a:avLst/>
              <a:gdLst/>
              <a:ahLst/>
              <a:cxnLst/>
              <a:rect l="l" t="t" r="r" b="b"/>
              <a:pathLst>
                <a:path w="1594" h="1352" extrusionOk="0">
                  <a:moveTo>
                    <a:pt x="342" y="785"/>
                  </a:moveTo>
                  <a:cubicBezTo>
                    <a:pt x="491" y="688"/>
                    <a:pt x="650" y="520"/>
                    <a:pt x="841" y="384"/>
                  </a:cubicBezTo>
                  <a:cubicBezTo>
                    <a:pt x="1027" y="244"/>
                    <a:pt x="1210" y="81"/>
                    <a:pt x="1406" y="25"/>
                  </a:cubicBezTo>
                  <a:cubicBezTo>
                    <a:pt x="1486" y="1"/>
                    <a:pt x="1565" y="81"/>
                    <a:pt x="1574" y="132"/>
                  </a:cubicBezTo>
                  <a:cubicBezTo>
                    <a:pt x="1593" y="268"/>
                    <a:pt x="1355" y="445"/>
                    <a:pt x="1303" y="487"/>
                  </a:cubicBezTo>
                  <a:cubicBezTo>
                    <a:pt x="1023" y="729"/>
                    <a:pt x="921" y="837"/>
                    <a:pt x="626" y="1057"/>
                  </a:cubicBezTo>
                  <a:cubicBezTo>
                    <a:pt x="477" y="1164"/>
                    <a:pt x="202" y="1351"/>
                    <a:pt x="70" y="1117"/>
                  </a:cubicBezTo>
                  <a:cubicBezTo>
                    <a:pt x="1" y="992"/>
                    <a:pt x="19" y="701"/>
                    <a:pt x="38" y="505"/>
                  </a:cubicBezTo>
                  <a:cubicBezTo>
                    <a:pt x="61" y="324"/>
                    <a:pt x="113" y="137"/>
                    <a:pt x="253" y="175"/>
                  </a:cubicBezTo>
                  <a:cubicBezTo>
                    <a:pt x="402" y="216"/>
                    <a:pt x="333" y="585"/>
                    <a:pt x="342" y="78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65"/>
            <p:cNvSpPr/>
            <p:nvPr/>
          </p:nvSpPr>
          <p:spPr>
            <a:xfrm>
              <a:off x="6586910" y="2517325"/>
              <a:ext cx="162159" cy="137016"/>
            </a:xfrm>
            <a:custGeom>
              <a:avLst/>
              <a:gdLst/>
              <a:ahLst/>
              <a:cxnLst/>
              <a:rect l="l" t="t" r="r" b="b"/>
              <a:pathLst>
                <a:path w="1593" h="1346" extrusionOk="0">
                  <a:moveTo>
                    <a:pt x="337" y="785"/>
                  </a:moveTo>
                  <a:cubicBezTo>
                    <a:pt x="486" y="682"/>
                    <a:pt x="650" y="519"/>
                    <a:pt x="836" y="379"/>
                  </a:cubicBezTo>
                  <a:cubicBezTo>
                    <a:pt x="1027" y="244"/>
                    <a:pt x="1210" y="75"/>
                    <a:pt x="1406" y="24"/>
                  </a:cubicBezTo>
                  <a:cubicBezTo>
                    <a:pt x="1486" y="0"/>
                    <a:pt x="1564" y="80"/>
                    <a:pt x="1574" y="131"/>
                  </a:cubicBezTo>
                  <a:cubicBezTo>
                    <a:pt x="1592" y="267"/>
                    <a:pt x="1350" y="444"/>
                    <a:pt x="1303" y="486"/>
                  </a:cubicBezTo>
                  <a:cubicBezTo>
                    <a:pt x="1023" y="729"/>
                    <a:pt x="920" y="836"/>
                    <a:pt x="626" y="1052"/>
                  </a:cubicBezTo>
                  <a:cubicBezTo>
                    <a:pt x="477" y="1158"/>
                    <a:pt x="201" y="1345"/>
                    <a:pt x="70" y="1112"/>
                  </a:cubicBezTo>
                  <a:cubicBezTo>
                    <a:pt x="1" y="990"/>
                    <a:pt x="14" y="701"/>
                    <a:pt x="38" y="505"/>
                  </a:cubicBezTo>
                  <a:cubicBezTo>
                    <a:pt x="57" y="318"/>
                    <a:pt x="113" y="136"/>
                    <a:pt x="253" y="173"/>
                  </a:cubicBezTo>
                  <a:cubicBezTo>
                    <a:pt x="402" y="211"/>
                    <a:pt x="331" y="584"/>
                    <a:pt x="337" y="78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65"/>
            <p:cNvSpPr/>
            <p:nvPr/>
          </p:nvSpPr>
          <p:spPr>
            <a:xfrm>
              <a:off x="6659592" y="2343763"/>
              <a:ext cx="143633" cy="135693"/>
            </a:xfrm>
            <a:custGeom>
              <a:avLst/>
              <a:gdLst/>
              <a:ahLst/>
              <a:cxnLst/>
              <a:rect l="l" t="t" r="r" b="b"/>
              <a:pathLst>
                <a:path w="1411" h="1333" extrusionOk="0">
                  <a:moveTo>
                    <a:pt x="949" y="1"/>
                  </a:moveTo>
                  <a:cubicBezTo>
                    <a:pt x="850" y="1"/>
                    <a:pt x="781" y="145"/>
                    <a:pt x="710" y="286"/>
                  </a:cubicBezTo>
                  <a:cubicBezTo>
                    <a:pt x="697" y="305"/>
                    <a:pt x="688" y="324"/>
                    <a:pt x="678" y="342"/>
                  </a:cubicBezTo>
                  <a:cubicBezTo>
                    <a:pt x="664" y="375"/>
                    <a:pt x="641" y="417"/>
                    <a:pt x="622" y="454"/>
                  </a:cubicBezTo>
                  <a:cubicBezTo>
                    <a:pt x="608" y="449"/>
                    <a:pt x="594" y="445"/>
                    <a:pt x="580" y="440"/>
                  </a:cubicBezTo>
                  <a:cubicBezTo>
                    <a:pt x="557" y="431"/>
                    <a:pt x="529" y="421"/>
                    <a:pt x="501" y="412"/>
                  </a:cubicBezTo>
                  <a:cubicBezTo>
                    <a:pt x="397" y="370"/>
                    <a:pt x="276" y="328"/>
                    <a:pt x="188" y="324"/>
                  </a:cubicBezTo>
                  <a:cubicBezTo>
                    <a:pt x="183" y="323"/>
                    <a:pt x="179" y="323"/>
                    <a:pt x="175" y="323"/>
                  </a:cubicBezTo>
                  <a:cubicBezTo>
                    <a:pt x="78" y="323"/>
                    <a:pt x="47" y="372"/>
                    <a:pt x="33" y="417"/>
                  </a:cubicBezTo>
                  <a:cubicBezTo>
                    <a:pt x="1" y="543"/>
                    <a:pt x="211" y="669"/>
                    <a:pt x="473" y="776"/>
                  </a:cubicBezTo>
                  <a:lnTo>
                    <a:pt x="473" y="781"/>
                  </a:lnTo>
                  <a:cubicBezTo>
                    <a:pt x="458" y="804"/>
                    <a:pt x="449" y="832"/>
                    <a:pt x="436" y="860"/>
                  </a:cubicBezTo>
                  <a:cubicBezTo>
                    <a:pt x="369" y="1009"/>
                    <a:pt x="304" y="1169"/>
                    <a:pt x="346" y="1262"/>
                  </a:cubicBezTo>
                  <a:cubicBezTo>
                    <a:pt x="360" y="1294"/>
                    <a:pt x="389" y="1313"/>
                    <a:pt x="421" y="1328"/>
                  </a:cubicBezTo>
                  <a:cubicBezTo>
                    <a:pt x="430" y="1328"/>
                    <a:pt x="440" y="1328"/>
                    <a:pt x="449" y="1332"/>
                  </a:cubicBezTo>
                  <a:cubicBezTo>
                    <a:pt x="450" y="1332"/>
                    <a:pt x="452" y="1332"/>
                    <a:pt x="453" y="1332"/>
                  </a:cubicBezTo>
                  <a:cubicBezTo>
                    <a:pt x="568" y="1332"/>
                    <a:pt x="693" y="1138"/>
                    <a:pt x="804" y="902"/>
                  </a:cubicBezTo>
                  <a:cubicBezTo>
                    <a:pt x="888" y="925"/>
                    <a:pt x="962" y="949"/>
                    <a:pt x="1033" y="972"/>
                  </a:cubicBezTo>
                  <a:cubicBezTo>
                    <a:pt x="1080" y="986"/>
                    <a:pt x="1145" y="1000"/>
                    <a:pt x="1205" y="1005"/>
                  </a:cubicBezTo>
                  <a:cubicBezTo>
                    <a:pt x="1210" y="1005"/>
                    <a:pt x="1215" y="1005"/>
                    <a:pt x="1219" y="1005"/>
                  </a:cubicBezTo>
                  <a:cubicBezTo>
                    <a:pt x="1325" y="1005"/>
                    <a:pt x="1365" y="956"/>
                    <a:pt x="1374" y="912"/>
                  </a:cubicBezTo>
                  <a:cubicBezTo>
                    <a:pt x="1411" y="800"/>
                    <a:pt x="1248" y="725"/>
                    <a:pt x="1089" y="655"/>
                  </a:cubicBezTo>
                  <a:cubicBezTo>
                    <a:pt x="1065" y="645"/>
                    <a:pt x="1046" y="636"/>
                    <a:pt x="1028" y="627"/>
                  </a:cubicBezTo>
                  <a:cubicBezTo>
                    <a:pt x="1000" y="617"/>
                    <a:pt x="972" y="604"/>
                    <a:pt x="940" y="589"/>
                  </a:cubicBezTo>
                  <a:cubicBezTo>
                    <a:pt x="968" y="505"/>
                    <a:pt x="1000" y="426"/>
                    <a:pt x="1024" y="352"/>
                  </a:cubicBezTo>
                  <a:cubicBezTo>
                    <a:pt x="1046" y="281"/>
                    <a:pt x="1126" y="61"/>
                    <a:pt x="981" y="11"/>
                  </a:cubicBezTo>
                  <a:cubicBezTo>
                    <a:pt x="972" y="5"/>
                    <a:pt x="962" y="5"/>
                    <a:pt x="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65"/>
            <p:cNvSpPr/>
            <p:nvPr/>
          </p:nvSpPr>
          <p:spPr>
            <a:xfrm>
              <a:off x="7105462" y="1802920"/>
              <a:ext cx="551118" cy="328085"/>
            </a:xfrm>
            <a:custGeom>
              <a:avLst/>
              <a:gdLst/>
              <a:ahLst/>
              <a:cxnLst/>
              <a:rect l="l" t="t" r="r" b="b"/>
              <a:pathLst>
                <a:path w="5414" h="3223" extrusionOk="0">
                  <a:moveTo>
                    <a:pt x="267" y="1"/>
                  </a:moveTo>
                  <a:lnTo>
                    <a:pt x="0" y="542"/>
                  </a:lnTo>
                  <a:cubicBezTo>
                    <a:pt x="112" y="598"/>
                    <a:pt x="220" y="654"/>
                    <a:pt x="323" y="706"/>
                  </a:cubicBezTo>
                  <a:cubicBezTo>
                    <a:pt x="1756" y="1406"/>
                    <a:pt x="3129" y="2200"/>
                    <a:pt x="4511" y="2919"/>
                  </a:cubicBezTo>
                  <a:cubicBezTo>
                    <a:pt x="4694" y="3012"/>
                    <a:pt x="4913" y="3139"/>
                    <a:pt x="5095" y="3223"/>
                  </a:cubicBezTo>
                  <a:cubicBezTo>
                    <a:pt x="5194" y="3049"/>
                    <a:pt x="5291" y="2872"/>
                    <a:pt x="5375" y="2690"/>
                  </a:cubicBezTo>
                  <a:cubicBezTo>
                    <a:pt x="5390" y="2662"/>
                    <a:pt x="5399" y="2634"/>
                    <a:pt x="5413" y="2601"/>
                  </a:cubicBezTo>
                  <a:cubicBezTo>
                    <a:pt x="5222" y="2499"/>
                    <a:pt x="5021" y="2405"/>
                    <a:pt x="4829" y="2303"/>
                  </a:cubicBezTo>
                  <a:cubicBezTo>
                    <a:pt x="3961" y="1835"/>
                    <a:pt x="3181" y="1424"/>
                    <a:pt x="2289" y="981"/>
                  </a:cubicBezTo>
                  <a:cubicBezTo>
                    <a:pt x="1747" y="715"/>
                    <a:pt x="1187" y="458"/>
                    <a:pt x="603" y="169"/>
                  </a:cubicBezTo>
                  <a:cubicBezTo>
                    <a:pt x="496" y="113"/>
                    <a:pt x="388" y="57"/>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65"/>
            <p:cNvSpPr/>
            <p:nvPr/>
          </p:nvSpPr>
          <p:spPr>
            <a:xfrm>
              <a:off x="7039396" y="1936985"/>
              <a:ext cx="547657" cy="324624"/>
            </a:xfrm>
            <a:custGeom>
              <a:avLst/>
              <a:gdLst/>
              <a:ahLst/>
              <a:cxnLst/>
              <a:rect l="l" t="t" r="r" b="b"/>
              <a:pathLst>
                <a:path w="5380" h="3189" extrusionOk="0">
                  <a:moveTo>
                    <a:pt x="272" y="1"/>
                  </a:moveTo>
                  <a:lnTo>
                    <a:pt x="0" y="542"/>
                  </a:lnTo>
                  <a:cubicBezTo>
                    <a:pt x="39" y="565"/>
                    <a:pt x="80" y="583"/>
                    <a:pt x="117" y="602"/>
                  </a:cubicBezTo>
                  <a:cubicBezTo>
                    <a:pt x="1546" y="1298"/>
                    <a:pt x="2919" y="2096"/>
                    <a:pt x="4306" y="2811"/>
                  </a:cubicBezTo>
                  <a:cubicBezTo>
                    <a:pt x="4572" y="2951"/>
                    <a:pt x="4931" y="3171"/>
                    <a:pt x="5104" y="3189"/>
                  </a:cubicBezTo>
                  <a:cubicBezTo>
                    <a:pt x="5198" y="2998"/>
                    <a:pt x="5287" y="2797"/>
                    <a:pt x="5380" y="2601"/>
                  </a:cubicBezTo>
                  <a:cubicBezTo>
                    <a:pt x="5142" y="2451"/>
                    <a:pt x="4871" y="2330"/>
                    <a:pt x="4619" y="2195"/>
                  </a:cubicBezTo>
                  <a:cubicBezTo>
                    <a:pt x="3750" y="1732"/>
                    <a:pt x="2970" y="1317"/>
                    <a:pt x="2078" y="878"/>
                  </a:cubicBezTo>
                  <a:cubicBezTo>
                    <a:pt x="1537" y="607"/>
                    <a:pt x="977" y="355"/>
                    <a:pt x="393" y="61"/>
                  </a:cubicBezTo>
                  <a:cubicBezTo>
                    <a:pt x="356" y="42"/>
                    <a:pt x="313" y="19"/>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65"/>
            <p:cNvSpPr/>
            <p:nvPr/>
          </p:nvSpPr>
          <p:spPr>
            <a:xfrm>
              <a:off x="6975773" y="2066673"/>
              <a:ext cx="547657" cy="324828"/>
            </a:xfrm>
            <a:custGeom>
              <a:avLst/>
              <a:gdLst/>
              <a:ahLst/>
              <a:cxnLst/>
              <a:rect l="l" t="t" r="r" b="b"/>
              <a:pathLst>
                <a:path w="5380" h="3191" extrusionOk="0">
                  <a:moveTo>
                    <a:pt x="266" y="1"/>
                  </a:moveTo>
                  <a:lnTo>
                    <a:pt x="0" y="542"/>
                  </a:lnTo>
                  <a:cubicBezTo>
                    <a:pt x="154" y="622"/>
                    <a:pt x="304" y="697"/>
                    <a:pt x="444" y="766"/>
                  </a:cubicBezTo>
                  <a:cubicBezTo>
                    <a:pt x="1877" y="1462"/>
                    <a:pt x="3250" y="2261"/>
                    <a:pt x="4632" y="2975"/>
                  </a:cubicBezTo>
                  <a:cubicBezTo>
                    <a:pt x="4754" y="3041"/>
                    <a:pt x="4899" y="3120"/>
                    <a:pt x="5034" y="3190"/>
                  </a:cubicBezTo>
                  <a:cubicBezTo>
                    <a:pt x="5151" y="2990"/>
                    <a:pt x="5267" y="2789"/>
                    <a:pt x="5379" y="2583"/>
                  </a:cubicBezTo>
                  <a:cubicBezTo>
                    <a:pt x="5239" y="2509"/>
                    <a:pt x="5090" y="2438"/>
                    <a:pt x="4950" y="2363"/>
                  </a:cubicBezTo>
                  <a:cubicBezTo>
                    <a:pt x="4076" y="1897"/>
                    <a:pt x="3297" y="1481"/>
                    <a:pt x="2405" y="1042"/>
                  </a:cubicBezTo>
                  <a:cubicBezTo>
                    <a:pt x="1863" y="772"/>
                    <a:pt x="1308" y="520"/>
                    <a:pt x="724" y="225"/>
                  </a:cubicBezTo>
                  <a:cubicBezTo>
                    <a:pt x="580" y="155"/>
                    <a:pt x="434" y="85"/>
                    <a:pt x="2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65"/>
            <p:cNvSpPr/>
            <p:nvPr/>
          </p:nvSpPr>
          <p:spPr>
            <a:xfrm>
              <a:off x="6909707" y="2200739"/>
              <a:ext cx="537579" cy="319535"/>
            </a:xfrm>
            <a:custGeom>
              <a:avLst/>
              <a:gdLst/>
              <a:ahLst/>
              <a:cxnLst/>
              <a:rect l="l" t="t" r="r" b="b"/>
              <a:pathLst>
                <a:path w="5281" h="3139" extrusionOk="0">
                  <a:moveTo>
                    <a:pt x="270" y="1"/>
                  </a:moveTo>
                  <a:lnTo>
                    <a:pt x="0" y="542"/>
                  </a:lnTo>
                  <a:cubicBezTo>
                    <a:pt x="84" y="584"/>
                    <a:pt x="158" y="621"/>
                    <a:pt x="233" y="660"/>
                  </a:cubicBezTo>
                  <a:cubicBezTo>
                    <a:pt x="1667" y="1360"/>
                    <a:pt x="3040" y="2158"/>
                    <a:pt x="4422" y="2873"/>
                  </a:cubicBezTo>
                  <a:cubicBezTo>
                    <a:pt x="4576" y="2951"/>
                    <a:pt x="4759" y="3054"/>
                    <a:pt x="4917" y="3138"/>
                  </a:cubicBezTo>
                  <a:cubicBezTo>
                    <a:pt x="5039" y="2938"/>
                    <a:pt x="5160" y="2737"/>
                    <a:pt x="5281" y="2537"/>
                  </a:cubicBezTo>
                  <a:cubicBezTo>
                    <a:pt x="5104" y="2438"/>
                    <a:pt x="4917" y="2349"/>
                    <a:pt x="4740" y="2256"/>
                  </a:cubicBezTo>
                  <a:cubicBezTo>
                    <a:pt x="3871" y="1789"/>
                    <a:pt x="3091" y="1378"/>
                    <a:pt x="2199" y="934"/>
                  </a:cubicBezTo>
                  <a:cubicBezTo>
                    <a:pt x="1653" y="668"/>
                    <a:pt x="1097" y="412"/>
                    <a:pt x="514" y="122"/>
                  </a:cubicBezTo>
                  <a:cubicBezTo>
                    <a:pt x="434" y="80"/>
                    <a:pt x="354" y="43"/>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65"/>
            <p:cNvSpPr/>
            <p:nvPr/>
          </p:nvSpPr>
          <p:spPr>
            <a:xfrm>
              <a:off x="6851174" y="2320044"/>
              <a:ext cx="544807" cy="325235"/>
            </a:xfrm>
            <a:custGeom>
              <a:avLst/>
              <a:gdLst/>
              <a:ahLst/>
              <a:cxnLst/>
              <a:rect l="l" t="t" r="r" b="b"/>
              <a:pathLst>
                <a:path w="5352" h="3195" extrusionOk="0">
                  <a:moveTo>
                    <a:pt x="267" y="1"/>
                  </a:moveTo>
                  <a:lnTo>
                    <a:pt x="0" y="542"/>
                  </a:lnTo>
                  <a:cubicBezTo>
                    <a:pt x="89" y="589"/>
                    <a:pt x="179" y="636"/>
                    <a:pt x="263" y="673"/>
                  </a:cubicBezTo>
                  <a:cubicBezTo>
                    <a:pt x="1696" y="1374"/>
                    <a:pt x="3069" y="2171"/>
                    <a:pt x="4451" y="2886"/>
                  </a:cubicBezTo>
                  <a:cubicBezTo>
                    <a:pt x="4633" y="2979"/>
                    <a:pt x="4852" y="3111"/>
                    <a:pt x="5034" y="3195"/>
                  </a:cubicBezTo>
                  <a:cubicBezTo>
                    <a:pt x="5132" y="3018"/>
                    <a:pt x="5231" y="2844"/>
                    <a:pt x="5315" y="2662"/>
                  </a:cubicBezTo>
                  <a:cubicBezTo>
                    <a:pt x="5324" y="2634"/>
                    <a:pt x="5338" y="2602"/>
                    <a:pt x="5352" y="2574"/>
                  </a:cubicBezTo>
                  <a:cubicBezTo>
                    <a:pt x="5160" y="2466"/>
                    <a:pt x="4959" y="2373"/>
                    <a:pt x="4768" y="2270"/>
                  </a:cubicBezTo>
                  <a:cubicBezTo>
                    <a:pt x="3895" y="1807"/>
                    <a:pt x="3115" y="1393"/>
                    <a:pt x="2228" y="953"/>
                  </a:cubicBezTo>
                  <a:cubicBezTo>
                    <a:pt x="1681" y="682"/>
                    <a:pt x="1126" y="430"/>
                    <a:pt x="543" y="136"/>
                  </a:cubicBezTo>
                  <a:cubicBezTo>
                    <a:pt x="453" y="89"/>
                    <a:pt x="365" y="48"/>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65"/>
            <p:cNvSpPr/>
            <p:nvPr/>
          </p:nvSpPr>
          <p:spPr>
            <a:xfrm>
              <a:off x="6785108" y="2454110"/>
              <a:ext cx="541549" cy="321876"/>
            </a:xfrm>
            <a:custGeom>
              <a:avLst/>
              <a:gdLst/>
              <a:ahLst/>
              <a:cxnLst/>
              <a:rect l="l" t="t" r="r" b="b"/>
              <a:pathLst>
                <a:path w="5320" h="3162" extrusionOk="0">
                  <a:moveTo>
                    <a:pt x="272" y="1"/>
                  </a:moveTo>
                  <a:lnTo>
                    <a:pt x="1" y="542"/>
                  </a:lnTo>
                  <a:cubicBezTo>
                    <a:pt x="20" y="552"/>
                    <a:pt x="37" y="561"/>
                    <a:pt x="52" y="570"/>
                  </a:cubicBezTo>
                  <a:cubicBezTo>
                    <a:pt x="1485" y="1270"/>
                    <a:pt x="2858" y="2069"/>
                    <a:pt x="4246" y="2783"/>
                  </a:cubicBezTo>
                  <a:cubicBezTo>
                    <a:pt x="4511" y="2923"/>
                    <a:pt x="4871" y="3143"/>
                    <a:pt x="5044" y="3162"/>
                  </a:cubicBezTo>
                  <a:cubicBezTo>
                    <a:pt x="5137" y="2966"/>
                    <a:pt x="5226" y="2770"/>
                    <a:pt x="5319" y="2574"/>
                  </a:cubicBezTo>
                  <a:cubicBezTo>
                    <a:pt x="5080" y="2419"/>
                    <a:pt x="4810" y="2302"/>
                    <a:pt x="4558" y="2167"/>
                  </a:cubicBezTo>
                  <a:cubicBezTo>
                    <a:pt x="3690" y="1701"/>
                    <a:pt x="2910" y="1289"/>
                    <a:pt x="2018" y="846"/>
                  </a:cubicBezTo>
                  <a:cubicBezTo>
                    <a:pt x="1476" y="580"/>
                    <a:pt x="916" y="322"/>
                    <a:pt x="332" y="33"/>
                  </a:cubicBezTo>
                  <a:cubicBezTo>
                    <a:pt x="313" y="20"/>
                    <a:pt x="290" y="10"/>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65"/>
            <p:cNvSpPr/>
            <p:nvPr/>
          </p:nvSpPr>
          <p:spPr>
            <a:xfrm>
              <a:off x="6721485" y="2583798"/>
              <a:ext cx="541448" cy="321978"/>
            </a:xfrm>
            <a:custGeom>
              <a:avLst/>
              <a:gdLst/>
              <a:ahLst/>
              <a:cxnLst/>
              <a:rect l="l" t="t" r="r" b="b"/>
              <a:pathLst>
                <a:path w="5319" h="3163" extrusionOk="0">
                  <a:moveTo>
                    <a:pt x="266" y="1"/>
                  </a:moveTo>
                  <a:lnTo>
                    <a:pt x="0" y="543"/>
                  </a:lnTo>
                  <a:cubicBezTo>
                    <a:pt x="136" y="613"/>
                    <a:pt x="261" y="679"/>
                    <a:pt x="382" y="735"/>
                  </a:cubicBezTo>
                  <a:cubicBezTo>
                    <a:pt x="1811" y="1435"/>
                    <a:pt x="3190" y="2233"/>
                    <a:pt x="4571" y="2948"/>
                  </a:cubicBezTo>
                  <a:cubicBezTo>
                    <a:pt x="4692" y="3013"/>
                    <a:pt x="4837" y="3093"/>
                    <a:pt x="4968" y="3162"/>
                  </a:cubicBezTo>
                  <a:cubicBezTo>
                    <a:pt x="5089" y="2962"/>
                    <a:pt x="5207" y="2756"/>
                    <a:pt x="5319" y="2550"/>
                  </a:cubicBezTo>
                  <a:cubicBezTo>
                    <a:pt x="5173" y="2476"/>
                    <a:pt x="5029" y="2406"/>
                    <a:pt x="4889" y="2332"/>
                  </a:cubicBezTo>
                  <a:cubicBezTo>
                    <a:pt x="4016" y="1864"/>
                    <a:pt x="3236" y="1453"/>
                    <a:pt x="2343" y="1009"/>
                  </a:cubicBezTo>
                  <a:cubicBezTo>
                    <a:pt x="1802" y="744"/>
                    <a:pt x="1246" y="487"/>
                    <a:pt x="662" y="197"/>
                  </a:cubicBezTo>
                  <a:cubicBezTo>
                    <a:pt x="537" y="132"/>
                    <a:pt x="410" y="71"/>
                    <a:pt x="2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65"/>
            <p:cNvSpPr/>
            <p:nvPr/>
          </p:nvSpPr>
          <p:spPr>
            <a:xfrm>
              <a:off x="6655419" y="2717864"/>
              <a:ext cx="531472" cy="316175"/>
            </a:xfrm>
            <a:custGeom>
              <a:avLst/>
              <a:gdLst/>
              <a:ahLst/>
              <a:cxnLst/>
              <a:rect l="l" t="t" r="r" b="b"/>
              <a:pathLst>
                <a:path w="5221" h="3106" extrusionOk="0">
                  <a:moveTo>
                    <a:pt x="270" y="0"/>
                  </a:moveTo>
                  <a:lnTo>
                    <a:pt x="0" y="547"/>
                  </a:lnTo>
                  <a:cubicBezTo>
                    <a:pt x="61" y="575"/>
                    <a:pt x="117" y="603"/>
                    <a:pt x="173" y="631"/>
                  </a:cubicBezTo>
                  <a:cubicBezTo>
                    <a:pt x="1606" y="1327"/>
                    <a:pt x="2979" y="2125"/>
                    <a:pt x="4361" y="2845"/>
                  </a:cubicBezTo>
                  <a:cubicBezTo>
                    <a:pt x="4515" y="2920"/>
                    <a:pt x="4697" y="3026"/>
                    <a:pt x="4856" y="3106"/>
                  </a:cubicBezTo>
                  <a:cubicBezTo>
                    <a:pt x="4977" y="2905"/>
                    <a:pt x="5099" y="2705"/>
                    <a:pt x="5220" y="2504"/>
                  </a:cubicBezTo>
                  <a:cubicBezTo>
                    <a:pt x="5043" y="2410"/>
                    <a:pt x="4856" y="2321"/>
                    <a:pt x="4679" y="2228"/>
                  </a:cubicBezTo>
                  <a:cubicBezTo>
                    <a:pt x="3805" y="1761"/>
                    <a:pt x="3026" y="1351"/>
                    <a:pt x="2134" y="907"/>
                  </a:cubicBezTo>
                  <a:cubicBezTo>
                    <a:pt x="1592" y="636"/>
                    <a:pt x="1037" y="384"/>
                    <a:pt x="453" y="90"/>
                  </a:cubicBezTo>
                  <a:cubicBezTo>
                    <a:pt x="393" y="62"/>
                    <a:pt x="331" y="29"/>
                    <a:pt x="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65"/>
            <p:cNvSpPr/>
            <p:nvPr/>
          </p:nvSpPr>
          <p:spPr>
            <a:xfrm>
              <a:off x="6359292" y="3108558"/>
              <a:ext cx="63215" cy="115232"/>
            </a:xfrm>
            <a:custGeom>
              <a:avLst/>
              <a:gdLst/>
              <a:ahLst/>
              <a:cxnLst/>
              <a:rect l="l" t="t" r="r" b="b"/>
              <a:pathLst>
                <a:path w="621" h="1132" extrusionOk="0">
                  <a:moveTo>
                    <a:pt x="621" y="1"/>
                  </a:moveTo>
                  <a:lnTo>
                    <a:pt x="0" y="11"/>
                  </a:lnTo>
                  <a:cubicBezTo>
                    <a:pt x="46" y="192"/>
                    <a:pt x="93" y="375"/>
                    <a:pt x="136" y="557"/>
                  </a:cubicBezTo>
                  <a:cubicBezTo>
                    <a:pt x="177" y="711"/>
                    <a:pt x="210" y="875"/>
                    <a:pt x="248" y="1000"/>
                  </a:cubicBezTo>
                  <a:cubicBezTo>
                    <a:pt x="261" y="1043"/>
                    <a:pt x="270" y="1112"/>
                    <a:pt x="317" y="1131"/>
                  </a:cubicBezTo>
                  <a:cubicBezTo>
                    <a:pt x="322" y="1131"/>
                    <a:pt x="326" y="1127"/>
                    <a:pt x="332" y="1127"/>
                  </a:cubicBezTo>
                  <a:cubicBezTo>
                    <a:pt x="438" y="800"/>
                    <a:pt x="509" y="436"/>
                    <a:pt x="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65"/>
            <p:cNvSpPr/>
            <p:nvPr/>
          </p:nvSpPr>
          <p:spPr>
            <a:xfrm>
              <a:off x="6326412" y="2948839"/>
              <a:ext cx="127549" cy="160836"/>
            </a:xfrm>
            <a:custGeom>
              <a:avLst/>
              <a:gdLst/>
              <a:ahLst/>
              <a:cxnLst/>
              <a:rect l="l" t="t" r="r" b="b"/>
              <a:pathLst>
                <a:path w="1253" h="1580" extrusionOk="0">
                  <a:moveTo>
                    <a:pt x="617" y="1"/>
                  </a:moveTo>
                  <a:cubicBezTo>
                    <a:pt x="552" y="1"/>
                    <a:pt x="477" y="6"/>
                    <a:pt x="369" y="15"/>
                  </a:cubicBezTo>
                  <a:cubicBezTo>
                    <a:pt x="291" y="24"/>
                    <a:pt x="164" y="24"/>
                    <a:pt x="108" y="62"/>
                  </a:cubicBezTo>
                  <a:cubicBezTo>
                    <a:pt x="56" y="95"/>
                    <a:pt x="0" y="287"/>
                    <a:pt x="5" y="352"/>
                  </a:cubicBezTo>
                  <a:cubicBezTo>
                    <a:pt x="10" y="436"/>
                    <a:pt x="61" y="548"/>
                    <a:pt x="89" y="651"/>
                  </a:cubicBezTo>
                  <a:cubicBezTo>
                    <a:pt x="168" y="953"/>
                    <a:pt x="248" y="1272"/>
                    <a:pt x="323" y="1580"/>
                  </a:cubicBezTo>
                  <a:lnTo>
                    <a:pt x="944" y="1570"/>
                  </a:lnTo>
                  <a:cubicBezTo>
                    <a:pt x="948" y="1556"/>
                    <a:pt x="953" y="1542"/>
                    <a:pt x="957" y="1524"/>
                  </a:cubicBezTo>
                  <a:cubicBezTo>
                    <a:pt x="1028" y="1253"/>
                    <a:pt x="1108" y="968"/>
                    <a:pt x="1177" y="683"/>
                  </a:cubicBezTo>
                  <a:cubicBezTo>
                    <a:pt x="1201" y="589"/>
                    <a:pt x="1252" y="445"/>
                    <a:pt x="1243" y="393"/>
                  </a:cubicBezTo>
                  <a:cubicBezTo>
                    <a:pt x="1229" y="337"/>
                    <a:pt x="1088" y="108"/>
                    <a:pt x="1060" y="85"/>
                  </a:cubicBezTo>
                  <a:cubicBezTo>
                    <a:pt x="976" y="15"/>
                    <a:pt x="743" y="6"/>
                    <a:pt x="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65"/>
            <p:cNvSpPr/>
            <p:nvPr/>
          </p:nvSpPr>
          <p:spPr>
            <a:xfrm>
              <a:off x="6323969" y="2182314"/>
              <a:ext cx="146585" cy="808049"/>
            </a:xfrm>
            <a:custGeom>
              <a:avLst/>
              <a:gdLst/>
              <a:ahLst/>
              <a:cxnLst/>
              <a:rect l="l" t="t" r="r" b="b"/>
              <a:pathLst>
                <a:path w="1440" h="7938" extrusionOk="0">
                  <a:moveTo>
                    <a:pt x="1043" y="7705"/>
                  </a:moveTo>
                  <a:cubicBezTo>
                    <a:pt x="963" y="7755"/>
                    <a:pt x="916" y="7826"/>
                    <a:pt x="828" y="7877"/>
                  </a:cubicBezTo>
                  <a:cubicBezTo>
                    <a:pt x="763" y="7817"/>
                    <a:pt x="711" y="7722"/>
                    <a:pt x="651" y="7648"/>
                  </a:cubicBezTo>
                  <a:cubicBezTo>
                    <a:pt x="576" y="7681"/>
                    <a:pt x="543" y="7807"/>
                    <a:pt x="445" y="7858"/>
                  </a:cubicBezTo>
                  <a:cubicBezTo>
                    <a:pt x="384" y="7789"/>
                    <a:pt x="319" y="7727"/>
                    <a:pt x="263" y="7653"/>
                  </a:cubicBezTo>
                  <a:cubicBezTo>
                    <a:pt x="169" y="7718"/>
                    <a:pt x="146" y="7858"/>
                    <a:pt x="43" y="7891"/>
                  </a:cubicBezTo>
                  <a:cubicBezTo>
                    <a:pt x="1" y="7727"/>
                    <a:pt x="34" y="7559"/>
                    <a:pt x="39" y="7396"/>
                  </a:cubicBezTo>
                  <a:cubicBezTo>
                    <a:pt x="108" y="4949"/>
                    <a:pt x="151" y="2460"/>
                    <a:pt x="230" y="4"/>
                  </a:cubicBezTo>
                  <a:cubicBezTo>
                    <a:pt x="636" y="0"/>
                    <a:pt x="1033" y="18"/>
                    <a:pt x="1425" y="37"/>
                  </a:cubicBezTo>
                  <a:cubicBezTo>
                    <a:pt x="1440" y="93"/>
                    <a:pt x="1440" y="182"/>
                    <a:pt x="1440" y="275"/>
                  </a:cubicBezTo>
                  <a:cubicBezTo>
                    <a:pt x="1379" y="2615"/>
                    <a:pt x="1328" y="5033"/>
                    <a:pt x="1272" y="7401"/>
                  </a:cubicBezTo>
                  <a:cubicBezTo>
                    <a:pt x="1267" y="7578"/>
                    <a:pt x="1276" y="7765"/>
                    <a:pt x="1257" y="7929"/>
                  </a:cubicBezTo>
                  <a:cubicBezTo>
                    <a:pt x="1164" y="7938"/>
                    <a:pt x="1108" y="7765"/>
                    <a:pt x="1043" y="770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65"/>
            <p:cNvSpPr/>
            <p:nvPr/>
          </p:nvSpPr>
          <p:spPr>
            <a:xfrm>
              <a:off x="6348706" y="2098536"/>
              <a:ext cx="125208" cy="95687"/>
            </a:xfrm>
            <a:custGeom>
              <a:avLst/>
              <a:gdLst/>
              <a:ahLst/>
              <a:cxnLst/>
              <a:rect l="l" t="t" r="r" b="b"/>
              <a:pathLst>
                <a:path w="1230" h="940" extrusionOk="0">
                  <a:moveTo>
                    <a:pt x="1187" y="869"/>
                  </a:moveTo>
                  <a:cubicBezTo>
                    <a:pt x="753" y="940"/>
                    <a:pt x="393" y="851"/>
                    <a:pt x="1" y="836"/>
                  </a:cubicBezTo>
                  <a:cubicBezTo>
                    <a:pt x="1" y="621"/>
                    <a:pt x="109" y="351"/>
                    <a:pt x="318" y="239"/>
                  </a:cubicBezTo>
                  <a:cubicBezTo>
                    <a:pt x="757" y="0"/>
                    <a:pt x="1229" y="356"/>
                    <a:pt x="1187" y="86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65"/>
            <p:cNvSpPr/>
            <p:nvPr/>
          </p:nvSpPr>
          <p:spPr>
            <a:xfrm>
              <a:off x="6333131" y="2179871"/>
              <a:ext cx="148417" cy="126531"/>
            </a:xfrm>
            <a:custGeom>
              <a:avLst/>
              <a:gdLst/>
              <a:ahLst/>
              <a:cxnLst/>
              <a:rect l="l" t="t" r="r" b="b"/>
              <a:pathLst>
                <a:path w="1458" h="1243" extrusionOk="0">
                  <a:moveTo>
                    <a:pt x="93" y="1219"/>
                  </a:moveTo>
                  <a:cubicBezTo>
                    <a:pt x="121" y="1126"/>
                    <a:pt x="98" y="1037"/>
                    <a:pt x="37" y="925"/>
                  </a:cubicBezTo>
                  <a:cubicBezTo>
                    <a:pt x="42" y="869"/>
                    <a:pt x="84" y="831"/>
                    <a:pt x="93" y="780"/>
                  </a:cubicBezTo>
                  <a:cubicBezTo>
                    <a:pt x="0" y="663"/>
                    <a:pt x="112" y="565"/>
                    <a:pt x="107" y="477"/>
                  </a:cubicBezTo>
                  <a:cubicBezTo>
                    <a:pt x="107" y="434"/>
                    <a:pt x="79" y="402"/>
                    <a:pt x="79" y="365"/>
                  </a:cubicBezTo>
                  <a:cubicBezTo>
                    <a:pt x="79" y="304"/>
                    <a:pt x="121" y="262"/>
                    <a:pt x="130" y="201"/>
                  </a:cubicBezTo>
                  <a:cubicBezTo>
                    <a:pt x="140" y="145"/>
                    <a:pt x="102" y="93"/>
                    <a:pt x="130" y="42"/>
                  </a:cubicBezTo>
                  <a:cubicBezTo>
                    <a:pt x="346" y="0"/>
                    <a:pt x="555" y="37"/>
                    <a:pt x="751" y="52"/>
                  </a:cubicBezTo>
                  <a:cubicBezTo>
                    <a:pt x="957" y="65"/>
                    <a:pt x="1158" y="37"/>
                    <a:pt x="1363" y="74"/>
                  </a:cubicBezTo>
                  <a:cubicBezTo>
                    <a:pt x="1457" y="206"/>
                    <a:pt x="1378" y="327"/>
                    <a:pt x="1378" y="444"/>
                  </a:cubicBezTo>
                  <a:cubicBezTo>
                    <a:pt x="1378" y="509"/>
                    <a:pt x="1410" y="574"/>
                    <a:pt x="1410" y="640"/>
                  </a:cubicBezTo>
                  <a:cubicBezTo>
                    <a:pt x="1410" y="738"/>
                    <a:pt x="1317" y="831"/>
                    <a:pt x="1415" y="986"/>
                  </a:cubicBezTo>
                  <a:cubicBezTo>
                    <a:pt x="1387" y="1065"/>
                    <a:pt x="1312" y="1121"/>
                    <a:pt x="1331" y="1223"/>
                  </a:cubicBezTo>
                  <a:cubicBezTo>
                    <a:pt x="1322" y="1233"/>
                    <a:pt x="1317" y="1242"/>
                    <a:pt x="1307" y="1229"/>
                  </a:cubicBezTo>
                  <a:cubicBezTo>
                    <a:pt x="901" y="1233"/>
                    <a:pt x="490" y="1242"/>
                    <a:pt x="93" y="121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65"/>
            <p:cNvSpPr/>
            <p:nvPr/>
          </p:nvSpPr>
          <p:spPr>
            <a:xfrm>
              <a:off x="6394819" y="2346206"/>
              <a:ext cx="59143" cy="97520"/>
            </a:xfrm>
            <a:custGeom>
              <a:avLst/>
              <a:gdLst/>
              <a:ahLst/>
              <a:cxnLst/>
              <a:rect l="l" t="t" r="r" b="b"/>
              <a:pathLst>
                <a:path w="581" h="958" extrusionOk="0">
                  <a:moveTo>
                    <a:pt x="369" y="761"/>
                  </a:moveTo>
                  <a:cubicBezTo>
                    <a:pt x="67" y="957"/>
                    <a:pt x="1" y="75"/>
                    <a:pt x="267" y="43"/>
                  </a:cubicBezTo>
                  <a:cubicBezTo>
                    <a:pt x="580" y="0"/>
                    <a:pt x="505" y="575"/>
                    <a:pt x="397" y="738"/>
                  </a:cubicBezTo>
                  <a:cubicBezTo>
                    <a:pt x="388" y="752"/>
                    <a:pt x="379" y="757"/>
                    <a:pt x="369" y="76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65"/>
            <p:cNvSpPr/>
            <p:nvPr/>
          </p:nvSpPr>
          <p:spPr>
            <a:xfrm>
              <a:off x="6402963" y="2252961"/>
              <a:ext cx="55173" cy="75328"/>
            </a:xfrm>
            <a:custGeom>
              <a:avLst/>
              <a:gdLst/>
              <a:ahLst/>
              <a:cxnLst/>
              <a:rect l="l" t="t" r="r" b="b"/>
              <a:pathLst>
                <a:path w="542" h="740" extrusionOk="0">
                  <a:moveTo>
                    <a:pt x="360" y="613"/>
                  </a:moveTo>
                  <a:cubicBezTo>
                    <a:pt x="99" y="739"/>
                    <a:pt x="0" y="1"/>
                    <a:pt x="299" y="20"/>
                  </a:cubicBezTo>
                  <a:cubicBezTo>
                    <a:pt x="528" y="29"/>
                    <a:pt x="542" y="529"/>
                    <a:pt x="360" y="61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65"/>
            <p:cNvSpPr/>
            <p:nvPr/>
          </p:nvSpPr>
          <p:spPr>
            <a:xfrm>
              <a:off x="6342089" y="2884301"/>
              <a:ext cx="32880" cy="106070"/>
            </a:xfrm>
            <a:custGeom>
              <a:avLst/>
              <a:gdLst/>
              <a:ahLst/>
              <a:cxnLst/>
              <a:rect l="l" t="t" r="r" b="b"/>
              <a:pathLst>
                <a:path w="323" h="1042" extrusionOk="0">
                  <a:moveTo>
                    <a:pt x="239" y="18"/>
                  </a:moveTo>
                  <a:cubicBezTo>
                    <a:pt x="323" y="164"/>
                    <a:pt x="318" y="444"/>
                    <a:pt x="295" y="724"/>
                  </a:cubicBezTo>
                  <a:cubicBezTo>
                    <a:pt x="286" y="841"/>
                    <a:pt x="267" y="1033"/>
                    <a:pt x="159" y="1037"/>
                  </a:cubicBezTo>
                  <a:cubicBezTo>
                    <a:pt x="33" y="1042"/>
                    <a:pt x="19" y="817"/>
                    <a:pt x="14" y="738"/>
                  </a:cubicBezTo>
                  <a:cubicBezTo>
                    <a:pt x="1" y="490"/>
                    <a:pt x="33" y="187"/>
                    <a:pt x="98" y="29"/>
                  </a:cubicBezTo>
                  <a:cubicBezTo>
                    <a:pt x="126" y="1"/>
                    <a:pt x="197" y="1"/>
                    <a:pt x="239" y="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5" name="Google Shape;3055;p65"/>
          <p:cNvGrpSpPr/>
          <p:nvPr/>
        </p:nvGrpSpPr>
        <p:grpSpPr>
          <a:xfrm>
            <a:off x="5006684" y="1827428"/>
            <a:ext cx="2468523" cy="2513942"/>
            <a:chOff x="5378250" y="1062800"/>
            <a:chExt cx="1276184" cy="1299665"/>
          </a:xfrm>
        </p:grpSpPr>
        <p:sp>
          <p:nvSpPr>
            <p:cNvPr id="3056" name="Google Shape;3056;p65"/>
            <p:cNvSpPr/>
            <p:nvPr/>
          </p:nvSpPr>
          <p:spPr>
            <a:xfrm>
              <a:off x="5378250" y="1062800"/>
              <a:ext cx="272706" cy="598461"/>
            </a:xfrm>
            <a:custGeom>
              <a:avLst/>
              <a:gdLst/>
              <a:ahLst/>
              <a:cxnLst/>
              <a:rect l="l" t="t" r="r" b="b"/>
              <a:pathLst>
                <a:path w="4133" h="9070" extrusionOk="0">
                  <a:moveTo>
                    <a:pt x="3661" y="1150"/>
                  </a:moveTo>
                  <a:cubicBezTo>
                    <a:pt x="2891" y="1304"/>
                    <a:pt x="2214" y="1533"/>
                    <a:pt x="1527" y="1818"/>
                  </a:cubicBezTo>
                  <a:cubicBezTo>
                    <a:pt x="1111" y="1990"/>
                    <a:pt x="869" y="2186"/>
                    <a:pt x="841" y="2723"/>
                  </a:cubicBezTo>
                  <a:cubicBezTo>
                    <a:pt x="831" y="2994"/>
                    <a:pt x="878" y="3302"/>
                    <a:pt x="934" y="3583"/>
                  </a:cubicBezTo>
                  <a:cubicBezTo>
                    <a:pt x="1079" y="4358"/>
                    <a:pt x="1294" y="5147"/>
                    <a:pt x="1466" y="5880"/>
                  </a:cubicBezTo>
                  <a:cubicBezTo>
                    <a:pt x="1727" y="6992"/>
                    <a:pt x="2031" y="7934"/>
                    <a:pt x="2190" y="8934"/>
                  </a:cubicBezTo>
                  <a:cubicBezTo>
                    <a:pt x="2022" y="8981"/>
                    <a:pt x="1859" y="9037"/>
                    <a:pt x="1671" y="9069"/>
                  </a:cubicBezTo>
                  <a:cubicBezTo>
                    <a:pt x="1173" y="7714"/>
                    <a:pt x="696" y="6156"/>
                    <a:pt x="322" y="4577"/>
                  </a:cubicBezTo>
                  <a:cubicBezTo>
                    <a:pt x="197" y="4044"/>
                    <a:pt x="46" y="3484"/>
                    <a:pt x="14" y="2943"/>
                  </a:cubicBezTo>
                  <a:cubicBezTo>
                    <a:pt x="0" y="2779"/>
                    <a:pt x="0" y="2643"/>
                    <a:pt x="14" y="2485"/>
                  </a:cubicBezTo>
                  <a:cubicBezTo>
                    <a:pt x="70" y="1691"/>
                    <a:pt x="696" y="1290"/>
                    <a:pt x="1331" y="1047"/>
                  </a:cubicBezTo>
                  <a:cubicBezTo>
                    <a:pt x="2031" y="781"/>
                    <a:pt x="2811" y="692"/>
                    <a:pt x="3628" y="589"/>
                  </a:cubicBezTo>
                  <a:cubicBezTo>
                    <a:pt x="3699" y="393"/>
                    <a:pt x="3675" y="1"/>
                    <a:pt x="3880" y="25"/>
                  </a:cubicBezTo>
                  <a:cubicBezTo>
                    <a:pt x="4123" y="48"/>
                    <a:pt x="4132" y="464"/>
                    <a:pt x="4132" y="822"/>
                  </a:cubicBezTo>
                  <a:cubicBezTo>
                    <a:pt x="4132" y="1197"/>
                    <a:pt x="4114" y="1630"/>
                    <a:pt x="3867" y="1612"/>
                  </a:cubicBezTo>
                  <a:cubicBezTo>
                    <a:pt x="3680" y="1593"/>
                    <a:pt x="3708" y="1337"/>
                    <a:pt x="3661" y="115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65"/>
            <p:cNvSpPr/>
            <p:nvPr/>
          </p:nvSpPr>
          <p:spPr>
            <a:xfrm>
              <a:off x="5746108" y="1062800"/>
              <a:ext cx="273036" cy="598461"/>
            </a:xfrm>
            <a:custGeom>
              <a:avLst/>
              <a:gdLst/>
              <a:ahLst/>
              <a:cxnLst/>
              <a:rect l="l" t="t" r="r" b="b"/>
              <a:pathLst>
                <a:path w="4138" h="9070" extrusionOk="0">
                  <a:moveTo>
                    <a:pt x="477" y="1150"/>
                  </a:moveTo>
                  <a:cubicBezTo>
                    <a:pt x="1243" y="1304"/>
                    <a:pt x="1924" y="1533"/>
                    <a:pt x="2611" y="1818"/>
                  </a:cubicBezTo>
                  <a:cubicBezTo>
                    <a:pt x="3027" y="1990"/>
                    <a:pt x="3269" y="2186"/>
                    <a:pt x="3292" y="2723"/>
                  </a:cubicBezTo>
                  <a:cubicBezTo>
                    <a:pt x="3307" y="2994"/>
                    <a:pt x="3260" y="3302"/>
                    <a:pt x="3204" y="3583"/>
                  </a:cubicBezTo>
                  <a:cubicBezTo>
                    <a:pt x="3055" y="4358"/>
                    <a:pt x="2844" y="5147"/>
                    <a:pt x="2671" y="5880"/>
                  </a:cubicBezTo>
                  <a:cubicBezTo>
                    <a:pt x="2410" y="6992"/>
                    <a:pt x="2107" y="7934"/>
                    <a:pt x="1943" y="8934"/>
                  </a:cubicBezTo>
                  <a:cubicBezTo>
                    <a:pt x="2116" y="8981"/>
                    <a:pt x="2279" y="9037"/>
                    <a:pt x="2466" y="9069"/>
                  </a:cubicBezTo>
                  <a:cubicBezTo>
                    <a:pt x="2966" y="7714"/>
                    <a:pt x="3442" y="6156"/>
                    <a:pt x="3816" y="4577"/>
                  </a:cubicBezTo>
                  <a:cubicBezTo>
                    <a:pt x="3937" y="4044"/>
                    <a:pt x="4091" y="3484"/>
                    <a:pt x="4124" y="2943"/>
                  </a:cubicBezTo>
                  <a:cubicBezTo>
                    <a:pt x="4133" y="2779"/>
                    <a:pt x="4137" y="2643"/>
                    <a:pt x="4124" y="2485"/>
                  </a:cubicBezTo>
                  <a:cubicBezTo>
                    <a:pt x="4068" y="1691"/>
                    <a:pt x="3442" y="1290"/>
                    <a:pt x="2807" y="1047"/>
                  </a:cubicBezTo>
                  <a:cubicBezTo>
                    <a:pt x="2107" y="781"/>
                    <a:pt x="1322" y="692"/>
                    <a:pt x="505" y="589"/>
                  </a:cubicBezTo>
                  <a:cubicBezTo>
                    <a:pt x="439" y="393"/>
                    <a:pt x="463" y="1"/>
                    <a:pt x="253" y="25"/>
                  </a:cubicBezTo>
                  <a:cubicBezTo>
                    <a:pt x="14" y="48"/>
                    <a:pt x="1" y="464"/>
                    <a:pt x="1" y="822"/>
                  </a:cubicBezTo>
                  <a:cubicBezTo>
                    <a:pt x="1" y="1197"/>
                    <a:pt x="24" y="1630"/>
                    <a:pt x="271" y="1612"/>
                  </a:cubicBezTo>
                  <a:cubicBezTo>
                    <a:pt x="454" y="1593"/>
                    <a:pt x="430" y="1337"/>
                    <a:pt x="477" y="115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65"/>
            <p:cNvSpPr/>
            <p:nvPr/>
          </p:nvSpPr>
          <p:spPr>
            <a:xfrm>
              <a:off x="5468186" y="1626100"/>
              <a:ext cx="1013755" cy="736365"/>
            </a:xfrm>
            <a:custGeom>
              <a:avLst/>
              <a:gdLst/>
              <a:ahLst/>
              <a:cxnLst/>
              <a:rect l="l" t="t" r="r" b="b"/>
              <a:pathLst>
                <a:path w="15364" h="11160" extrusionOk="0">
                  <a:moveTo>
                    <a:pt x="5903" y="0"/>
                  </a:moveTo>
                  <a:cubicBezTo>
                    <a:pt x="6360" y="33"/>
                    <a:pt x="6814" y="70"/>
                    <a:pt x="7267" y="117"/>
                  </a:cubicBezTo>
                  <a:cubicBezTo>
                    <a:pt x="7004" y="2087"/>
                    <a:pt x="6127" y="3436"/>
                    <a:pt x="4404" y="3940"/>
                  </a:cubicBezTo>
                  <a:cubicBezTo>
                    <a:pt x="4582" y="4828"/>
                    <a:pt x="4731" y="5655"/>
                    <a:pt x="5025" y="6406"/>
                  </a:cubicBezTo>
                  <a:cubicBezTo>
                    <a:pt x="5310" y="7125"/>
                    <a:pt x="5698" y="7789"/>
                    <a:pt x="6136" y="8362"/>
                  </a:cubicBezTo>
                  <a:cubicBezTo>
                    <a:pt x="6590" y="8946"/>
                    <a:pt x="7075" y="9431"/>
                    <a:pt x="7799" y="9768"/>
                  </a:cubicBezTo>
                  <a:cubicBezTo>
                    <a:pt x="8499" y="10099"/>
                    <a:pt x="9498" y="10170"/>
                    <a:pt x="10381" y="9875"/>
                  </a:cubicBezTo>
                  <a:cubicBezTo>
                    <a:pt x="11137" y="9619"/>
                    <a:pt x="11683" y="9123"/>
                    <a:pt x="12114" y="8541"/>
                  </a:cubicBezTo>
                  <a:cubicBezTo>
                    <a:pt x="12562" y="7929"/>
                    <a:pt x="12781" y="7158"/>
                    <a:pt x="12898" y="6257"/>
                  </a:cubicBezTo>
                  <a:cubicBezTo>
                    <a:pt x="12963" y="5785"/>
                    <a:pt x="12991" y="5328"/>
                    <a:pt x="13094" y="4907"/>
                  </a:cubicBezTo>
                  <a:cubicBezTo>
                    <a:pt x="13383" y="3698"/>
                    <a:pt x="13874" y="2657"/>
                    <a:pt x="15241" y="2461"/>
                  </a:cubicBezTo>
                  <a:cubicBezTo>
                    <a:pt x="15265" y="2550"/>
                    <a:pt x="15284" y="2634"/>
                    <a:pt x="15303" y="2727"/>
                  </a:cubicBezTo>
                  <a:cubicBezTo>
                    <a:pt x="15316" y="2811"/>
                    <a:pt x="15363" y="2927"/>
                    <a:pt x="15344" y="2993"/>
                  </a:cubicBezTo>
                  <a:cubicBezTo>
                    <a:pt x="15325" y="3082"/>
                    <a:pt x="15181" y="3133"/>
                    <a:pt x="15111" y="3184"/>
                  </a:cubicBezTo>
                  <a:cubicBezTo>
                    <a:pt x="15008" y="3259"/>
                    <a:pt x="14957" y="3334"/>
                    <a:pt x="14873" y="3380"/>
                  </a:cubicBezTo>
                  <a:cubicBezTo>
                    <a:pt x="14340" y="3955"/>
                    <a:pt x="14042" y="4772"/>
                    <a:pt x="13892" y="5705"/>
                  </a:cubicBezTo>
                  <a:cubicBezTo>
                    <a:pt x="13812" y="6210"/>
                    <a:pt x="13795" y="6696"/>
                    <a:pt x="13700" y="7158"/>
                  </a:cubicBezTo>
                  <a:cubicBezTo>
                    <a:pt x="13612" y="7592"/>
                    <a:pt x="13448" y="7998"/>
                    <a:pt x="13271" y="8377"/>
                  </a:cubicBezTo>
                  <a:cubicBezTo>
                    <a:pt x="12926" y="9114"/>
                    <a:pt x="12412" y="9703"/>
                    <a:pt x="11773" y="10183"/>
                  </a:cubicBezTo>
                  <a:cubicBezTo>
                    <a:pt x="11137" y="10664"/>
                    <a:pt x="10394" y="11019"/>
                    <a:pt x="9372" y="11075"/>
                  </a:cubicBezTo>
                  <a:cubicBezTo>
                    <a:pt x="7803" y="11160"/>
                    <a:pt x="6571" y="10492"/>
                    <a:pt x="5754" y="9740"/>
                  </a:cubicBezTo>
                  <a:cubicBezTo>
                    <a:pt x="4913" y="8970"/>
                    <a:pt x="4236" y="7910"/>
                    <a:pt x="3853" y="6686"/>
                  </a:cubicBezTo>
                  <a:cubicBezTo>
                    <a:pt x="3596" y="5860"/>
                    <a:pt x="3368" y="4959"/>
                    <a:pt x="3260" y="3987"/>
                  </a:cubicBezTo>
                  <a:cubicBezTo>
                    <a:pt x="2321" y="3824"/>
                    <a:pt x="1640" y="3343"/>
                    <a:pt x="1112" y="2755"/>
                  </a:cubicBezTo>
                  <a:cubicBezTo>
                    <a:pt x="589" y="2175"/>
                    <a:pt x="168" y="1424"/>
                    <a:pt x="0" y="504"/>
                  </a:cubicBezTo>
                  <a:cubicBezTo>
                    <a:pt x="440" y="382"/>
                    <a:pt x="888" y="266"/>
                    <a:pt x="1364" y="177"/>
                  </a:cubicBezTo>
                  <a:cubicBezTo>
                    <a:pt x="1584" y="976"/>
                    <a:pt x="1896" y="1694"/>
                    <a:pt x="2429" y="2222"/>
                  </a:cubicBezTo>
                  <a:cubicBezTo>
                    <a:pt x="2681" y="2470"/>
                    <a:pt x="3022" y="2708"/>
                    <a:pt x="3409" y="2802"/>
                  </a:cubicBezTo>
                  <a:cubicBezTo>
                    <a:pt x="3830" y="2899"/>
                    <a:pt x="4282" y="2820"/>
                    <a:pt x="4642" y="2578"/>
                  </a:cubicBezTo>
                  <a:cubicBezTo>
                    <a:pt x="5375" y="2087"/>
                    <a:pt x="5754" y="1167"/>
                    <a:pt x="5870" y="42"/>
                  </a:cubicBezTo>
                  <a:cubicBezTo>
                    <a:pt x="5870" y="18"/>
                    <a:pt x="5884" y="5"/>
                    <a:pt x="59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65"/>
            <p:cNvSpPr/>
            <p:nvPr/>
          </p:nvSpPr>
          <p:spPr>
            <a:xfrm>
              <a:off x="6399610" y="1689510"/>
              <a:ext cx="254824" cy="265646"/>
            </a:xfrm>
            <a:custGeom>
              <a:avLst/>
              <a:gdLst/>
              <a:ahLst/>
              <a:cxnLst/>
              <a:rect l="l" t="t" r="r" b="b"/>
              <a:pathLst>
                <a:path w="3862" h="4026" extrusionOk="0">
                  <a:moveTo>
                    <a:pt x="1905" y="48"/>
                  </a:moveTo>
                  <a:cubicBezTo>
                    <a:pt x="2536" y="1"/>
                    <a:pt x="3041" y="300"/>
                    <a:pt x="3358" y="654"/>
                  </a:cubicBezTo>
                  <a:cubicBezTo>
                    <a:pt x="3633" y="962"/>
                    <a:pt x="3862" y="1434"/>
                    <a:pt x="3862" y="1929"/>
                  </a:cubicBezTo>
                  <a:cubicBezTo>
                    <a:pt x="3862" y="2503"/>
                    <a:pt x="3601" y="2938"/>
                    <a:pt x="3269" y="3265"/>
                  </a:cubicBezTo>
                  <a:cubicBezTo>
                    <a:pt x="2961" y="3563"/>
                    <a:pt x="2476" y="3830"/>
                    <a:pt x="2036" y="3899"/>
                  </a:cubicBezTo>
                  <a:cubicBezTo>
                    <a:pt x="1252" y="4026"/>
                    <a:pt x="593" y="3512"/>
                    <a:pt x="304" y="2951"/>
                  </a:cubicBezTo>
                  <a:cubicBezTo>
                    <a:pt x="206" y="2765"/>
                    <a:pt x="117" y="2578"/>
                    <a:pt x="94" y="2330"/>
                  </a:cubicBezTo>
                  <a:cubicBezTo>
                    <a:pt x="0" y="1289"/>
                    <a:pt x="519" y="519"/>
                    <a:pt x="1177" y="211"/>
                  </a:cubicBezTo>
                  <a:cubicBezTo>
                    <a:pt x="1368" y="117"/>
                    <a:pt x="1616" y="66"/>
                    <a:pt x="1905"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65"/>
            <p:cNvSpPr/>
            <p:nvPr/>
          </p:nvSpPr>
          <p:spPr>
            <a:xfrm>
              <a:off x="6451077" y="1734841"/>
              <a:ext cx="168255" cy="154663"/>
            </a:xfrm>
            <a:custGeom>
              <a:avLst/>
              <a:gdLst/>
              <a:ahLst/>
              <a:cxnLst/>
              <a:rect l="l" t="t" r="r" b="b"/>
              <a:pathLst>
                <a:path w="2550" h="2344" extrusionOk="0">
                  <a:moveTo>
                    <a:pt x="1074" y="70"/>
                  </a:moveTo>
                  <a:cubicBezTo>
                    <a:pt x="1560" y="1"/>
                    <a:pt x="1920" y="257"/>
                    <a:pt x="2125" y="561"/>
                  </a:cubicBezTo>
                  <a:cubicBezTo>
                    <a:pt x="2162" y="611"/>
                    <a:pt x="2218" y="682"/>
                    <a:pt x="2261" y="779"/>
                  </a:cubicBezTo>
                  <a:cubicBezTo>
                    <a:pt x="2550" y="1513"/>
                    <a:pt x="2069" y="2330"/>
                    <a:pt x="1280" y="2339"/>
                  </a:cubicBezTo>
                  <a:cubicBezTo>
                    <a:pt x="664" y="2344"/>
                    <a:pt x="117" y="1943"/>
                    <a:pt x="52" y="1345"/>
                  </a:cubicBezTo>
                  <a:cubicBezTo>
                    <a:pt x="0" y="910"/>
                    <a:pt x="224" y="583"/>
                    <a:pt x="448" y="369"/>
                  </a:cubicBezTo>
                  <a:cubicBezTo>
                    <a:pt x="593" y="229"/>
                    <a:pt x="850" y="103"/>
                    <a:pt x="1074" y="7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65"/>
            <p:cNvSpPr/>
            <p:nvPr/>
          </p:nvSpPr>
          <p:spPr>
            <a:xfrm>
              <a:off x="6471400" y="1883897"/>
              <a:ext cx="43153" cy="43285"/>
            </a:xfrm>
            <a:custGeom>
              <a:avLst/>
              <a:gdLst/>
              <a:ahLst/>
              <a:cxnLst/>
              <a:rect l="l" t="t" r="r" b="b"/>
              <a:pathLst>
                <a:path w="654" h="656" extrusionOk="0">
                  <a:moveTo>
                    <a:pt x="285" y="1"/>
                  </a:moveTo>
                  <a:cubicBezTo>
                    <a:pt x="0" y="61"/>
                    <a:pt x="463" y="655"/>
                    <a:pt x="589" y="397"/>
                  </a:cubicBezTo>
                  <a:cubicBezTo>
                    <a:pt x="654" y="263"/>
                    <a:pt x="412" y="57"/>
                    <a:pt x="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65"/>
            <p:cNvSpPr/>
            <p:nvPr/>
          </p:nvSpPr>
          <p:spPr>
            <a:xfrm>
              <a:off x="6426399" y="1802012"/>
              <a:ext cx="51862" cy="75550"/>
            </a:xfrm>
            <a:custGeom>
              <a:avLst/>
              <a:gdLst/>
              <a:ahLst/>
              <a:cxnLst/>
              <a:rect l="l" t="t" r="r" b="b"/>
              <a:pathLst>
                <a:path w="786" h="1145" extrusionOk="0">
                  <a:moveTo>
                    <a:pt x="486" y="1078"/>
                  </a:moveTo>
                  <a:cubicBezTo>
                    <a:pt x="538" y="1112"/>
                    <a:pt x="663" y="1144"/>
                    <a:pt x="715" y="1032"/>
                  </a:cubicBezTo>
                  <a:cubicBezTo>
                    <a:pt x="785" y="888"/>
                    <a:pt x="603" y="616"/>
                    <a:pt x="551" y="495"/>
                  </a:cubicBezTo>
                  <a:cubicBezTo>
                    <a:pt x="486" y="350"/>
                    <a:pt x="435" y="47"/>
                    <a:pt x="253" y="24"/>
                  </a:cubicBezTo>
                  <a:cubicBezTo>
                    <a:pt x="1" y="0"/>
                    <a:pt x="150" y="439"/>
                    <a:pt x="211" y="584"/>
                  </a:cubicBezTo>
                  <a:cubicBezTo>
                    <a:pt x="243" y="664"/>
                    <a:pt x="281" y="737"/>
                    <a:pt x="309" y="804"/>
                  </a:cubicBezTo>
                  <a:cubicBezTo>
                    <a:pt x="361" y="916"/>
                    <a:pt x="383" y="1022"/>
                    <a:pt x="486" y="107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65"/>
            <p:cNvSpPr/>
            <p:nvPr/>
          </p:nvSpPr>
          <p:spPr>
            <a:xfrm>
              <a:off x="5500254" y="1682120"/>
              <a:ext cx="38600" cy="71591"/>
            </a:xfrm>
            <a:custGeom>
              <a:avLst/>
              <a:gdLst/>
              <a:ahLst/>
              <a:cxnLst/>
              <a:rect l="l" t="t" r="r" b="b"/>
              <a:pathLst>
                <a:path w="585" h="1085" extrusionOk="0">
                  <a:moveTo>
                    <a:pt x="551" y="1028"/>
                  </a:moveTo>
                  <a:cubicBezTo>
                    <a:pt x="584" y="856"/>
                    <a:pt x="486" y="570"/>
                    <a:pt x="369" y="300"/>
                  </a:cubicBezTo>
                  <a:cubicBezTo>
                    <a:pt x="322" y="188"/>
                    <a:pt x="238" y="0"/>
                    <a:pt x="131" y="33"/>
                  </a:cubicBezTo>
                  <a:cubicBezTo>
                    <a:pt x="1" y="71"/>
                    <a:pt x="61" y="300"/>
                    <a:pt x="80" y="379"/>
                  </a:cubicBezTo>
                  <a:cubicBezTo>
                    <a:pt x="150" y="636"/>
                    <a:pt x="285" y="930"/>
                    <a:pt x="406" y="1065"/>
                  </a:cubicBezTo>
                  <a:cubicBezTo>
                    <a:pt x="444" y="1084"/>
                    <a:pt x="514" y="1061"/>
                    <a:pt x="551" y="102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65"/>
            <p:cNvSpPr/>
            <p:nvPr/>
          </p:nvSpPr>
          <p:spPr>
            <a:xfrm>
              <a:off x="5527307" y="1654077"/>
              <a:ext cx="34047" cy="42031"/>
            </a:xfrm>
            <a:custGeom>
              <a:avLst/>
              <a:gdLst/>
              <a:ahLst/>
              <a:cxnLst/>
              <a:rect l="l" t="t" r="r" b="b"/>
              <a:pathLst>
                <a:path w="516" h="637" extrusionOk="0">
                  <a:moveTo>
                    <a:pt x="230" y="631"/>
                  </a:moveTo>
                  <a:cubicBezTo>
                    <a:pt x="515" y="603"/>
                    <a:pt x="347" y="1"/>
                    <a:pt x="127" y="89"/>
                  </a:cubicBezTo>
                  <a:cubicBezTo>
                    <a:pt x="34" y="126"/>
                    <a:pt x="1" y="449"/>
                    <a:pt x="90" y="575"/>
                  </a:cubicBezTo>
                  <a:cubicBezTo>
                    <a:pt x="123" y="622"/>
                    <a:pt x="179" y="636"/>
                    <a:pt x="230" y="63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65"/>
            <p:cNvSpPr/>
            <p:nvPr/>
          </p:nvSpPr>
          <p:spPr>
            <a:xfrm>
              <a:off x="5902028" y="1656519"/>
              <a:ext cx="31144" cy="41041"/>
            </a:xfrm>
            <a:custGeom>
              <a:avLst/>
              <a:gdLst/>
              <a:ahLst/>
              <a:cxnLst/>
              <a:rect l="l" t="t" r="r" b="b"/>
              <a:pathLst>
                <a:path w="472" h="622" extrusionOk="0">
                  <a:moveTo>
                    <a:pt x="187" y="594"/>
                  </a:moveTo>
                  <a:cubicBezTo>
                    <a:pt x="472" y="622"/>
                    <a:pt x="425" y="1"/>
                    <a:pt x="192" y="43"/>
                  </a:cubicBezTo>
                  <a:cubicBezTo>
                    <a:pt x="93" y="61"/>
                    <a:pt x="0" y="369"/>
                    <a:pt x="61" y="515"/>
                  </a:cubicBezTo>
                  <a:cubicBezTo>
                    <a:pt x="84" y="566"/>
                    <a:pt x="136" y="589"/>
                    <a:pt x="187" y="59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2BCD3E18-2906-E9B3-6F0D-DD4A04EDDA49}"/>
              </a:ext>
            </a:extLst>
          </p:cNvPr>
          <p:cNvSpPr txBox="1"/>
          <p:nvPr/>
        </p:nvSpPr>
        <p:spPr>
          <a:xfrm>
            <a:off x="1699206" y="2261781"/>
            <a:ext cx="1449824" cy="307777"/>
          </a:xfrm>
          <a:prstGeom prst="rect">
            <a:avLst/>
          </a:prstGeom>
          <a:noFill/>
        </p:spPr>
        <p:txBody>
          <a:bodyPr wrap="square" rtlCol="0">
            <a:spAutoFit/>
          </a:bodyPr>
          <a:lstStyle/>
          <a:p>
            <a:r>
              <a:rPr lang="pt-PT" dirty="0">
                <a:solidFill>
                  <a:schemeClr val="bg1"/>
                </a:solidFill>
                <a:latin typeface="Open Sans" panose="020B0606030504020204" pitchFamily="34" charset="0"/>
                <a:ea typeface="Open Sans" panose="020B0606030504020204" pitchFamily="34" charset="0"/>
                <a:cs typeface="Open Sans" panose="020B0606030504020204" pitchFamily="34" charset="0"/>
              </a:rPr>
              <a:t>“initely time to”</a:t>
            </a:r>
          </a:p>
        </p:txBody>
      </p:sp>
      <p:sp>
        <p:nvSpPr>
          <p:cNvPr id="4" name="Google Shape;3491;p75">
            <a:extLst>
              <a:ext uri="{FF2B5EF4-FFF2-40B4-BE49-F238E27FC236}">
                <a16:creationId xmlns:a16="http://schemas.microsoft.com/office/drawing/2014/main" id="{1DFCB1CE-ED5D-CD11-7DD4-16F4C1071A39}"/>
              </a:ext>
            </a:extLst>
          </p:cNvPr>
          <p:cNvSpPr/>
          <p:nvPr/>
        </p:nvSpPr>
        <p:spPr>
          <a:xfrm>
            <a:off x="978510" y="1074173"/>
            <a:ext cx="905843" cy="905843"/>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DF5DA418-9DFE-64B5-22AA-9AD8388F0EBA}"/>
              </a:ext>
            </a:extLst>
          </p:cNvPr>
          <p:cNvSpPr txBox="1"/>
          <p:nvPr/>
        </p:nvSpPr>
        <p:spPr>
          <a:xfrm>
            <a:off x="1079891" y="1219757"/>
            <a:ext cx="914400" cy="861774"/>
          </a:xfrm>
          <a:prstGeom prst="rect">
            <a:avLst/>
          </a:prstGeom>
          <a:noFill/>
        </p:spPr>
        <p:txBody>
          <a:bodyPr wrap="square" rtlCol="0">
            <a:spAutoFit/>
          </a:bodyPr>
          <a:lstStyle/>
          <a:p>
            <a:r>
              <a:rPr lang="en" sz="360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03</a:t>
            </a:r>
          </a:p>
          <a:p>
            <a:endParaRPr lang="pt-PT"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013"/>
                                        </p:tgtEl>
                                        <p:attrNameLst>
                                          <p:attrName>style.visibility</p:attrName>
                                        </p:attrNameLst>
                                      </p:cBhvr>
                                      <p:to>
                                        <p:strVal val="visible"/>
                                      </p:to>
                                    </p:set>
                                    <p:animEffect transition="in" filter="fade">
                                      <p:cBhvr>
                                        <p:cTn id="17" dur="1000"/>
                                        <p:tgtEl>
                                          <p:spTgt spid="3013"/>
                                        </p:tgtEl>
                                      </p:cBhvr>
                                    </p:animEffect>
                                    <p:anim calcmode="lin" valueType="num">
                                      <p:cBhvr>
                                        <p:cTn id="18" dur="1000" fill="hold"/>
                                        <p:tgtEl>
                                          <p:spTgt spid="3013"/>
                                        </p:tgtEl>
                                        <p:attrNameLst>
                                          <p:attrName>ppt_x</p:attrName>
                                        </p:attrNameLst>
                                      </p:cBhvr>
                                      <p:tavLst>
                                        <p:tav tm="0">
                                          <p:val>
                                            <p:strVal val="#ppt_x"/>
                                          </p:val>
                                        </p:tav>
                                        <p:tav tm="100000">
                                          <p:val>
                                            <p:strVal val="#ppt_x"/>
                                          </p:val>
                                        </p:tav>
                                      </p:tavLst>
                                    </p:anim>
                                    <p:anim calcmode="lin" valueType="num">
                                      <p:cBhvr>
                                        <p:cTn id="19" dur="1000" fill="hold"/>
                                        <p:tgtEl>
                                          <p:spTgt spid="30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014">
                                            <p:txEl>
                                              <p:pRg st="0" end="0"/>
                                            </p:txEl>
                                          </p:spTgt>
                                        </p:tgtEl>
                                        <p:attrNameLst>
                                          <p:attrName>style.visibility</p:attrName>
                                        </p:attrNameLst>
                                      </p:cBhvr>
                                      <p:to>
                                        <p:strVal val="visible"/>
                                      </p:to>
                                    </p:set>
                                    <p:animEffect transition="in" filter="fade">
                                      <p:cBhvr>
                                        <p:cTn id="27" dur="1000"/>
                                        <p:tgtEl>
                                          <p:spTgt spid="3014">
                                            <p:txEl>
                                              <p:pRg st="0" end="0"/>
                                            </p:txEl>
                                          </p:spTgt>
                                        </p:tgtEl>
                                      </p:cBhvr>
                                    </p:animEffect>
                                    <p:anim calcmode="lin" valueType="num">
                                      <p:cBhvr>
                                        <p:cTn id="28" dur="1000" fill="hold"/>
                                        <p:tgtEl>
                                          <p:spTgt spid="3014">
                                            <p:txEl>
                                              <p:pRg st="0" end="0"/>
                                            </p:txEl>
                                          </p:spTgt>
                                        </p:tgtEl>
                                        <p:attrNameLst>
                                          <p:attrName>ppt_x</p:attrName>
                                        </p:attrNameLst>
                                      </p:cBhvr>
                                      <p:tavLst>
                                        <p:tav tm="0">
                                          <p:val>
                                            <p:strVal val="#ppt_x"/>
                                          </p:val>
                                        </p:tav>
                                        <p:tav tm="100000">
                                          <p:val>
                                            <p:strVal val="#ppt_x"/>
                                          </p:val>
                                        </p:tav>
                                      </p:tavLst>
                                    </p:anim>
                                    <p:anim calcmode="lin" valueType="num">
                                      <p:cBhvr>
                                        <p:cTn id="29" dur="1000" fill="hold"/>
                                        <p:tgtEl>
                                          <p:spTgt spid="3014">
                                            <p:txEl>
                                              <p:pRg st="0" end="0"/>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055"/>
                                        </p:tgtEl>
                                        <p:attrNameLst>
                                          <p:attrName>style.visibility</p:attrName>
                                        </p:attrNameLst>
                                      </p:cBhvr>
                                      <p:to>
                                        <p:strVal val="visible"/>
                                      </p:to>
                                    </p:set>
                                    <p:animEffect transition="in" filter="fade">
                                      <p:cBhvr>
                                        <p:cTn id="32" dur="1000"/>
                                        <p:tgtEl>
                                          <p:spTgt spid="3055"/>
                                        </p:tgtEl>
                                      </p:cBhvr>
                                    </p:animEffect>
                                    <p:anim calcmode="lin" valueType="num">
                                      <p:cBhvr>
                                        <p:cTn id="33" dur="1000" fill="hold"/>
                                        <p:tgtEl>
                                          <p:spTgt spid="3055"/>
                                        </p:tgtEl>
                                        <p:attrNameLst>
                                          <p:attrName>ppt_x</p:attrName>
                                        </p:attrNameLst>
                                      </p:cBhvr>
                                      <p:tavLst>
                                        <p:tav tm="0">
                                          <p:val>
                                            <p:strVal val="#ppt_x"/>
                                          </p:val>
                                        </p:tav>
                                        <p:tav tm="100000">
                                          <p:val>
                                            <p:strVal val="#ppt_x"/>
                                          </p:val>
                                        </p:tav>
                                      </p:tavLst>
                                    </p:anim>
                                    <p:anim calcmode="lin" valueType="num">
                                      <p:cBhvr>
                                        <p:cTn id="34" dur="1000" fill="hold"/>
                                        <p:tgtEl>
                                          <p:spTgt spid="3055"/>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015"/>
                                        </p:tgtEl>
                                        <p:attrNameLst>
                                          <p:attrName>style.visibility</p:attrName>
                                        </p:attrNameLst>
                                      </p:cBhvr>
                                      <p:to>
                                        <p:strVal val="visible"/>
                                      </p:to>
                                    </p:set>
                                    <p:animEffect transition="in" filter="fade">
                                      <p:cBhvr>
                                        <p:cTn id="37" dur="1000"/>
                                        <p:tgtEl>
                                          <p:spTgt spid="3015"/>
                                        </p:tgtEl>
                                      </p:cBhvr>
                                    </p:animEffect>
                                    <p:anim calcmode="lin" valueType="num">
                                      <p:cBhvr>
                                        <p:cTn id="38" dur="1000" fill="hold"/>
                                        <p:tgtEl>
                                          <p:spTgt spid="3015"/>
                                        </p:tgtEl>
                                        <p:attrNameLst>
                                          <p:attrName>ppt_x</p:attrName>
                                        </p:attrNameLst>
                                      </p:cBhvr>
                                      <p:tavLst>
                                        <p:tav tm="0">
                                          <p:val>
                                            <p:strVal val="#ppt_x"/>
                                          </p:val>
                                        </p:tav>
                                        <p:tav tm="100000">
                                          <p:val>
                                            <p:strVal val="#ppt_x"/>
                                          </p:val>
                                        </p:tav>
                                      </p:tavLst>
                                    </p:anim>
                                    <p:anim calcmode="lin" valueType="num">
                                      <p:cBhvr>
                                        <p:cTn id="39" dur="1000" fill="hold"/>
                                        <p:tgtEl>
                                          <p:spTgt spid="30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3" grpId="0"/>
      <p:bldP spid="3014" grpId="0" build="p"/>
      <p:bldP spid="2" grpId="0"/>
      <p:bldP spid="4"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48"/>
        <p:cNvGrpSpPr/>
        <p:nvPr/>
      </p:nvGrpSpPr>
      <p:grpSpPr>
        <a:xfrm>
          <a:off x="0" y="0"/>
          <a:ext cx="0" cy="0"/>
          <a:chOff x="0" y="0"/>
          <a:chExt cx="0" cy="0"/>
        </a:xfrm>
      </p:grpSpPr>
      <p:sp>
        <p:nvSpPr>
          <p:cNvPr id="4154" name="Google Shape;4154;p83"/>
          <p:cNvSpPr txBox="1">
            <a:spLocks noGrp="1"/>
          </p:cNvSpPr>
          <p:nvPr>
            <p:ph type="title"/>
          </p:nvPr>
        </p:nvSpPr>
        <p:spPr>
          <a:xfrm>
            <a:off x="719999" y="540000"/>
            <a:ext cx="7745127"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 1</a:t>
            </a:r>
            <a:r>
              <a:rPr lang="en" baseline="30000" dirty="0"/>
              <a:t>st</a:t>
            </a:r>
            <a:r>
              <a:rPr lang="en" dirty="0"/>
              <a:t> try</a:t>
            </a:r>
            <a:endParaRPr dirty="0"/>
          </a:p>
        </p:txBody>
      </p:sp>
      <p:pic>
        <p:nvPicPr>
          <p:cNvPr id="3" name="Picture 2" descr="A computer screen shot of a program code&#10;&#10;Description automatically generated">
            <a:extLst>
              <a:ext uri="{FF2B5EF4-FFF2-40B4-BE49-F238E27FC236}">
                <a16:creationId xmlns:a16="http://schemas.microsoft.com/office/drawing/2014/main" id="{89152722-8226-1FC2-A9B3-F183836B6282}"/>
              </a:ext>
            </a:extLst>
          </p:cNvPr>
          <p:cNvPicPr>
            <a:picLocks noChangeAspect="1"/>
          </p:cNvPicPr>
          <p:nvPr/>
        </p:nvPicPr>
        <p:blipFill>
          <a:blip r:embed="rId3"/>
          <a:stretch>
            <a:fillRect/>
          </a:stretch>
        </p:blipFill>
        <p:spPr>
          <a:xfrm>
            <a:off x="644879" y="1711037"/>
            <a:ext cx="3553269" cy="2837045"/>
          </a:xfrm>
          <a:prstGeom prst="rect">
            <a:avLst/>
          </a:prstGeom>
        </p:spPr>
      </p:pic>
      <p:sp>
        <p:nvSpPr>
          <p:cNvPr id="4" name="TextBox 3">
            <a:extLst>
              <a:ext uri="{FF2B5EF4-FFF2-40B4-BE49-F238E27FC236}">
                <a16:creationId xmlns:a16="http://schemas.microsoft.com/office/drawing/2014/main" id="{1B96A9BA-F650-F83C-396B-095888F8B665}"/>
              </a:ext>
            </a:extLst>
          </p:cNvPr>
          <p:cNvSpPr txBox="1"/>
          <p:nvPr/>
        </p:nvSpPr>
        <p:spPr>
          <a:xfrm>
            <a:off x="4945854" y="2067730"/>
            <a:ext cx="3553269" cy="2123658"/>
          </a:xfrm>
          <a:prstGeom prst="rect">
            <a:avLst/>
          </a:prstGeom>
          <a:noFill/>
        </p:spPr>
        <p:txBody>
          <a:bodyPr wrap="square" rtlCol="0">
            <a:spAutoFit/>
          </a:bodyPr>
          <a:lstStyle/>
          <a:p>
            <a:pPr algn="l"/>
            <a:r>
              <a:rPr lang="en-US" sz="1100" dirty="0">
                <a:latin typeface="Open Sans" panose="020B0606030504020204" pitchFamily="34" charset="0"/>
                <a:ea typeface="Open Sans" panose="020B0606030504020204" pitchFamily="34" charset="0"/>
                <a:cs typeface="Open Sans" panose="020B0606030504020204" pitchFamily="34" charset="0"/>
              </a:rPr>
              <a:t>This is how my first working model looked like.</a:t>
            </a:r>
            <a:br>
              <a:rPr lang="en-US" sz="1100" dirty="0">
                <a:latin typeface="Open Sans" panose="020B0606030504020204" pitchFamily="34" charset="0"/>
                <a:ea typeface="Open Sans" panose="020B0606030504020204" pitchFamily="34" charset="0"/>
                <a:cs typeface="Open Sans" panose="020B0606030504020204" pitchFamily="34" charset="0"/>
              </a:rPr>
            </a:br>
            <a:r>
              <a:rPr lang="en-US" sz="1100" dirty="0">
                <a:latin typeface="Open Sans" panose="020B0606030504020204" pitchFamily="34" charset="0"/>
                <a:ea typeface="Open Sans" panose="020B0606030504020204" pitchFamily="34" charset="0"/>
                <a:cs typeface="Open Sans" panose="020B0606030504020204" pitchFamily="34" charset="0"/>
              </a:rPr>
              <a:t>Very simple, but </a:t>
            </a:r>
            <a:r>
              <a:rPr lang="en-US" sz="110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stable</a:t>
            </a:r>
            <a:r>
              <a:rPr lang="en-US" sz="1100" dirty="0">
                <a:latin typeface="Open Sans" panose="020B0606030504020204" pitchFamily="34" charset="0"/>
                <a:ea typeface="Open Sans" panose="020B0606030504020204" pitchFamily="34" charset="0"/>
                <a:cs typeface="Open Sans" panose="020B0606030504020204" pitchFamily="34" charset="0"/>
              </a:rPr>
              <a:t> enough to handle the data</a:t>
            </a:r>
            <a:br>
              <a:rPr lang="en-US" sz="1100" dirty="0">
                <a:latin typeface="Open Sans" panose="020B0606030504020204" pitchFamily="34" charset="0"/>
                <a:ea typeface="Open Sans" panose="020B0606030504020204" pitchFamily="34" charset="0"/>
                <a:cs typeface="Open Sans" panose="020B0606030504020204" pitchFamily="34" charset="0"/>
              </a:rPr>
            </a:br>
            <a:br>
              <a:rPr lang="en-US" sz="1100" dirty="0">
                <a:latin typeface="Open Sans" panose="020B0606030504020204" pitchFamily="34" charset="0"/>
                <a:ea typeface="Open Sans" panose="020B0606030504020204" pitchFamily="34" charset="0"/>
                <a:cs typeface="Open Sans" panose="020B0606030504020204" pitchFamily="34" charset="0"/>
              </a:rPr>
            </a:br>
            <a:br>
              <a:rPr lang="en-US" sz="1100" dirty="0">
                <a:latin typeface="Open Sans" panose="020B0606030504020204" pitchFamily="34" charset="0"/>
                <a:ea typeface="Open Sans" panose="020B0606030504020204" pitchFamily="34" charset="0"/>
                <a:cs typeface="Open Sans" panose="020B0606030504020204" pitchFamily="34" charset="0"/>
              </a:rPr>
            </a:br>
            <a:r>
              <a:rPr lang="en-US" sz="1100" b="1" dirty="0" err="1">
                <a:solidFill>
                  <a:schemeClr val="tx2"/>
                </a:solidFill>
                <a:latin typeface="Open Sans" panose="020B0606030504020204" pitchFamily="34" charset="0"/>
                <a:ea typeface="Open Sans" panose="020B0606030504020204" pitchFamily="34" charset="0"/>
                <a:cs typeface="Open Sans" panose="020B0606030504020204" pitchFamily="34" charset="0"/>
              </a:rPr>
              <a:t>Train_set</a:t>
            </a:r>
            <a:r>
              <a:rPr lang="en-US" sz="1100" b="1"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US" sz="1100" dirty="0">
                <a:latin typeface="Open Sans" panose="020B0606030504020204" pitchFamily="34" charset="0"/>
                <a:ea typeface="Open Sans" panose="020B0606030504020204" pitchFamily="34" charset="0"/>
                <a:cs typeface="Open Sans" panose="020B0606030504020204" pitchFamily="34" charset="0"/>
              </a:rPr>
              <a:t>- accuracy: 0.9986 - loss: 0.0025</a:t>
            </a:r>
          </a:p>
          <a:p>
            <a:pPr algn="l"/>
            <a:r>
              <a:rPr lang="en-US" sz="1100" b="1" dirty="0" err="1">
                <a:solidFill>
                  <a:schemeClr val="tx2"/>
                </a:solidFill>
                <a:latin typeface="Open Sans" panose="020B0606030504020204" pitchFamily="34" charset="0"/>
                <a:ea typeface="Open Sans" panose="020B0606030504020204" pitchFamily="34" charset="0"/>
                <a:cs typeface="Open Sans" panose="020B0606030504020204" pitchFamily="34" charset="0"/>
              </a:rPr>
              <a:t>Valid_set</a:t>
            </a:r>
            <a:r>
              <a:rPr lang="en-US" sz="1100" b="1"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US" sz="1100" dirty="0">
                <a:latin typeface="Open Sans" panose="020B0606030504020204" pitchFamily="34" charset="0"/>
                <a:ea typeface="Open Sans" panose="020B0606030504020204" pitchFamily="34" charset="0"/>
                <a:cs typeface="Open Sans" panose="020B0606030504020204" pitchFamily="34" charset="0"/>
              </a:rPr>
              <a:t>- accuracy: 0.7235 - loss: 1.3454</a:t>
            </a:r>
          </a:p>
          <a:p>
            <a:pPr algn="l"/>
            <a:endParaRPr lang="en-US" sz="1100" dirty="0">
              <a:latin typeface="Open Sans" panose="020B0606030504020204" pitchFamily="34" charset="0"/>
              <a:ea typeface="Open Sans" panose="020B0606030504020204" pitchFamily="34" charset="0"/>
              <a:cs typeface="Open Sans" panose="020B0606030504020204" pitchFamily="34" charset="0"/>
            </a:endParaRPr>
          </a:p>
          <a:p>
            <a:pPr marL="0" lvl="0" indent="0" algn="l" rtl="0">
              <a:spcBef>
                <a:spcPts val="0"/>
              </a:spcBef>
              <a:spcAft>
                <a:spcPts val="0"/>
              </a:spcAft>
              <a:buNone/>
            </a:pPr>
            <a:r>
              <a:rPr lang="en-US" sz="1100" dirty="0">
                <a:latin typeface="Open Sans" panose="020B0606030504020204" pitchFamily="34" charset="0"/>
                <a:ea typeface="Open Sans" panose="020B0606030504020204" pitchFamily="34" charset="0"/>
                <a:cs typeface="Open Sans" panose="020B0606030504020204" pitchFamily="34" charset="0"/>
              </a:rPr>
              <a:t>The model demonstrates a strong ability to learn and classify images with </a:t>
            </a:r>
            <a:r>
              <a:rPr lang="en-US" sz="1100" b="1" dirty="0">
                <a:solidFill>
                  <a:schemeClr val="tx2"/>
                </a:solidFill>
                <a:latin typeface="Open Sans" panose="020B0606030504020204" pitchFamily="34" charset="0"/>
                <a:ea typeface="Open Sans" panose="020B0606030504020204" pitchFamily="34" charset="0"/>
                <a:cs typeface="Open Sans" panose="020B0606030504020204" pitchFamily="34" charset="0"/>
              </a:rPr>
              <a:t>high accuracy </a:t>
            </a:r>
            <a:r>
              <a:rPr lang="en-US" sz="1100" dirty="0">
                <a:latin typeface="Open Sans" panose="020B0606030504020204" pitchFamily="34" charset="0"/>
                <a:ea typeface="Open Sans" panose="020B0606030504020204" pitchFamily="34" charset="0"/>
                <a:cs typeface="Open Sans" panose="020B0606030504020204" pitchFamily="34" charset="0"/>
              </a:rPr>
              <a:t>on the training set. But there was a clear difference between the Train Set and the Validation Set With a few adjustments this could be resolved.</a:t>
            </a:r>
          </a:p>
        </p:txBody>
      </p:sp>
    </p:spTree>
  </p:cSld>
  <p:clrMapOvr>
    <a:masterClrMapping/>
  </p:clrMapOvr>
</p:sld>
</file>

<file path=ppt/theme/theme1.xml><?xml version="1.0" encoding="utf-8"?>
<a:theme xmlns:a="http://schemas.openxmlformats.org/drawingml/2006/main" name="Lung Cancer Awareness Month by Slidesgo">
  <a:themeElements>
    <a:clrScheme name="Simple Light">
      <a:dk1>
        <a:srgbClr val="121241"/>
      </a:dk1>
      <a:lt1>
        <a:srgbClr val="F8F8F8"/>
      </a:lt1>
      <a:dk2>
        <a:srgbClr val="E9E9E9"/>
      </a:dk2>
      <a:lt2>
        <a:srgbClr val="5D74FF"/>
      </a:lt2>
      <a:accent1>
        <a:srgbClr val="8755D0"/>
      </a:accent1>
      <a:accent2>
        <a:srgbClr val="D52D2D"/>
      </a:accent2>
      <a:accent3>
        <a:srgbClr val="FF8382"/>
      </a:accent3>
      <a:accent4>
        <a:srgbClr val="FFC1BF"/>
      </a:accent4>
      <a:accent5>
        <a:srgbClr val="FFD38C"/>
      </a:accent5>
      <a:accent6>
        <a:srgbClr val="FFB641"/>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1636</TotalTime>
  <Words>1092</Words>
  <Application>Microsoft Office PowerPoint</Application>
  <PresentationFormat>On-screen Show (16:9)</PresentationFormat>
  <Paragraphs>83</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Open Sans ExtraBold</vt:lpstr>
      <vt:lpstr>Bebas Neue</vt:lpstr>
      <vt:lpstr>Nunito Light</vt:lpstr>
      <vt:lpstr>Arial Unicode MS</vt:lpstr>
      <vt:lpstr>Open Sans</vt:lpstr>
      <vt:lpstr>Arial</vt:lpstr>
      <vt:lpstr>Asap</vt:lpstr>
      <vt:lpstr>Lung Cancer Awareness Month by Slidesgo</vt:lpstr>
      <vt:lpstr>PROJECT B.A.B.A.U (Bioinformatics Algorithms for Better Analysis and Utilization)</vt:lpstr>
      <vt:lpstr>UNVEILING THE INSPIRATION    </vt:lpstr>
      <vt:lpstr>WHY B.A.B.A.U?</vt:lpstr>
      <vt:lpstr>HOW TO FOLD THIS DATA?</vt:lpstr>
      <vt:lpstr>YES IT IS!</vt:lpstr>
      <vt:lpstr>So how can we train_data to make it fit(?) </vt:lpstr>
      <vt:lpstr>What About the Data Set?</vt:lpstr>
      <vt:lpstr>def create_model():</vt:lpstr>
      <vt:lpstr>The 1st try</vt:lpstr>
      <vt:lpstr>TIME TO EVALUATE</vt:lpstr>
      <vt:lpstr>Small data Set</vt:lpstr>
      <vt:lpstr>BUILD IT FIX IT HYPER TUNE IT</vt:lpstr>
      <vt:lpstr>How did it perform?</vt:lpstr>
      <vt:lpstr>Can we do better?</vt:lpstr>
      <vt:lpstr>Can we do better?</vt:lpstr>
      <vt:lpstr>Did it work?</vt:lpstr>
      <vt:lpstr>SPECIAL THANKS TO:</vt:lpstr>
      <vt:lpstr>THIS WORK IS DEDICATED TO MY PARENTS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Marco Azevedo</dc:creator>
  <cp:lastModifiedBy>Marco Azevedo</cp:lastModifiedBy>
  <cp:revision>10</cp:revision>
  <dcterms:modified xsi:type="dcterms:W3CDTF">2024-07-09T19:52:58Z</dcterms:modified>
</cp:coreProperties>
</file>