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828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81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712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76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954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779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97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312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176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76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225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908D-E45B-45B1-8B65-74B3E032B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54260"/>
            <a:ext cx="9144000" cy="1415156"/>
          </a:xfrm>
        </p:spPr>
        <p:txBody>
          <a:bodyPr/>
          <a:lstStyle/>
          <a:p>
            <a:pPr algn="l"/>
            <a:r>
              <a:rPr lang="fr-CH" spc="600" dirty="0" smtClean="0">
                <a:solidFill>
                  <a:schemeClr val="bg2">
                    <a:lumMod val="25000"/>
                  </a:schemeClr>
                </a:solidFill>
              </a:rPr>
              <a:t>Design </a:t>
            </a:r>
            <a:r>
              <a:rPr lang="fr-CH" spc="600" dirty="0" smtClean="0">
                <a:solidFill>
                  <a:schemeClr val="bg2">
                    <a:lumMod val="25000"/>
                  </a:schemeClr>
                </a:solidFill>
              </a:rPr>
              <a:t>électronique</a:t>
            </a:r>
            <a:endParaRPr lang="en-US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09617"/>
            <a:ext cx="9144000" cy="1321871"/>
          </a:xfrm>
        </p:spPr>
        <p:txBody>
          <a:bodyPr>
            <a:normAutofit/>
          </a:bodyPr>
          <a:lstStyle/>
          <a:p>
            <a:pPr algn="l"/>
            <a:endParaRPr lang="fr-CH" sz="1800" spc="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fr-CH" sz="1800" spc="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fr-CH" sz="1800" spc="600" baseline="30000" dirty="0" smtClean="0">
                <a:solidFill>
                  <a:schemeClr val="bg2">
                    <a:lumMod val="25000"/>
                  </a:schemeClr>
                </a:solidFill>
              </a:rPr>
              <a:t>er</a:t>
            </a:r>
            <a:r>
              <a:rPr lang="fr-CH" sz="1800" spc="600" dirty="0" smtClean="0">
                <a:solidFill>
                  <a:schemeClr val="bg2">
                    <a:lumMod val="25000"/>
                  </a:schemeClr>
                </a:solidFill>
              </a:rPr>
              <a:t> février 2023</a:t>
            </a:r>
          </a:p>
          <a:p>
            <a:pPr algn="l"/>
            <a:r>
              <a:rPr lang="fr-CH" sz="1800" spc="600" dirty="0" smtClean="0">
                <a:solidFill>
                  <a:schemeClr val="bg2">
                    <a:lumMod val="25000"/>
                  </a:schemeClr>
                </a:solidFill>
              </a:rPr>
              <a:t>Meven Ricchieri</a:t>
            </a:r>
            <a:endParaRPr lang="en-US" sz="18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0" y="3135518"/>
            <a:ext cx="778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pc="600" dirty="0">
                <a:solidFill>
                  <a:schemeClr val="bg2">
                    <a:lumMod val="25000"/>
                  </a:schemeClr>
                </a:solidFill>
              </a:rPr>
              <a:t>Tube Pitot déporté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3566596"/>
            <a:ext cx="230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pc="600" dirty="0">
                <a:solidFill>
                  <a:schemeClr val="bg2">
                    <a:lumMod val="25000"/>
                  </a:schemeClr>
                </a:solidFill>
              </a:rPr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16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Centrale inertielle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IMU ICM-42670-P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6-Axes</a:t>
            </a:r>
          </a:p>
          <a:p>
            <a:pPr lvl="2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3 Gyroscopes</a:t>
            </a:r>
          </a:p>
          <a:p>
            <a:pPr lvl="2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3 Accéléromètres</a:t>
            </a:r>
          </a:p>
          <a:p>
            <a:pPr lvl="2"/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28" b="96734" l="0" r="97849">
                        <a14:foregroundMark x1="25591" y1="31407" x2="61720" y2="60050"/>
                        <a14:foregroundMark x1="57849" y1="41960" x2="31613" y2="19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708" y="3510125"/>
            <a:ext cx="2198579" cy="1881794"/>
          </a:xfrm>
          <a:prstGeom prst="rect">
            <a:avLst/>
          </a:prstGeom>
        </p:spPr>
      </p:pic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08" y="2289752"/>
            <a:ext cx="6324392" cy="2333684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60206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Module Bluetooth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Module RN4678-V/100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Modes : BLE, Classic, Dual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UART : 115’200 Bauds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Débit LE: up to 7 </a:t>
            </a:r>
            <a:r>
              <a:rPr lang="fr-CH" dirty="0" err="1" smtClean="0">
                <a:solidFill>
                  <a:schemeClr val="bg2">
                    <a:lumMod val="25000"/>
                  </a:schemeClr>
                </a:solidFill>
              </a:rPr>
              <a:t>kB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/s</a:t>
            </a:r>
          </a:p>
          <a:p>
            <a:pPr lvl="1"/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83" y="1865835"/>
            <a:ext cx="5216982" cy="3941720"/>
          </a:xfr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2048">
            <a:off x="2460213" y="3607184"/>
            <a:ext cx="1059537" cy="20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2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Microcontrôleur 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MCU </a:t>
            </a: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PIC32MX130F064B-I/SS</a:t>
            </a: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16" y="1944413"/>
            <a:ext cx="3272290" cy="34890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48" y="3596794"/>
            <a:ext cx="2080636" cy="14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13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Microcontrôleur 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MCU : PIC32MX130F064B-I/SS</a:t>
            </a: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20033"/>
            <a:ext cx="10515601" cy="34727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313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Microcontrôleur 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4590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Oscillateur ECS-2033-147,4-BN</a:t>
            </a:r>
          </a:p>
          <a:p>
            <a:pPr marL="685800" lvl="2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Fréquence </a:t>
            </a: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: 14’7456MHz</a:t>
            </a: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71" y="2807900"/>
            <a:ext cx="3709377" cy="14463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31" y="4425009"/>
            <a:ext cx="1657387" cy="1314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049" y="1825625"/>
            <a:ext cx="2251364" cy="3601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5762105" y="1825625"/>
            <a:ext cx="4590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Circuit de reset et de programmation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20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Autres blocs simples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1" y="1825625"/>
            <a:ext cx="320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Connecteur USB-C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038601" y="1825625"/>
            <a:ext cx="3200400" cy="387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Pull-up I2C</a:t>
            </a:r>
          </a:p>
          <a:p>
            <a:pPr marL="228600" lvl="1">
              <a:spcBef>
                <a:spcPts val="1000"/>
              </a:spcBef>
            </a:pPr>
            <a:endParaRPr lang="fr-CH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78" y="2309561"/>
            <a:ext cx="2147807" cy="1424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466974"/>
            <a:ext cx="2854948" cy="3141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78" y="4149130"/>
            <a:ext cx="6061423" cy="1459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Espace réservé du contenu 2"/>
          <p:cNvSpPr txBox="1">
            <a:spLocks/>
          </p:cNvSpPr>
          <p:nvPr/>
        </p:nvSpPr>
        <p:spPr>
          <a:xfrm>
            <a:off x="7578378" y="3571875"/>
            <a:ext cx="3200400" cy="2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LED de signalisation</a:t>
            </a:r>
          </a:p>
          <a:p>
            <a:pPr marL="228600" lvl="1">
              <a:spcBef>
                <a:spcPts val="1000"/>
              </a:spcBef>
            </a:pPr>
            <a:endParaRPr lang="fr-CH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7048499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Prochaines étapes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Corriger les éventuelles erreurs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Réalisation du PCB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Design mécanique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441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62107"/>
          </a:xfrm>
        </p:spPr>
        <p:txBody>
          <a:bodyPr/>
          <a:lstStyle/>
          <a:p>
            <a:pPr algn="ctr"/>
            <a:r>
              <a:rPr lang="fr-CH" spc="600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endParaRPr lang="fr-CH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7048499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41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Table des matières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Introduction</a:t>
            </a:r>
          </a:p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Présentation des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composants</a:t>
            </a:r>
          </a:p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fr-CH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18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133725" cy="4351338"/>
          </a:xfrm>
        </p:spPr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Changements depuis pré-étude: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Source d’alimentation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Régulation de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tension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07" y="1877400"/>
            <a:ext cx="7459928" cy="3289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001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Générateur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98" y="1839634"/>
            <a:ext cx="5188589" cy="3600000"/>
          </a:xfrm>
          <a:ln w="19050">
            <a:solidFill>
              <a:schemeClr val="tx1"/>
            </a:solidFill>
          </a:ln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Moteur DC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RF-370A-15370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10,7ohm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61" y="2310105"/>
            <a:ext cx="2852492" cy="2845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95" y="2782791"/>
            <a:ext cx="3507354" cy="231960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134" y="5245061"/>
            <a:ext cx="2043640" cy="7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53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Générateur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2" y="1825625"/>
            <a:ext cx="4162712" cy="36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Frein moteur</a:t>
            </a:r>
          </a:p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Lecture de la tension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28" y="3532908"/>
            <a:ext cx="2097892" cy="15122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14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Piles rechargeables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48" y="2185338"/>
            <a:ext cx="4666936" cy="24873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26" y="3332044"/>
            <a:ext cx="1491501" cy="1685639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4x Piles AA Ni-MH de 1,2V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En parallèle 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2700mAh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2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Alimentations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Alimentation Buck 173950536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Iout = 500mA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Vout = 5V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Vin min = 6,5V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05" y="2759527"/>
            <a:ext cx="5962154" cy="17925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000" y="3655799"/>
            <a:ext cx="1601153" cy="15115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23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Alimentations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Alimentation linéaire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Iout = 300mA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Vout = 3.3V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VDO = 0.125V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38" y="2352179"/>
            <a:ext cx="6168338" cy="18742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2" y="3871653"/>
            <a:ext cx="1741537" cy="15117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5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Capteur </a:t>
            </a: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de pressions différentielles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64" y="1825625"/>
            <a:ext cx="4239817" cy="23339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Capteur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HSCMRRN001PD2A3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Plage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pression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: ±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1psi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Plage de mesure : 10% - 90%</a:t>
            </a:r>
          </a:p>
          <a:p>
            <a:pPr lvl="1"/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Précision :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±</a:t>
            </a:r>
            <a:r>
              <a:rPr lang="fr-CH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%</a:t>
            </a: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6813" y="4346498"/>
            <a:ext cx="3916680" cy="5641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90" y="3850850"/>
            <a:ext cx="2043897" cy="15554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 février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Tube Pitot déporté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M.Ricchieri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89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291</Words>
  <Application>Microsoft Office PowerPoint</Application>
  <PresentationFormat>Grand écran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Design électronique</vt:lpstr>
      <vt:lpstr>Table des matières</vt:lpstr>
      <vt:lpstr>Introduction</vt:lpstr>
      <vt:lpstr>Générateur</vt:lpstr>
      <vt:lpstr>Générateur</vt:lpstr>
      <vt:lpstr>Piles rechargeables</vt:lpstr>
      <vt:lpstr>Alimentations</vt:lpstr>
      <vt:lpstr>Alimentations</vt:lpstr>
      <vt:lpstr>Capteur de pressions différentielles</vt:lpstr>
      <vt:lpstr>Centrale inertielle</vt:lpstr>
      <vt:lpstr>Module Bluetooth</vt:lpstr>
      <vt:lpstr>Microcontrôleur </vt:lpstr>
      <vt:lpstr>Microcontrôleur </vt:lpstr>
      <vt:lpstr>Microcontrôleur </vt:lpstr>
      <vt:lpstr>Autres blocs simples</vt:lpstr>
      <vt:lpstr>Conclusion</vt:lpstr>
      <vt:lpstr>Questions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Meven Ricchieri</dc:creator>
  <cp:lastModifiedBy>Meven Ricchieri</cp:lastModifiedBy>
  <cp:revision>130</cp:revision>
  <dcterms:created xsi:type="dcterms:W3CDTF">2023-02-01T07:12:40Z</dcterms:created>
  <dcterms:modified xsi:type="dcterms:W3CDTF">2023-02-01T14:39:58Z</dcterms:modified>
</cp:coreProperties>
</file>