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6C3"/>
    <a:srgbClr val="CC54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2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6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8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7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1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4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7A82-8B88-4FA7-9AC4-C88127ADC0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2E05-6CD6-47F4-892F-00AF58A81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5400000">
            <a:off x="7279726" y="2864454"/>
            <a:ext cx="494382" cy="458750"/>
          </a:xfrm>
          <a:prstGeom prst="triangle">
            <a:avLst/>
          </a:prstGeom>
          <a:solidFill>
            <a:srgbClr val="6AC6C3"/>
          </a:solidFill>
          <a:ln>
            <a:solidFill>
              <a:srgbClr val="6AC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839274" y="2644462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 smtClean="0">
                <a:solidFill>
                  <a:srgbClr val="6AC6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aware</a:t>
            </a:r>
            <a:r>
              <a:rPr lang="de-DE" sz="4800" b="1" dirty="0" err="1" smtClean="0">
                <a:solidFill>
                  <a:srgbClr val="CC54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endParaRPr lang="de-DE" sz="4800" b="1" dirty="0">
              <a:solidFill>
                <a:srgbClr val="CC54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Herz 5"/>
          <p:cNvSpPr/>
          <p:nvPr/>
        </p:nvSpPr>
        <p:spPr>
          <a:xfrm>
            <a:off x="7333689" y="3002540"/>
            <a:ext cx="214925" cy="199511"/>
          </a:xfrm>
          <a:custGeom>
            <a:avLst/>
            <a:gdLst>
              <a:gd name="connsiteX0" fmla="*/ 584200 w 1168400"/>
              <a:gd name="connsiteY0" fmla="*/ 228600 h 914400"/>
              <a:gd name="connsiteX1" fmla="*/ 584200 w 1168400"/>
              <a:gd name="connsiteY1" fmla="*/ 914400 h 914400"/>
              <a:gd name="connsiteX2" fmla="*/ 584200 w 1168400"/>
              <a:gd name="connsiteY2" fmla="*/ 228600 h 914400"/>
              <a:gd name="connsiteX0" fmla="*/ 588459 w 1176918"/>
              <a:gd name="connsiteY0" fmla="*/ 197327 h 993193"/>
              <a:gd name="connsiteX1" fmla="*/ 588459 w 1176918"/>
              <a:gd name="connsiteY1" fmla="*/ 993193 h 993193"/>
              <a:gd name="connsiteX2" fmla="*/ 588459 w 1176918"/>
              <a:gd name="connsiteY2" fmla="*/ 197327 h 99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918" h="993193">
                <a:moveTo>
                  <a:pt x="588459" y="197327"/>
                </a:moveTo>
                <a:cubicBezTo>
                  <a:pt x="831876" y="-336073"/>
                  <a:pt x="1781201" y="307393"/>
                  <a:pt x="588459" y="993193"/>
                </a:cubicBezTo>
                <a:cubicBezTo>
                  <a:pt x="-604283" y="307393"/>
                  <a:pt x="345042" y="-336073"/>
                  <a:pt x="588459" y="197327"/>
                </a:cubicBezTo>
                <a:close/>
              </a:path>
            </a:pathLst>
          </a:custGeom>
          <a:solidFill>
            <a:srgbClr val="CC543D"/>
          </a:solidFill>
          <a:ln>
            <a:solidFill>
              <a:srgbClr val="CC5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fik 5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5" b="98175" l="2961" r="98684">
                        <a14:foregroundMark x1="45724" y1="33212" x2="58553" y2="397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841" y="2579566"/>
            <a:ext cx="1074713" cy="9772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2872" y="502781"/>
            <a:ext cx="19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Mistral" panose="03090702030407020403" pitchFamily="66" charset="0"/>
              </a:rPr>
              <a:t>Naive Dave</a:t>
            </a:r>
            <a:endParaRPr lang="de-DE" sz="4000" dirty="0">
              <a:latin typeface="Mistral" panose="03090702030407020403" pitchFamily="66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8" b="98921" l="2341" r="9899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0717" y="2758432"/>
            <a:ext cx="1457597" cy="135522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5" b="98175" l="2961" r="98684">
                        <a14:foregroundMark x1="45724" y1="33212" x2="58553" y2="397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3755" y="3049081"/>
            <a:ext cx="1391377" cy="125407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42" b="96604" l="667" r="98667">
                        <a14:foregroundMark x1="58333" y1="27170" x2="61667" y2="14717"/>
                        <a14:foregroundMark x1="90667" y1="27170" x2="85333" y2="15472"/>
                        <a14:foregroundMark x1="87333" y1="17736" x2="91000" y2="17736"/>
                        <a14:foregroundMark x1="88667" y1="23774" x2="92667" y2="23774"/>
                        <a14:foregroundMark x1="58000" y1="23774" x2="55333" y2="23774"/>
                        <a14:foregroundMark x1="25000" y1="10189" x2="27000" y2="75472"/>
                        <a14:foregroundMark x1="32667" y1="45660" x2="34667" y2="41509"/>
                        <a14:foregroundMark x1="16667" y1="47925" x2="20333" y2="32075"/>
                        <a14:foregroundMark x1="18667" y1="88679" x2="24333" y2="72075"/>
                        <a14:foregroundMark x1="6667" y1="84151" x2="12667" y2="81132"/>
                        <a14:foregroundMark x1="59333" y1="17736" x2="56333" y2="18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00" y="1663709"/>
            <a:ext cx="2857500" cy="252412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42" b="96604" l="667" r="98667">
                        <a14:foregroundMark x1="58333" y1="27170" x2="61667" y2="14717"/>
                        <a14:foregroundMark x1="90667" y1="27170" x2="85333" y2="15472"/>
                        <a14:foregroundMark x1="87333" y1="17736" x2="91000" y2="17736"/>
                        <a14:foregroundMark x1="88667" y1="23774" x2="92667" y2="23774"/>
                        <a14:foregroundMark x1="58000" y1="23774" x2="55333" y2="23774"/>
                        <a14:foregroundMark x1="25000" y1="10189" x2="27000" y2="75472"/>
                        <a14:foregroundMark x1="32667" y1="45660" x2="34667" y2="41509"/>
                        <a14:foregroundMark x1="16667" y1="47925" x2="20333" y2="32075"/>
                        <a14:foregroundMark x1="18667" y1="88679" x2="24333" y2="72075"/>
                        <a14:foregroundMark x1="6667" y1="84151" x2="12667" y2="81132"/>
                        <a14:foregroundMark x1="59333" y1="17736" x2="56333" y2="18113"/>
                      </a14:backgroundRemoval>
                    </a14:imgEffect>
                  </a14:imgLayer>
                </a14:imgProps>
              </a:ext>
            </a:extLst>
          </a:blip>
          <a:srcRect l="50188"/>
          <a:stretch/>
        </p:blipFill>
        <p:spPr>
          <a:xfrm>
            <a:off x="10075332" y="2731977"/>
            <a:ext cx="1423367" cy="2524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6069" r="8959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6478" y="2175297"/>
            <a:ext cx="1751011" cy="1113359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8" b="98921" l="2341" r="9899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4201" y="3436044"/>
            <a:ext cx="1351138" cy="125624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6012086" y="3473615"/>
            <a:ext cx="1269326" cy="11811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460" b="96194" l="2280" r="95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303" y="3677503"/>
            <a:ext cx="1872554" cy="1762762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6622108" y="2105225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Mistral" panose="03090702030407020403" pitchFamily="66" charset="0"/>
              </a:rPr>
              <a:t>FAKE NEWS!!1!</a:t>
            </a:r>
            <a:endParaRPr lang="de-DE" sz="4000" dirty="0">
              <a:latin typeface="Mistral" panose="03090702030407020403" pitchFamily="66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345784" y="5849818"/>
            <a:ext cx="19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Mistral" panose="03090702030407020403" pitchFamily="66" charset="0"/>
              </a:rPr>
              <a:t>Naive Dave</a:t>
            </a:r>
            <a:endParaRPr lang="de-DE" sz="4000" dirty="0">
              <a:latin typeface="Mistral" panose="03090702030407020403" pitchFamily="66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508113" y="5407301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Mistral" panose="03090702030407020403" pitchFamily="66" charset="0"/>
              </a:rPr>
              <a:t>Save</a:t>
            </a:r>
            <a:endParaRPr lang="de-DE" sz="4000" dirty="0">
              <a:latin typeface="Mistral" panose="03090702030407020403" pitchFamily="66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4265589" y="616176"/>
            <a:ext cx="3917018" cy="830997"/>
            <a:chOff x="3901522" y="456436"/>
            <a:chExt cx="3917018" cy="830997"/>
          </a:xfrm>
        </p:grpSpPr>
        <p:sp>
          <p:nvSpPr>
            <p:cNvPr id="45" name="Gleichschenkliges Dreieck 44"/>
            <p:cNvSpPr/>
            <p:nvPr/>
          </p:nvSpPr>
          <p:spPr>
            <a:xfrm rot="5400000">
              <a:off x="7341974" y="676428"/>
              <a:ext cx="494382" cy="458750"/>
            </a:xfrm>
            <a:prstGeom prst="triangle">
              <a:avLst/>
            </a:prstGeom>
            <a:solidFill>
              <a:srgbClr val="6AC6C3"/>
            </a:solidFill>
            <a:ln>
              <a:solidFill>
                <a:srgbClr val="6AC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901522" y="456436"/>
              <a:ext cx="35028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 err="1" smtClean="0">
                  <a:solidFill>
                    <a:srgbClr val="6AC6C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aware</a:t>
              </a:r>
              <a:r>
                <a:rPr lang="de-DE" sz="4800" b="1" dirty="0" err="1" smtClean="0">
                  <a:solidFill>
                    <a:srgbClr val="CC543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de-DE" sz="4800" b="1" dirty="0">
                <a:solidFill>
                  <a:srgbClr val="CC543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Herz 5"/>
            <p:cNvSpPr/>
            <p:nvPr/>
          </p:nvSpPr>
          <p:spPr>
            <a:xfrm>
              <a:off x="7395937" y="814514"/>
              <a:ext cx="214925" cy="199511"/>
            </a:xfrm>
            <a:custGeom>
              <a:avLst/>
              <a:gdLst>
                <a:gd name="connsiteX0" fmla="*/ 584200 w 1168400"/>
                <a:gd name="connsiteY0" fmla="*/ 228600 h 914400"/>
                <a:gd name="connsiteX1" fmla="*/ 584200 w 1168400"/>
                <a:gd name="connsiteY1" fmla="*/ 914400 h 914400"/>
                <a:gd name="connsiteX2" fmla="*/ 584200 w 1168400"/>
                <a:gd name="connsiteY2" fmla="*/ 228600 h 914400"/>
                <a:gd name="connsiteX0" fmla="*/ 588459 w 1176918"/>
                <a:gd name="connsiteY0" fmla="*/ 197327 h 993193"/>
                <a:gd name="connsiteX1" fmla="*/ 588459 w 1176918"/>
                <a:gd name="connsiteY1" fmla="*/ 993193 h 993193"/>
                <a:gd name="connsiteX2" fmla="*/ 588459 w 1176918"/>
                <a:gd name="connsiteY2" fmla="*/ 197327 h 99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918" h="993193">
                  <a:moveTo>
                    <a:pt x="588459" y="197327"/>
                  </a:moveTo>
                  <a:cubicBezTo>
                    <a:pt x="831876" y="-336073"/>
                    <a:pt x="1781201" y="307393"/>
                    <a:pt x="588459" y="993193"/>
                  </a:cubicBezTo>
                  <a:cubicBezTo>
                    <a:pt x="-604283" y="307393"/>
                    <a:pt x="345042" y="-336073"/>
                    <a:pt x="588459" y="197327"/>
                  </a:cubicBezTo>
                  <a:close/>
                </a:path>
              </a:pathLst>
            </a:custGeom>
            <a:solidFill>
              <a:srgbClr val="CC543D"/>
            </a:solidFill>
            <a:ln>
              <a:solidFill>
                <a:srgbClr val="CC5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0" name="Grafik 4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75" b="99313" l="1534" r="8926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648" y="3378717"/>
            <a:ext cx="3123634" cy="278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35581" y1="19011" x2="47191" y2="26616"/>
                        <a14:foregroundMark x1="82022" y1="87833" x2="89513" y2="95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41220">
            <a:off x="6857024" y="2734117"/>
            <a:ext cx="1670334" cy="164531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35581" y1="19011" x2="47191" y2="26616"/>
                        <a14:foregroundMark x1="82022" y1="87833" x2="89513" y2="95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0" y="1019979"/>
            <a:ext cx="1283889" cy="126465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35581" y1="19011" x2="47191" y2="26616"/>
                        <a14:foregroundMark x1="82022" y1="87833" x2="89513" y2="95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57281" flipH="1">
            <a:off x="10193231" y="4677966"/>
            <a:ext cx="875718" cy="869515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 flipV="1">
            <a:off x="9345784" y="6004874"/>
            <a:ext cx="1009036" cy="367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9345784" y="6004874"/>
            <a:ext cx="1009036" cy="367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-19367" y="6550223"/>
            <a:ext cx="3313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Icons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www.flaticon.com/free-icon/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3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 animBg="1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2" b="96604" l="667" r="98667">
                        <a14:foregroundMark x1="58333" y1="27170" x2="61667" y2="14717"/>
                        <a14:foregroundMark x1="90667" y1="27170" x2="85333" y2="15472"/>
                        <a14:foregroundMark x1="87333" y1="17736" x2="91000" y2="17736"/>
                        <a14:foregroundMark x1="88667" y1="23774" x2="92667" y2="23774"/>
                        <a14:foregroundMark x1="58000" y1="23774" x2="55333" y2="23774"/>
                        <a14:foregroundMark x1="25000" y1="10189" x2="27000" y2="75472"/>
                        <a14:foregroundMark x1="32667" y1="45660" x2="34667" y2="41509"/>
                        <a14:foregroundMark x1="16667" y1="47925" x2="20333" y2="32075"/>
                        <a14:foregroundMark x1="18667" y1="88679" x2="24333" y2="72075"/>
                        <a14:foregroundMark x1="6667" y1="84151" x2="12667" y2="81132"/>
                        <a14:foregroundMark x1="59333" y1="17736" x2="56333" y2="18113"/>
                      </a14:backgroundRemoval>
                    </a14:imgEffect>
                  </a14:imgLayer>
                </a14:imgProps>
              </a:ext>
            </a:extLst>
          </a:blip>
          <a:srcRect l="50188"/>
          <a:stretch/>
        </p:blipFill>
        <p:spPr>
          <a:xfrm>
            <a:off x="5418667" y="784644"/>
            <a:ext cx="931334" cy="16515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069" r="8959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1475" y="420399"/>
            <a:ext cx="1145717" cy="728490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4011589" y="2301042"/>
            <a:ext cx="3917018" cy="830997"/>
            <a:chOff x="3901522" y="456436"/>
            <a:chExt cx="3917018" cy="830997"/>
          </a:xfrm>
        </p:grpSpPr>
        <p:sp>
          <p:nvSpPr>
            <p:cNvPr id="7" name="Gleichschenkliges Dreieck 6"/>
            <p:cNvSpPr/>
            <p:nvPr/>
          </p:nvSpPr>
          <p:spPr>
            <a:xfrm rot="5400000">
              <a:off x="7341974" y="676428"/>
              <a:ext cx="494382" cy="458750"/>
            </a:xfrm>
            <a:prstGeom prst="triangle">
              <a:avLst/>
            </a:prstGeom>
            <a:solidFill>
              <a:srgbClr val="6AC6C3"/>
            </a:solidFill>
            <a:ln>
              <a:solidFill>
                <a:srgbClr val="6AC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01522" y="456436"/>
              <a:ext cx="35028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 err="1" smtClean="0">
                  <a:solidFill>
                    <a:srgbClr val="6AC6C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aware</a:t>
              </a:r>
              <a:r>
                <a:rPr lang="de-DE" sz="4800" b="1" dirty="0" err="1" smtClean="0">
                  <a:solidFill>
                    <a:srgbClr val="CC543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de-DE" sz="4800" b="1" dirty="0">
                <a:solidFill>
                  <a:srgbClr val="CC543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Herz 5"/>
            <p:cNvSpPr/>
            <p:nvPr/>
          </p:nvSpPr>
          <p:spPr>
            <a:xfrm>
              <a:off x="7395937" y="814514"/>
              <a:ext cx="214925" cy="199511"/>
            </a:xfrm>
            <a:custGeom>
              <a:avLst/>
              <a:gdLst>
                <a:gd name="connsiteX0" fmla="*/ 584200 w 1168400"/>
                <a:gd name="connsiteY0" fmla="*/ 228600 h 914400"/>
                <a:gd name="connsiteX1" fmla="*/ 584200 w 1168400"/>
                <a:gd name="connsiteY1" fmla="*/ 914400 h 914400"/>
                <a:gd name="connsiteX2" fmla="*/ 584200 w 1168400"/>
                <a:gd name="connsiteY2" fmla="*/ 228600 h 914400"/>
                <a:gd name="connsiteX0" fmla="*/ 588459 w 1176918"/>
                <a:gd name="connsiteY0" fmla="*/ 197327 h 993193"/>
                <a:gd name="connsiteX1" fmla="*/ 588459 w 1176918"/>
                <a:gd name="connsiteY1" fmla="*/ 993193 h 993193"/>
                <a:gd name="connsiteX2" fmla="*/ 588459 w 1176918"/>
                <a:gd name="connsiteY2" fmla="*/ 197327 h 99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918" h="993193">
                  <a:moveTo>
                    <a:pt x="588459" y="197327"/>
                  </a:moveTo>
                  <a:cubicBezTo>
                    <a:pt x="831876" y="-336073"/>
                    <a:pt x="1781201" y="307393"/>
                    <a:pt x="588459" y="993193"/>
                  </a:cubicBezTo>
                  <a:cubicBezTo>
                    <a:pt x="-604283" y="307393"/>
                    <a:pt x="345042" y="-336073"/>
                    <a:pt x="588459" y="197327"/>
                  </a:cubicBezTo>
                  <a:close/>
                </a:path>
              </a:pathLst>
            </a:custGeom>
            <a:solidFill>
              <a:srgbClr val="CC543D"/>
            </a:solidFill>
            <a:ln>
              <a:solidFill>
                <a:srgbClr val="CC5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905933" y="3928533"/>
            <a:ext cx="4301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CC543D"/>
                </a:solidFill>
                <a:latin typeface="Abel" panose="02000506030000020004" pitchFamily="2" charset="0"/>
              </a:rPr>
              <a:t>Fake</a:t>
            </a:r>
            <a:r>
              <a:rPr lang="de-DE" dirty="0" smtClean="0">
                <a:solidFill>
                  <a:srgbClr val="CC543D"/>
                </a:solidFill>
                <a:latin typeface="Abel" panose="02000506030000020004" pitchFamily="2" charset="0"/>
              </a:rPr>
              <a:t> News </a:t>
            </a:r>
            <a:r>
              <a:rPr lang="de-DE" dirty="0" smtClean="0">
                <a:solidFill>
                  <a:srgbClr val="CC543D"/>
                </a:solidFill>
                <a:latin typeface="Abel" panose="02000506030000020004" pitchFamily="2" charset="0"/>
              </a:rPr>
              <a:t>Alert</a:t>
            </a:r>
          </a:p>
          <a:p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Running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awarenews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only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alert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article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hits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threshold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„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awarenews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 (e.g. 75% fake).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5932" y="5205286"/>
            <a:ext cx="43010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C543D"/>
                </a:solidFill>
                <a:latin typeface="Abel" panose="02000506030000020004" pitchFamily="2" charset="0"/>
              </a:rPr>
              <a:t>Manual </a:t>
            </a:r>
            <a:r>
              <a:rPr lang="de-DE" dirty="0" err="1" smtClean="0">
                <a:solidFill>
                  <a:srgbClr val="CC543D"/>
                </a:solidFill>
                <a:latin typeface="Abel" panose="02000506030000020004" pitchFamily="2" charset="0"/>
              </a:rPr>
              <a:t>Checking</a:t>
            </a:r>
            <a:endParaRPr lang="de-DE" dirty="0" smtClean="0">
              <a:solidFill>
                <a:srgbClr val="CC543D"/>
              </a:solidFill>
              <a:latin typeface="Abel" panose="02000506030000020004" pitchFamily="2" charset="0"/>
            </a:endParaRPr>
          </a:p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 a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check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„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awarenews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ratings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578598" y="3915714"/>
            <a:ext cx="43010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6AC6C3"/>
                </a:solidFill>
                <a:latin typeface="Abel" panose="02000506030000020004" pitchFamily="2" charset="0"/>
              </a:rPr>
              <a:t>Feedback </a:t>
            </a:r>
            <a:r>
              <a:rPr lang="de-DE" dirty="0" err="1" smtClean="0">
                <a:solidFill>
                  <a:srgbClr val="6AC6C3"/>
                </a:solidFill>
                <a:latin typeface="Abel" panose="02000506030000020004" pitchFamily="2" charset="0"/>
              </a:rPr>
              <a:t>based</a:t>
            </a:r>
            <a:r>
              <a:rPr lang="de-DE" dirty="0" smtClean="0">
                <a:solidFill>
                  <a:srgbClr val="6AC6C3"/>
                </a:solidFill>
                <a:latin typeface="Abel" panose="02000506030000020004" pitchFamily="2" charset="0"/>
              </a:rPr>
              <a:t> Learning</a:t>
            </a:r>
            <a:endParaRPr lang="de-DE" dirty="0" smtClean="0">
              <a:solidFill>
                <a:srgbClr val="6AC6C3"/>
              </a:solidFill>
              <a:latin typeface="Abel" panose="02000506030000020004" pitchFamily="2" charset="0"/>
            </a:endParaRPr>
          </a:p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awarenews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explains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factors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drive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awarnews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fake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578598" y="5205285"/>
            <a:ext cx="43010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6AC6C3"/>
                </a:solidFill>
                <a:latin typeface="Abel" panose="02000506030000020004" pitchFamily="2" charset="0"/>
              </a:rPr>
              <a:t>User </a:t>
            </a:r>
            <a:r>
              <a:rPr lang="de-DE" dirty="0" err="1" smtClean="0">
                <a:solidFill>
                  <a:srgbClr val="6AC6C3"/>
                </a:solidFill>
                <a:latin typeface="Abel" panose="02000506030000020004" pitchFamily="2" charset="0"/>
              </a:rPr>
              <a:t>engagement</a:t>
            </a:r>
            <a:endParaRPr lang="de-DE" dirty="0" smtClean="0">
              <a:solidFill>
                <a:srgbClr val="6AC6C3"/>
              </a:solidFill>
              <a:latin typeface="Abel" panose="02000506030000020004" pitchFamily="2" charset="0"/>
            </a:endParaRPr>
          </a:p>
          <a:p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Engaging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provide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feedback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creates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active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creation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de-DE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5645607" y="4726604"/>
            <a:ext cx="494382" cy="458750"/>
          </a:xfrm>
          <a:prstGeom prst="triangle">
            <a:avLst/>
          </a:prstGeom>
          <a:solidFill>
            <a:srgbClr val="6AC6C3"/>
          </a:solidFill>
          <a:ln>
            <a:solidFill>
              <a:srgbClr val="6AC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C543D"/>
                </a:solidFill>
                <a:latin typeface="Abel" panose="02000506030000020004" pitchFamily="2" charset="0"/>
              </a:rPr>
              <a:t>Technology </a:t>
            </a:r>
            <a:r>
              <a:rPr lang="de-DE" dirty="0" err="1" smtClean="0">
                <a:solidFill>
                  <a:srgbClr val="CC543D"/>
                </a:solidFill>
                <a:latin typeface="Abel" panose="02000506030000020004" pitchFamily="2" charset="0"/>
              </a:rPr>
              <a:t>used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Machine</a:t>
            </a:r>
            <a:r>
              <a:rPr lang="de-D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Learning Model </a:t>
            </a:r>
            <a:r>
              <a:rPr lang="de-DE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based</a:t>
            </a:r>
            <a:r>
              <a:rPr lang="de-D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de-DE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textual</a:t>
            </a:r>
            <a:r>
              <a:rPr lang="de-D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de-DE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Logistic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  <a:endParaRPr lang="de-DE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  <a:endParaRPr lang="de-DE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5200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testing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20.8k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endParaRPr lang="de-DE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de-DE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Swift </a:t>
            </a:r>
            <a:r>
              <a:rPr lang="de-DE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(Front-End), Java (Back-End), Python (ML)</a:t>
            </a:r>
          </a:p>
          <a:p>
            <a:pPr marL="457200" lvl="1" indent="0">
              <a:buNone/>
            </a:pPr>
            <a:endParaRPr lang="de-DE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481233"/>
            <a:ext cx="3397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www.kaggle.com/c/fake-news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041723" y="11906"/>
            <a:ext cx="3917018" cy="830997"/>
            <a:chOff x="3901522" y="456436"/>
            <a:chExt cx="3917018" cy="830997"/>
          </a:xfrm>
        </p:grpSpPr>
        <p:sp>
          <p:nvSpPr>
            <p:cNvPr id="7" name="Gleichschenkliges Dreieck 6"/>
            <p:cNvSpPr/>
            <p:nvPr/>
          </p:nvSpPr>
          <p:spPr>
            <a:xfrm rot="5400000">
              <a:off x="7341974" y="676428"/>
              <a:ext cx="494382" cy="458750"/>
            </a:xfrm>
            <a:prstGeom prst="triangle">
              <a:avLst/>
            </a:prstGeom>
            <a:solidFill>
              <a:srgbClr val="6AC6C3"/>
            </a:solidFill>
            <a:ln>
              <a:solidFill>
                <a:srgbClr val="6AC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01522" y="456436"/>
              <a:ext cx="35028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 err="1" smtClean="0">
                  <a:solidFill>
                    <a:srgbClr val="6AC6C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aware</a:t>
              </a:r>
              <a:r>
                <a:rPr lang="de-DE" sz="4800" b="1" dirty="0" err="1" smtClean="0">
                  <a:solidFill>
                    <a:srgbClr val="CC543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de-DE" sz="4800" b="1" dirty="0">
                <a:solidFill>
                  <a:srgbClr val="CC543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Herz 5"/>
            <p:cNvSpPr/>
            <p:nvPr/>
          </p:nvSpPr>
          <p:spPr>
            <a:xfrm>
              <a:off x="7395937" y="814514"/>
              <a:ext cx="214925" cy="199511"/>
            </a:xfrm>
            <a:custGeom>
              <a:avLst/>
              <a:gdLst>
                <a:gd name="connsiteX0" fmla="*/ 584200 w 1168400"/>
                <a:gd name="connsiteY0" fmla="*/ 228600 h 914400"/>
                <a:gd name="connsiteX1" fmla="*/ 584200 w 1168400"/>
                <a:gd name="connsiteY1" fmla="*/ 914400 h 914400"/>
                <a:gd name="connsiteX2" fmla="*/ 584200 w 1168400"/>
                <a:gd name="connsiteY2" fmla="*/ 228600 h 914400"/>
                <a:gd name="connsiteX0" fmla="*/ 588459 w 1176918"/>
                <a:gd name="connsiteY0" fmla="*/ 197327 h 993193"/>
                <a:gd name="connsiteX1" fmla="*/ 588459 w 1176918"/>
                <a:gd name="connsiteY1" fmla="*/ 993193 h 993193"/>
                <a:gd name="connsiteX2" fmla="*/ 588459 w 1176918"/>
                <a:gd name="connsiteY2" fmla="*/ 197327 h 99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918" h="993193">
                  <a:moveTo>
                    <a:pt x="588459" y="197327"/>
                  </a:moveTo>
                  <a:cubicBezTo>
                    <a:pt x="831876" y="-336073"/>
                    <a:pt x="1781201" y="307393"/>
                    <a:pt x="588459" y="993193"/>
                  </a:cubicBezTo>
                  <a:cubicBezTo>
                    <a:pt x="-604283" y="307393"/>
                    <a:pt x="345042" y="-336073"/>
                    <a:pt x="588459" y="197327"/>
                  </a:cubicBezTo>
                  <a:close/>
                </a:path>
              </a:pathLst>
            </a:custGeom>
            <a:solidFill>
              <a:srgbClr val="CC543D"/>
            </a:solidFill>
            <a:ln>
              <a:solidFill>
                <a:srgbClr val="CC5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Abel</vt:lpstr>
      <vt:lpstr>Arial</vt:lpstr>
      <vt:lpstr>Calibri</vt:lpstr>
      <vt:lpstr>Calibri Light</vt:lpstr>
      <vt:lpstr>Courier New</vt:lpstr>
      <vt:lpstr>Mistral</vt:lpstr>
      <vt:lpstr>Segoe UI Light</vt:lpstr>
      <vt:lpstr>Office</vt:lpstr>
      <vt:lpstr>PowerPoint-Präsentation</vt:lpstr>
      <vt:lpstr>PowerPoint-Präsentation</vt:lpstr>
      <vt:lpstr>PowerPoint-Präsentation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Weidenfeller</dc:creator>
  <cp:lastModifiedBy>Philip Weidenfeller</cp:lastModifiedBy>
  <cp:revision>19</cp:revision>
  <cp:lastPrinted>2019-05-19T09:24:15Z</cp:lastPrinted>
  <dcterms:created xsi:type="dcterms:W3CDTF">2019-05-18T21:58:40Z</dcterms:created>
  <dcterms:modified xsi:type="dcterms:W3CDTF">2019-05-19T09:25:10Z</dcterms:modified>
</cp:coreProperties>
</file>