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70" r:id="rId3"/>
    <p:sldId id="269" r:id="rId4"/>
    <p:sldId id="268" r:id="rId5"/>
    <p:sldId id="260" r:id="rId6"/>
    <p:sldId id="261" r:id="rId7"/>
    <p:sldId id="262" r:id="rId8"/>
    <p:sldId id="267" r:id="rId9"/>
    <p:sldId id="271" r:id="rId10"/>
    <p:sldId id="274" r:id="rId11"/>
    <p:sldId id="263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F59D4D-BE5F-41F0-B62F-2DAFAFDD8890}">
          <p14:sldIdLst>
            <p14:sldId id="256"/>
            <p14:sldId id="270"/>
            <p14:sldId id="269"/>
            <p14:sldId id="268"/>
            <p14:sldId id="260"/>
            <p14:sldId id="261"/>
            <p14:sldId id="262"/>
            <p14:sldId id="267"/>
            <p14:sldId id="271"/>
            <p14:sldId id="274"/>
            <p14:sldId id="263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27C21-8C89-4ADF-B961-6ABBC92929CB}" v="278" dt="2022-06-06T00:17:1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26.png"/><Relationship Id="rId10" Type="http://schemas.openxmlformats.org/officeDocument/2006/relationships/image" Target="../media/image53.svg"/><Relationship Id="rId4" Type="http://schemas.openxmlformats.org/officeDocument/2006/relationships/image" Target="../media/image48.svg"/><Relationship Id="rId9" Type="http://schemas.openxmlformats.org/officeDocument/2006/relationships/image" Target="../media/image5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26.png"/><Relationship Id="rId10" Type="http://schemas.openxmlformats.org/officeDocument/2006/relationships/image" Target="../media/image53.svg"/><Relationship Id="rId4" Type="http://schemas.openxmlformats.org/officeDocument/2006/relationships/image" Target="../media/image48.svg"/><Relationship Id="rId9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57F3F-6426-4A0A-8E91-0310BCEC2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96C448-78DA-4EE7-9E87-8F707037A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ML models currently lack security and robustness testing</a:t>
          </a:r>
          <a:endParaRPr lang="en-US" dirty="0">
            <a:latin typeface="+mn-lt"/>
          </a:endParaRPr>
        </a:p>
      </dgm:t>
    </dgm:pt>
    <dgm:pt modelId="{7514EBA8-5407-4070-9454-E1B7F866CD47}" type="parTrans" cxnId="{911D98D0-F242-4A97-B079-9C804E953357}">
      <dgm:prSet/>
      <dgm:spPr/>
      <dgm:t>
        <a:bodyPr/>
        <a:lstStyle/>
        <a:p>
          <a:endParaRPr lang="en-US"/>
        </a:p>
      </dgm:t>
    </dgm:pt>
    <dgm:pt modelId="{6175FB41-BEE5-4D78-92C4-A0944EB2F203}" type="sibTrans" cxnId="{911D98D0-F242-4A97-B079-9C804E953357}">
      <dgm:prSet/>
      <dgm:spPr/>
      <dgm:t>
        <a:bodyPr/>
        <a:lstStyle/>
        <a:p>
          <a:endParaRPr lang="en-US"/>
        </a:p>
      </dgm:t>
    </dgm:pt>
    <dgm:pt modelId="{FE4E5630-A53C-41DB-AE01-A6D5FF37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Attacks on models can go completely unnoticed</a:t>
          </a:r>
          <a:endParaRPr lang="en-US" dirty="0">
            <a:latin typeface="+mn-lt"/>
          </a:endParaRPr>
        </a:p>
      </dgm:t>
    </dgm:pt>
    <dgm:pt modelId="{DBB2773D-4A07-476F-969B-9A14B795E48E}" type="parTrans" cxnId="{27D5791E-BCA5-4FB2-BA5D-B3EA0C7146D5}">
      <dgm:prSet/>
      <dgm:spPr/>
      <dgm:t>
        <a:bodyPr/>
        <a:lstStyle/>
        <a:p>
          <a:endParaRPr lang="en-US"/>
        </a:p>
      </dgm:t>
    </dgm:pt>
    <dgm:pt modelId="{C8F8BAE4-7FE6-452A-A684-FE68056F405A}" type="sibTrans" cxnId="{27D5791E-BCA5-4FB2-BA5D-B3EA0C7146D5}">
      <dgm:prSet/>
      <dgm:spPr/>
      <dgm:t>
        <a:bodyPr/>
        <a:lstStyle/>
        <a:p>
          <a:endParaRPr lang="en-US"/>
        </a:p>
      </dgm:t>
    </dgm:pt>
    <dgm:pt modelId="{A55F4D7E-D878-48DA-94AF-C547FBA8F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Several different attacks can be performed for the attackers’ benefit</a:t>
          </a:r>
          <a:endParaRPr lang="en-US" dirty="0">
            <a:latin typeface="+mn-lt"/>
          </a:endParaRPr>
        </a:p>
      </dgm:t>
    </dgm:pt>
    <dgm:pt modelId="{F817F60F-A3AF-4ABB-808A-DEA954833FE5}" type="parTrans" cxnId="{23F6AC12-B511-471D-AF5D-6D47F7771F0E}">
      <dgm:prSet/>
      <dgm:spPr/>
      <dgm:t>
        <a:bodyPr/>
        <a:lstStyle/>
        <a:p>
          <a:endParaRPr lang="en-US"/>
        </a:p>
      </dgm:t>
    </dgm:pt>
    <dgm:pt modelId="{E7247C66-6BC7-4966-84D8-E9B91D9B9B95}" type="sibTrans" cxnId="{23F6AC12-B511-471D-AF5D-6D47F7771F0E}">
      <dgm:prSet/>
      <dgm:spPr/>
      <dgm:t>
        <a:bodyPr/>
        <a:lstStyle/>
        <a:p>
          <a:endParaRPr lang="en-US"/>
        </a:p>
      </dgm:t>
    </dgm:pt>
    <dgm:pt modelId="{846487CF-7BC0-4BCA-8D4C-7DD7B9944B34}" type="pres">
      <dgm:prSet presAssocID="{56E57F3F-6426-4A0A-8E91-0310BCEC2EDD}" presName="root" presStyleCnt="0">
        <dgm:presLayoutVars>
          <dgm:dir/>
          <dgm:resizeHandles val="exact"/>
        </dgm:presLayoutVars>
      </dgm:prSet>
      <dgm:spPr/>
    </dgm:pt>
    <dgm:pt modelId="{B82568C2-E5C4-48CC-ABAB-51DFEBEB286F}" type="pres">
      <dgm:prSet presAssocID="{EE96C448-78DA-4EE7-9E87-8F707037A699}" presName="compNode" presStyleCnt="0"/>
      <dgm:spPr/>
    </dgm:pt>
    <dgm:pt modelId="{BF68324F-4C95-4AE8-B2D3-708C9C7C1884}" type="pres">
      <dgm:prSet presAssocID="{EE96C448-78DA-4EE7-9E87-8F707037A6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909383C-3230-4B93-B756-23DF72FB0B7A}" type="pres">
      <dgm:prSet presAssocID="{EE96C448-78DA-4EE7-9E87-8F707037A699}" presName="spaceRect" presStyleCnt="0"/>
      <dgm:spPr/>
    </dgm:pt>
    <dgm:pt modelId="{D430754F-28F2-4A50-9C21-5D5F891CF66E}" type="pres">
      <dgm:prSet presAssocID="{EE96C448-78DA-4EE7-9E87-8F707037A699}" presName="textRect" presStyleLbl="revTx" presStyleIdx="0" presStyleCnt="3">
        <dgm:presLayoutVars>
          <dgm:chMax val="1"/>
          <dgm:chPref val="1"/>
        </dgm:presLayoutVars>
      </dgm:prSet>
      <dgm:spPr/>
    </dgm:pt>
    <dgm:pt modelId="{72EF052D-B138-44E8-B4F1-2C0DA01D9741}" type="pres">
      <dgm:prSet presAssocID="{6175FB41-BEE5-4D78-92C4-A0944EB2F203}" presName="sibTrans" presStyleCnt="0"/>
      <dgm:spPr/>
    </dgm:pt>
    <dgm:pt modelId="{B3B3D74B-75F5-4D60-967A-C71A9A1D3B5B}" type="pres">
      <dgm:prSet presAssocID="{FE4E5630-A53C-41DB-AE01-A6D5FF370FDF}" presName="compNode" presStyleCnt="0"/>
      <dgm:spPr/>
    </dgm:pt>
    <dgm:pt modelId="{8C5BD167-BB3C-45D6-981A-2A7C486C9B42}" type="pres">
      <dgm:prSet presAssocID="{FE4E5630-A53C-41DB-AE01-A6D5FF370F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 with solid fill"/>
        </a:ext>
      </dgm:extLst>
    </dgm:pt>
    <dgm:pt modelId="{453C53DF-855B-4003-9F25-19B41A2914C0}" type="pres">
      <dgm:prSet presAssocID="{FE4E5630-A53C-41DB-AE01-A6D5FF370FDF}" presName="spaceRect" presStyleCnt="0"/>
      <dgm:spPr/>
    </dgm:pt>
    <dgm:pt modelId="{7BBA66E4-F531-4383-920B-409E4380096A}" type="pres">
      <dgm:prSet presAssocID="{FE4E5630-A53C-41DB-AE01-A6D5FF370FDF}" presName="textRect" presStyleLbl="revTx" presStyleIdx="1" presStyleCnt="3">
        <dgm:presLayoutVars>
          <dgm:chMax val="1"/>
          <dgm:chPref val="1"/>
        </dgm:presLayoutVars>
      </dgm:prSet>
      <dgm:spPr/>
    </dgm:pt>
    <dgm:pt modelId="{50D43D18-1EF7-4935-AA17-3163116B4AF7}" type="pres">
      <dgm:prSet presAssocID="{C8F8BAE4-7FE6-452A-A684-FE68056F405A}" presName="sibTrans" presStyleCnt="0"/>
      <dgm:spPr/>
    </dgm:pt>
    <dgm:pt modelId="{D6ADFCC6-FE07-40C5-9A83-67AF4908A172}" type="pres">
      <dgm:prSet presAssocID="{A55F4D7E-D878-48DA-94AF-C547FBA8FA07}" presName="compNode" presStyleCnt="0"/>
      <dgm:spPr/>
    </dgm:pt>
    <dgm:pt modelId="{38287EDE-8D51-4823-BA98-C35090D3D726}" type="pres">
      <dgm:prSet presAssocID="{A55F4D7E-D878-48DA-94AF-C547FBA8F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 with solid fill"/>
        </a:ext>
      </dgm:extLst>
    </dgm:pt>
    <dgm:pt modelId="{B831771A-E0A6-4912-A5D0-DD1840F50263}" type="pres">
      <dgm:prSet presAssocID="{A55F4D7E-D878-48DA-94AF-C547FBA8FA07}" presName="spaceRect" presStyleCnt="0"/>
      <dgm:spPr/>
    </dgm:pt>
    <dgm:pt modelId="{CF630F8A-75BB-4FB7-A414-96959BC9C4C1}" type="pres">
      <dgm:prSet presAssocID="{A55F4D7E-D878-48DA-94AF-C547FBA8FA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6AC12-B511-471D-AF5D-6D47F7771F0E}" srcId="{56E57F3F-6426-4A0A-8E91-0310BCEC2EDD}" destId="{A55F4D7E-D878-48DA-94AF-C547FBA8FA07}" srcOrd="2" destOrd="0" parTransId="{F817F60F-A3AF-4ABB-808A-DEA954833FE5}" sibTransId="{E7247C66-6BC7-4966-84D8-E9B91D9B9B95}"/>
    <dgm:cxn modelId="{27D5791E-BCA5-4FB2-BA5D-B3EA0C7146D5}" srcId="{56E57F3F-6426-4A0A-8E91-0310BCEC2EDD}" destId="{FE4E5630-A53C-41DB-AE01-A6D5FF370FDF}" srcOrd="1" destOrd="0" parTransId="{DBB2773D-4A07-476F-969B-9A14B795E48E}" sibTransId="{C8F8BAE4-7FE6-452A-A684-FE68056F405A}"/>
    <dgm:cxn modelId="{8D023A4D-B433-41B1-9916-D68DAB9F5EC7}" type="presOf" srcId="{A55F4D7E-D878-48DA-94AF-C547FBA8FA07}" destId="{CF630F8A-75BB-4FB7-A414-96959BC9C4C1}" srcOrd="0" destOrd="0" presId="urn:microsoft.com/office/officeart/2018/2/layout/IconLabelList"/>
    <dgm:cxn modelId="{973128B7-F58B-4C88-A4D7-4246FB9950A9}" type="presOf" srcId="{EE96C448-78DA-4EE7-9E87-8F707037A699}" destId="{D430754F-28F2-4A50-9C21-5D5F891CF66E}" srcOrd="0" destOrd="0" presId="urn:microsoft.com/office/officeart/2018/2/layout/IconLabelList"/>
    <dgm:cxn modelId="{911D98D0-F242-4A97-B079-9C804E953357}" srcId="{56E57F3F-6426-4A0A-8E91-0310BCEC2EDD}" destId="{EE96C448-78DA-4EE7-9E87-8F707037A699}" srcOrd="0" destOrd="0" parTransId="{7514EBA8-5407-4070-9454-E1B7F866CD47}" sibTransId="{6175FB41-BEE5-4D78-92C4-A0944EB2F203}"/>
    <dgm:cxn modelId="{DA5239FB-6A4C-4CBA-A757-749CC211821D}" type="presOf" srcId="{56E57F3F-6426-4A0A-8E91-0310BCEC2EDD}" destId="{846487CF-7BC0-4BCA-8D4C-7DD7B9944B34}" srcOrd="0" destOrd="0" presId="urn:microsoft.com/office/officeart/2018/2/layout/IconLabelList"/>
    <dgm:cxn modelId="{47D545FD-B64C-4518-BEFF-CD2AC03D1E7A}" type="presOf" srcId="{FE4E5630-A53C-41DB-AE01-A6D5FF370FDF}" destId="{7BBA66E4-F531-4383-920B-409E4380096A}" srcOrd="0" destOrd="0" presId="urn:microsoft.com/office/officeart/2018/2/layout/IconLabelList"/>
    <dgm:cxn modelId="{ADA2F0DF-A083-442B-A559-72A8803BC747}" type="presParOf" srcId="{846487CF-7BC0-4BCA-8D4C-7DD7B9944B34}" destId="{B82568C2-E5C4-48CC-ABAB-51DFEBEB286F}" srcOrd="0" destOrd="0" presId="urn:microsoft.com/office/officeart/2018/2/layout/IconLabelList"/>
    <dgm:cxn modelId="{CE6C6AE3-AC2E-4D72-8E67-8697EBB6EF84}" type="presParOf" srcId="{B82568C2-E5C4-48CC-ABAB-51DFEBEB286F}" destId="{BF68324F-4C95-4AE8-B2D3-708C9C7C1884}" srcOrd="0" destOrd="0" presId="urn:microsoft.com/office/officeart/2018/2/layout/IconLabelList"/>
    <dgm:cxn modelId="{24A33F21-6AE9-47F1-9D55-C04C20F3B78B}" type="presParOf" srcId="{B82568C2-E5C4-48CC-ABAB-51DFEBEB286F}" destId="{5909383C-3230-4B93-B756-23DF72FB0B7A}" srcOrd="1" destOrd="0" presId="urn:microsoft.com/office/officeart/2018/2/layout/IconLabelList"/>
    <dgm:cxn modelId="{AC64298A-6304-4A4F-8471-57E523ED24F9}" type="presParOf" srcId="{B82568C2-E5C4-48CC-ABAB-51DFEBEB286F}" destId="{D430754F-28F2-4A50-9C21-5D5F891CF66E}" srcOrd="2" destOrd="0" presId="urn:microsoft.com/office/officeart/2018/2/layout/IconLabelList"/>
    <dgm:cxn modelId="{55115D13-AEA5-4187-A602-A1680544BCC9}" type="presParOf" srcId="{846487CF-7BC0-4BCA-8D4C-7DD7B9944B34}" destId="{72EF052D-B138-44E8-B4F1-2C0DA01D9741}" srcOrd="1" destOrd="0" presId="urn:microsoft.com/office/officeart/2018/2/layout/IconLabelList"/>
    <dgm:cxn modelId="{EEBA172E-3063-4461-B8F0-71C782243C45}" type="presParOf" srcId="{846487CF-7BC0-4BCA-8D4C-7DD7B9944B34}" destId="{B3B3D74B-75F5-4D60-967A-C71A9A1D3B5B}" srcOrd="2" destOrd="0" presId="urn:microsoft.com/office/officeart/2018/2/layout/IconLabelList"/>
    <dgm:cxn modelId="{ED07E777-9541-4C04-A244-D2E0AEA9132D}" type="presParOf" srcId="{B3B3D74B-75F5-4D60-967A-C71A9A1D3B5B}" destId="{8C5BD167-BB3C-45D6-981A-2A7C486C9B42}" srcOrd="0" destOrd="0" presId="urn:microsoft.com/office/officeart/2018/2/layout/IconLabelList"/>
    <dgm:cxn modelId="{67C0DECF-37DE-45A7-B495-FA57C87CD416}" type="presParOf" srcId="{B3B3D74B-75F5-4D60-967A-C71A9A1D3B5B}" destId="{453C53DF-855B-4003-9F25-19B41A2914C0}" srcOrd="1" destOrd="0" presId="urn:microsoft.com/office/officeart/2018/2/layout/IconLabelList"/>
    <dgm:cxn modelId="{1407D135-F23C-4BF9-8D0C-BE7304354D5E}" type="presParOf" srcId="{B3B3D74B-75F5-4D60-967A-C71A9A1D3B5B}" destId="{7BBA66E4-F531-4383-920B-409E4380096A}" srcOrd="2" destOrd="0" presId="urn:microsoft.com/office/officeart/2018/2/layout/IconLabelList"/>
    <dgm:cxn modelId="{39340B95-5CDA-44C2-B892-B5D294A434D1}" type="presParOf" srcId="{846487CF-7BC0-4BCA-8D4C-7DD7B9944B34}" destId="{50D43D18-1EF7-4935-AA17-3163116B4AF7}" srcOrd="3" destOrd="0" presId="urn:microsoft.com/office/officeart/2018/2/layout/IconLabelList"/>
    <dgm:cxn modelId="{DCE6F21C-FA02-4816-A1EB-5207EE1AEABD}" type="presParOf" srcId="{846487CF-7BC0-4BCA-8D4C-7DD7B9944B34}" destId="{D6ADFCC6-FE07-40C5-9A83-67AF4908A172}" srcOrd="4" destOrd="0" presId="urn:microsoft.com/office/officeart/2018/2/layout/IconLabelList"/>
    <dgm:cxn modelId="{7C9FAA38-5A77-41FC-951E-1EBF39D4A272}" type="presParOf" srcId="{D6ADFCC6-FE07-40C5-9A83-67AF4908A172}" destId="{38287EDE-8D51-4823-BA98-C35090D3D726}" srcOrd="0" destOrd="0" presId="urn:microsoft.com/office/officeart/2018/2/layout/IconLabelList"/>
    <dgm:cxn modelId="{6584AA7B-557F-4846-8396-EFF2E5BA4E53}" type="presParOf" srcId="{D6ADFCC6-FE07-40C5-9A83-67AF4908A172}" destId="{B831771A-E0A6-4912-A5D0-DD1840F50263}" srcOrd="1" destOrd="0" presId="urn:microsoft.com/office/officeart/2018/2/layout/IconLabelList"/>
    <dgm:cxn modelId="{89A0DA08-79E4-4076-B19A-B084702B9203}" type="presParOf" srcId="{D6ADFCC6-FE07-40C5-9A83-67AF4908A172}" destId="{CF630F8A-75BB-4FB7-A414-96959BC9C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58213-37AA-4A94-82C4-CA5CBFBFB9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978A9C-F9F6-4F31-B617-068E20C45A64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Determine what a “secure” and “robust” model means</a:t>
          </a:r>
          <a:endParaRPr lang="en-US" dirty="0">
            <a:latin typeface="+mn-lt"/>
          </a:endParaRPr>
        </a:p>
      </dgm:t>
    </dgm:pt>
    <dgm:pt modelId="{0ED1F064-692C-43B9-9F66-4F0B71541F61}" type="parTrans" cxnId="{B82AC37E-4166-4E66-A8A2-7B90BD8AD954}">
      <dgm:prSet/>
      <dgm:spPr/>
      <dgm:t>
        <a:bodyPr/>
        <a:lstStyle/>
        <a:p>
          <a:endParaRPr lang="en-US"/>
        </a:p>
      </dgm:t>
    </dgm:pt>
    <dgm:pt modelId="{1CC44284-2C03-4E84-A2D1-00EFB0AA3B50}" type="sibTrans" cxnId="{B82AC37E-4166-4E66-A8A2-7B90BD8AD954}">
      <dgm:prSet/>
      <dgm:spPr/>
      <dgm:t>
        <a:bodyPr/>
        <a:lstStyle/>
        <a:p>
          <a:endParaRPr lang="en-US"/>
        </a:p>
      </dgm:t>
    </dgm:pt>
    <dgm:pt modelId="{47658308-1BBC-463D-80BA-C712602E68C1}">
      <dgm:prSet/>
      <dgm:spPr/>
      <dgm:t>
        <a:bodyPr/>
        <a:lstStyle/>
        <a:p>
          <a:r>
            <a:rPr lang="en-US" dirty="0"/>
            <a:t>Develop an end-to-end product capable of storing model data and giving recommendations</a:t>
          </a:r>
        </a:p>
      </dgm:t>
    </dgm:pt>
    <dgm:pt modelId="{C0A9D60F-ADE9-4AA5-9F57-510143373E58}" type="parTrans" cxnId="{687C45F3-3F66-46EA-9B41-F99087081C7C}">
      <dgm:prSet/>
      <dgm:spPr/>
      <dgm:t>
        <a:bodyPr/>
        <a:lstStyle/>
        <a:p>
          <a:endParaRPr lang="en-US"/>
        </a:p>
      </dgm:t>
    </dgm:pt>
    <dgm:pt modelId="{6FED4FA4-D12C-4D98-B206-87285E9B811A}" type="sibTrans" cxnId="{687C45F3-3F66-46EA-9B41-F99087081C7C}">
      <dgm:prSet/>
      <dgm:spPr/>
      <dgm:t>
        <a:bodyPr/>
        <a:lstStyle/>
        <a:p>
          <a:endParaRPr lang="en-US"/>
        </a:p>
      </dgm:t>
    </dgm:pt>
    <dgm:pt modelId="{0F246838-C1E0-46E9-B15D-A757107FBFBC}" type="pres">
      <dgm:prSet presAssocID="{96558213-37AA-4A94-82C4-CA5CBFBFB974}" presName="root" presStyleCnt="0">
        <dgm:presLayoutVars>
          <dgm:dir/>
          <dgm:resizeHandles val="exact"/>
        </dgm:presLayoutVars>
      </dgm:prSet>
      <dgm:spPr/>
    </dgm:pt>
    <dgm:pt modelId="{10B7F1C7-9251-4E1C-BB43-259FC3C42BA1}" type="pres">
      <dgm:prSet presAssocID="{FB978A9C-F9F6-4F31-B617-068E20C45A64}" presName="compNode" presStyleCnt="0"/>
      <dgm:spPr/>
    </dgm:pt>
    <dgm:pt modelId="{1002F94D-7D50-43DA-A7F7-7B27AB2D880C}" type="pres">
      <dgm:prSet presAssocID="{FB978A9C-F9F6-4F31-B617-068E20C45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C39E4C3-5AB5-4339-85D7-A0DAF7D2865F}" type="pres">
      <dgm:prSet presAssocID="{FB978A9C-F9F6-4F31-B617-068E20C45A64}" presName="spaceRect" presStyleCnt="0"/>
      <dgm:spPr/>
    </dgm:pt>
    <dgm:pt modelId="{1E8BB672-1235-49C5-BFC9-57353A03F739}" type="pres">
      <dgm:prSet presAssocID="{FB978A9C-F9F6-4F31-B617-068E20C45A64}" presName="textRect" presStyleLbl="revTx" presStyleIdx="0" presStyleCnt="2">
        <dgm:presLayoutVars>
          <dgm:chMax val="1"/>
          <dgm:chPref val="1"/>
        </dgm:presLayoutVars>
      </dgm:prSet>
      <dgm:spPr/>
    </dgm:pt>
    <dgm:pt modelId="{EFC81402-E767-4EFF-B822-A6E3A2EB7CAA}" type="pres">
      <dgm:prSet presAssocID="{1CC44284-2C03-4E84-A2D1-00EFB0AA3B50}" presName="sibTrans" presStyleCnt="0"/>
      <dgm:spPr/>
    </dgm:pt>
    <dgm:pt modelId="{E5EAF303-1075-4C6B-BC85-39B7608FA019}" type="pres">
      <dgm:prSet presAssocID="{47658308-1BBC-463D-80BA-C712602E68C1}" presName="compNode" presStyleCnt="0"/>
      <dgm:spPr/>
    </dgm:pt>
    <dgm:pt modelId="{FF1A0A94-C75F-473D-858E-7AAF2A11F3CB}" type="pres">
      <dgm:prSet presAssocID="{47658308-1BBC-463D-80BA-C712602E68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64831E-8A17-4A0C-9734-B32AA1CD3004}" type="pres">
      <dgm:prSet presAssocID="{47658308-1BBC-463D-80BA-C712602E68C1}" presName="spaceRect" presStyleCnt="0"/>
      <dgm:spPr/>
    </dgm:pt>
    <dgm:pt modelId="{97066426-853E-4049-8525-E5AA65A7B807}" type="pres">
      <dgm:prSet presAssocID="{47658308-1BBC-463D-80BA-C712602E68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FCAD13-7C62-44CB-A685-224BB85472A7}" type="presOf" srcId="{47658308-1BBC-463D-80BA-C712602E68C1}" destId="{97066426-853E-4049-8525-E5AA65A7B807}" srcOrd="0" destOrd="0" presId="urn:microsoft.com/office/officeart/2018/2/layout/IconLabelList"/>
    <dgm:cxn modelId="{24538B66-6258-4EE7-9C80-064131754BB9}" type="presOf" srcId="{96558213-37AA-4A94-82C4-CA5CBFBFB974}" destId="{0F246838-C1E0-46E9-B15D-A757107FBFBC}" srcOrd="0" destOrd="0" presId="urn:microsoft.com/office/officeart/2018/2/layout/IconLabelList"/>
    <dgm:cxn modelId="{B82AC37E-4166-4E66-A8A2-7B90BD8AD954}" srcId="{96558213-37AA-4A94-82C4-CA5CBFBFB974}" destId="{FB978A9C-F9F6-4F31-B617-068E20C45A64}" srcOrd="0" destOrd="0" parTransId="{0ED1F064-692C-43B9-9F66-4F0B71541F61}" sibTransId="{1CC44284-2C03-4E84-A2D1-00EFB0AA3B50}"/>
    <dgm:cxn modelId="{29F189DE-AF89-4E83-8FB6-D1D2F59C8543}" type="presOf" srcId="{FB978A9C-F9F6-4F31-B617-068E20C45A64}" destId="{1E8BB672-1235-49C5-BFC9-57353A03F739}" srcOrd="0" destOrd="0" presId="urn:microsoft.com/office/officeart/2018/2/layout/IconLabelList"/>
    <dgm:cxn modelId="{687C45F3-3F66-46EA-9B41-F99087081C7C}" srcId="{96558213-37AA-4A94-82C4-CA5CBFBFB974}" destId="{47658308-1BBC-463D-80BA-C712602E68C1}" srcOrd="1" destOrd="0" parTransId="{C0A9D60F-ADE9-4AA5-9F57-510143373E58}" sibTransId="{6FED4FA4-D12C-4D98-B206-87285E9B811A}"/>
    <dgm:cxn modelId="{77ACB8BE-70BD-42B4-A972-27F3CF34BC0C}" type="presParOf" srcId="{0F246838-C1E0-46E9-B15D-A757107FBFBC}" destId="{10B7F1C7-9251-4E1C-BB43-259FC3C42BA1}" srcOrd="0" destOrd="0" presId="urn:microsoft.com/office/officeart/2018/2/layout/IconLabelList"/>
    <dgm:cxn modelId="{E3076FAE-AB4D-4ABD-88BD-6B8028A86134}" type="presParOf" srcId="{10B7F1C7-9251-4E1C-BB43-259FC3C42BA1}" destId="{1002F94D-7D50-43DA-A7F7-7B27AB2D880C}" srcOrd="0" destOrd="0" presId="urn:microsoft.com/office/officeart/2018/2/layout/IconLabelList"/>
    <dgm:cxn modelId="{4EFBDEDC-4E16-4615-A93C-9BEBB3D4D3E1}" type="presParOf" srcId="{10B7F1C7-9251-4E1C-BB43-259FC3C42BA1}" destId="{AC39E4C3-5AB5-4339-85D7-A0DAF7D2865F}" srcOrd="1" destOrd="0" presId="urn:microsoft.com/office/officeart/2018/2/layout/IconLabelList"/>
    <dgm:cxn modelId="{D9832B01-902A-4617-9E1E-3F7BA834EB86}" type="presParOf" srcId="{10B7F1C7-9251-4E1C-BB43-259FC3C42BA1}" destId="{1E8BB672-1235-49C5-BFC9-57353A03F739}" srcOrd="2" destOrd="0" presId="urn:microsoft.com/office/officeart/2018/2/layout/IconLabelList"/>
    <dgm:cxn modelId="{9B72597E-362E-4901-A738-34CAB12D1FA1}" type="presParOf" srcId="{0F246838-C1E0-46E9-B15D-A757107FBFBC}" destId="{EFC81402-E767-4EFF-B822-A6E3A2EB7CAA}" srcOrd="1" destOrd="0" presId="urn:microsoft.com/office/officeart/2018/2/layout/IconLabelList"/>
    <dgm:cxn modelId="{2FAF3B40-BBAD-4353-AC0D-6ABE4FCEB83E}" type="presParOf" srcId="{0F246838-C1E0-46E9-B15D-A757107FBFBC}" destId="{E5EAF303-1075-4C6B-BC85-39B7608FA019}" srcOrd="2" destOrd="0" presId="urn:microsoft.com/office/officeart/2018/2/layout/IconLabelList"/>
    <dgm:cxn modelId="{E7081A5D-4679-4FF9-BA88-162FD94D00EC}" type="presParOf" srcId="{E5EAF303-1075-4C6B-BC85-39B7608FA019}" destId="{FF1A0A94-C75F-473D-858E-7AAF2A11F3CB}" srcOrd="0" destOrd="0" presId="urn:microsoft.com/office/officeart/2018/2/layout/IconLabelList"/>
    <dgm:cxn modelId="{021C8C56-ACE3-4BD6-BEEE-3A9C50F61292}" type="presParOf" srcId="{E5EAF303-1075-4C6B-BC85-39B7608FA019}" destId="{6E64831E-8A17-4A0C-9734-B32AA1CD3004}" srcOrd="1" destOrd="0" presId="urn:microsoft.com/office/officeart/2018/2/layout/IconLabelList"/>
    <dgm:cxn modelId="{DDCD8DC6-3EE2-4275-B52B-180B6B4928E4}" type="presParOf" srcId="{E5EAF303-1075-4C6B-BC85-39B7608FA019}" destId="{97066426-853E-4049-8525-E5AA65A7B8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E57F3F-6426-4A0A-8E91-0310BCEC2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96C448-78DA-4EE7-9E87-8F707037A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developers with a tool for estimating pros and cons of defenses for their model</a:t>
          </a:r>
        </a:p>
      </dgm:t>
    </dgm:pt>
    <dgm:pt modelId="{7514EBA8-5407-4070-9454-E1B7F866CD47}" type="parTrans" cxnId="{911D98D0-F242-4A97-B079-9C804E953357}">
      <dgm:prSet/>
      <dgm:spPr/>
      <dgm:t>
        <a:bodyPr/>
        <a:lstStyle/>
        <a:p>
          <a:endParaRPr lang="en-US"/>
        </a:p>
      </dgm:t>
    </dgm:pt>
    <dgm:pt modelId="{6175FB41-BEE5-4D78-92C4-A0944EB2F203}" type="sibTrans" cxnId="{911D98D0-F242-4A97-B079-9C804E953357}">
      <dgm:prSet/>
      <dgm:spPr/>
      <dgm:t>
        <a:bodyPr/>
        <a:lstStyle/>
        <a:p>
          <a:endParaRPr lang="en-US"/>
        </a:p>
      </dgm:t>
    </dgm:pt>
    <dgm:pt modelId="{FE4E5630-A53C-41DB-AE01-A6D5FF37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Enlighten developers about the need for defensive techniques</a:t>
          </a:r>
        </a:p>
      </dgm:t>
    </dgm:pt>
    <dgm:pt modelId="{DBB2773D-4A07-476F-969B-9A14B795E48E}" type="parTrans" cxnId="{27D5791E-BCA5-4FB2-BA5D-B3EA0C7146D5}">
      <dgm:prSet/>
      <dgm:spPr/>
      <dgm:t>
        <a:bodyPr/>
        <a:lstStyle/>
        <a:p>
          <a:endParaRPr lang="en-US"/>
        </a:p>
      </dgm:t>
    </dgm:pt>
    <dgm:pt modelId="{C8F8BAE4-7FE6-452A-A684-FE68056F405A}" type="sibTrans" cxnId="{27D5791E-BCA5-4FB2-BA5D-B3EA0C7146D5}">
      <dgm:prSet/>
      <dgm:spPr/>
      <dgm:t>
        <a:bodyPr/>
        <a:lstStyle/>
        <a:p>
          <a:endParaRPr lang="en-US"/>
        </a:p>
      </dgm:t>
    </dgm:pt>
    <dgm:pt modelId="{A55F4D7E-D878-48DA-94AF-C547FBA8F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Balance the computational vs security trade-offs in end-to-end systems</a:t>
          </a:r>
        </a:p>
      </dgm:t>
    </dgm:pt>
    <dgm:pt modelId="{F817F60F-A3AF-4ABB-808A-DEA954833FE5}" type="parTrans" cxnId="{23F6AC12-B511-471D-AF5D-6D47F7771F0E}">
      <dgm:prSet/>
      <dgm:spPr/>
      <dgm:t>
        <a:bodyPr/>
        <a:lstStyle/>
        <a:p>
          <a:endParaRPr lang="en-US"/>
        </a:p>
      </dgm:t>
    </dgm:pt>
    <dgm:pt modelId="{E7247C66-6BC7-4966-84D8-E9B91D9B9B95}" type="sibTrans" cxnId="{23F6AC12-B511-471D-AF5D-6D47F7771F0E}">
      <dgm:prSet/>
      <dgm:spPr/>
      <dgm:t>
        <a:bodyPr/>
        <a:lstStyle/>
        <a:p>
          <a:endParaRPr lang="en-US"/>
        </a:p>
      </dgm:t>
    </dgm:pt>
    <dgm:pt modelId="{846487CF-7BC0-4BCA-8D4C-7DD7B9944B34}" type="pres">
      <dgm:prSet presAssocID="{56E57F3F-6426-4A0A-8E91-0310BCEC2EDD}" presName="root" presStyleCnt="0">
        <dgm:presLayoutVars>
          <dgm:dir/>
          <dgm:resizeHandles val="exact"/>
        </dgm:presLayoutVars>
      </dgm:prSet>
      <dgm:spPr/>
    </dgm:pt>
    <dgm:pt modelId="{B82568C2-E5C4-48CC-ABAB-51DFEBEB286F}" type="pres">
      <dgm:prSet presAssocID="{EE96C448-78DA-4EE7-9E87-8F707037A699}" presName="compNode" presStyleCnt="0"/>
      <dgm:spPr/>
    </dgm:pt>
    <dgm:pt modelId="{BF68324F-4C95-4AE8-B2D3-708C9C7C1884}" type="pres">
      <dgm:prSet presAssocID="{EE96C448-78DA-4EE7-9E87-8F707037A6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5909383C-3230-4B93-B756-23DF72FB0B7A}" type="pres">
      <dgm:prSet presAssocID="{EE96C448-78DA-4EE7-9E87-8F707037A699}" presName="spaceRect" presStyleCnt="0"/>
      <dgm:spPr/>
    </dgm:pt>
    <dgm:pt modelId="{D430754F-28F2-4A50-9C21-5D5F891CF66E}" type="pres">
      <dgm:prSet presAssocID="{EE96C448-78DA-4EE7-9E87-8F707037A699}" presName="textRect" presStyleLbl="revTx" presStyleIdx="0" presStyleCnt="3">
        <dgm:presLayoutVars>
          <dgm:chMax val="1"/>
          <dgm:chPref val="1"/>
        </dgm:presLayoutVars>
      </dgm:prSet>
      <dgm:spPr/>
    </dgm:pt>
    <dgm:pt modelId="{72EF052D-B138-44E8-B4F1-2C0DA01D9741}" type="pres">
      <dgm:prSet presAssocID="{6175FB41-BEE5-4D78-92C4-A0944EB2F203}" presName="sibTrans" presStyleCnt="0"/>
      <dgm:spPr/>
    </dgm:pt>
    <dgm:pt modelId="{B3B3D74B-75F5-4D60-967A-C71A9A1D3B5B}" type="pres">
      <dgm:prSet presAssocID="{FE4E5630-A53C-41DB-AE01-A6D5FF370FDF}" presName="compNode" presStyleCnt="0"/>
      <dgm:spPr/>
    </dgm:pt>
    <dgm:pt modelId="{8C5BD167-BB3C-45D6-981A-2A7C486C9B42}" type="pres">
      <dgm:prSet presAssocID="{FE4E5630-A53C-41DB-AE01-A6D5FF370F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453C53DF-855B-4003-9F25-19B41A2914C0}" type="pres">
      <dgm:prSet presAssocID="{FE4E5630-A53C-41DB-AE01-A6D5FF370FDF}" presName="spaceRect" presStyleCnt="0"/>
      <dgm:spPr/>
    </dgm:pt>
    <dgm:pt modelId="{7BBA66E4-F531-4383-920B-409E4380096A}" type="pres">
      <dgm:prSet presAssocID="{FE4E5630-A53C-41DB-AE01-A6D5FF370FDF}" presName="textRect" presStyleLbl="revTx" presStyleIdx="1" presStyleCnt="3">
        <dgm:presLayoutVars>
          <dgm:chMax val="1"/>
          <dgm:chPref val="1"/>
        </dgm:presLayoutVars>
      </dgm:prSet>
      <dgm:spPr/>
    </dgm:pt>
    <dgm:pt modelId="{50D43D18-1EF7-4935-AA17-3163116B4AF7}" type="pres">
      <dgm:prSet presAssocID="{C8F8BAE4-7FE6-452A-A684-FE68056F405A}" presName="sibTrans" presStyleCnt="0"/>
      <dgm:spPr/>
    </dgm:pt>
    <dgm:pt modelId="{D6ADFCC6-FE07-40C5-9A83-67AF4908A172}" type="pres">
      <dgm:prSet presAssocID="{A55F4D7E-D878-48DA-94AF-C547FBA8FA07}" presName="compNode" presStyleCnt="0"/>
      <dgm:spPr/>
    </dgm:pt>
    <dgm:pt modelId="{38287EDE-8D51-4823-BA98-C35090D3D726}" type="pres">
      <dgm:prSet presAssocID="{A55F4D7E-D878-48DA-94AF-C547FBA8F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B831771A-E0A6-4912-A5D0-DD1840F50263}" type="pres">
      <dgm:prSet presAssocID="{A55F4D7E-D878-48DA-94AF-C547FBA8FA07}" presName="spaceRect" presStyleCnt="0"/>
      <dgm:spPr/>
    </dgm:pt>
    <dgm:pt modelId="{CF630F8A-75BB-4FB7-A414-96959BC9C4C1}" type="pres">
      <dgm:prSet presAssocID="{A55F4D7E-D878-48DA-94AF-C547FBA8FA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6AC12-B511-471D-AF5D-6D47F7771F0E}" srcId="{56E57F3F-6426-4A0A-8E91-0310BCEC2EDD}" destId="{A55F4D7E-D878-48DA-94AF-C547FBA8FA07}" srcOrd="2" destOrd="0" parTransId="{F817F60F-A3AF-4ABB-808A-DEA954833FE5}" sibTransId="{E7247C66-6BC7-4966-84D8-E9B91D9B9B95}"/>
    <dgm:cxn modelId="{27D5791E-BCA5-4FB2-BA5D-B3EA0C7146D5}" srcId="{56E57F3F-6426-4A0A-8E91-0310BCEC2EDD}" destId="{FE4E5630-A53C-41DB-AE01-A6D5FF370FDF}" srcOrd="1" destOrd="0" parTransId="{DBB2773D-4A07-476F-969B-9A14B795E48E}" sibTransId="{C8F8BAE4-7FE6-452A-A684-FE68056F405A}"/>
    <dgm:cxn modelId="{8D023A4D-B433-41B1-9916-D68DAB9F5EC7}" type="presOf" srcId="{A55F4D7E-D878-48DA-94AF-C547FBA8FA07}" destId="{CF630F8A-75BB-4FB7-A414-96959BC9C4C1}" srcOrd="0" destOrd="0" presId="urn:microsoft.com/office/officeart/2018/2/layout/IconLabelList"/>
    <dgm:cxn modelId="{973128B7-F58B-4C88-A4D7-4246FB9950A9}" type="presOf" srcId="{EE96C448-78DA-4EE7-9E87-8F707037A699}" destId="{D430754F-28F2-4A50-9C21-5D5F891CF66E}" srcOrd="0" destOrd="0" presId="urn:microsoft.com/office/officeart/2018/2/layout/IconLabelList"/>
    <dgm:cxn modelId="{911D98D0-F242-4A97-B079-9C804E953357}" srcId="{56E57F3F-6426-4A0A-8E91-0310BCEC2EDD}" destId="{EE96C448-78DA-4EE7-9E87-8F707037A699}" srcOrd="0" destOrd="0" parTransId="{7514EBA8-5407-4070-9454-E1B7F866CD47}" sibTransId="{6175FB41-BEE5-4D78-92C4-A0944EB2F203}"/>
    <dgm:cxn modelId="{DA5239FB-6A4C-4CBA-A757-749CC211821D}" type="presOf" srcId="{56E57F3F-6426-4A0A-8E91-0310BCEC2EDD}" destId="{846487CF-7BC0-4BCA-8D4C-7DD7B9944B34}" srcOrd="0" destOrd="0" presId="urn:microsoft.com/office/officeart/2018/2/layout/IconLabelList"/>
    <dgm:cxn modelId="{47D545FD-B64C-4518-BEFF-CD2AC03D1E7A}" type="presOf" srcId="{FE4E5630-A53C-41DB-AE01-A6D5FF370FDF}" destId="{7BBA66E4-F531-4383-920B-409E4380096A}" srcOrd="0" destOrd="0" presId="urn:microsoft.com/office/officeart/2018/2/layout/IconLabelList"/>
    <dgm:cxn modelId="{ADA2F0DF-A083-442B-A559-72A8803BC747}" type="presParOf" srcId="{846487CF-7BC0-4BCA-8D4C-7DD7B9944B34}" destId="{B82568C2-E5C4-48CC-ABAB-51DFEBEB286F}" srcOrd="0" destOrd="0" presId="urn:microsoft.com/office/officeart/2018/2/layout/IconLabelList"/>
    <dgm:cxn modelId="{CE6C6AE3-AC2E-4D72-8E67-8697EBB6EF84}" type="presParOf" srcId="{B82568C2-E5C4-48CC-ABAB-51DFEBEB286F}" destId="{BF68324F-4C95-4AE8-B2D3-708C9C7C1884}" srcOrd="0" destOrd="0" presId="urn:microsoft.com/office/officeart/2018/2/layout/IconLabelList"/>
    <dgm:cxn modelId="{24A33F21-6AE9-47F1-9D55-C04C20F3B78B}" type="presParOf" srcId="{B82568C2-E5C4-48CC-ABAB-51DFEBEB286F}" destId="{5909383C-3230-4B93-B756-23DF72FB0B7A}" srcOrd="1" destOrd="0" presId="urn:microsoft.com/office/officeart/2018/2/layout/IconLabelList"/>
    <dgm:cxn modelId="{AC64298A-6304-4A4F-8471-57E523ED24F9}" type="presParOf" srcId="{B82568C2-E5C4-48CC-ABAB-51DFEBEB286F}" destId="{D430754F-28F2-4A50-9C21-5D5F891CF66E}" srcOrd="2" destOrd="0" presId="urn:microsoft.com/office/officeart/2018/2/layout/IconLabelList"/>
    <dgm:cxn modelId="{55115D13-AEA5-4187-A602-A1680544BCC9}" type="presParOf" srcId="{846487CF-7BC0-4BCA-8D4C-7DD7B9944B34}" destId="{72EF052D-B138-44E8-B4F1-2C0DA01D9741}" srcOrd="1" destOrd="0" presId="urn:microsoft.com/office/officeart/2018/2/layout/IconLabelList"/>
    <dgm:cxn modelId="{EEBA172E-3063-4461-B8F0-71C782243C45}" type="presParOf" srcId="{846487CF-7BC0-4BCA-8D4C-7DD7B9944B34}" destId="{B3B3D74B-75F5-4D60-967A-C71A9A1D3B5B}" srcOrd="2" destOrd="0" presId="urn:microsoft.com/office/officeart/2018/2/layout/IconLabelList"/>
    <dgm:cxn modelId="{ED07E777-9541-4C04-A244-D2E0AEA9132D}" type="presParOf" srcId="{B3B3D74B-75F5-4D60-967A-C71A9A1D3B5B}" destId="{8C5BD167-BB3C-45D6-981A-2A7C486C9B42}" srcOrd="0" destOrd="0" presId="urn:microsoft.com/office/officeart/2018/2/layout/IconLabelList"/>
    <dgm:cxn modelId="{67C0DECF-37DE-45A7-B495-FA57C87CD416}" type="presParOf" srcId="{B3B3D74B-75F5-4D60-967A-C71A9A1D3B5B}" destId="{453C53DF-855B-4003-9F25-19B41A2914C0}" srcOrd="1" destOrd="0" presId="urn:microsoft.com/office/officeart/2018/2/layout/IconLabelList"/>
    <dgm:cxn modelId="{1407D135-F23C-4BF9-8D0C-BE7304354D5E}" type="presParOf" srcId="{B3B3D74B-75F5-4D60-967A-C71A9A1D3B5B}" destId="{7BBA66E4-F531-4383-920B-409E4380096A}" srcOrd="2" destOrd="0" presId="urn:microsoft.com/office/officeart/2018/2/layout/IconLabelList"/>
    <dgm:cxn modelId="{39340B95-5CDA-44C2-B892-B5D294A434D1}" type="presParOf" srcId="{846487CF-7BC0-4BCA-8D4C-7DD7B9944B34}" destId="{50D43D18-1EF7-4935-AA17-3163116B4AF7}" srcOrd="3" destOrd="0" presId="urn:microsoft.com/office/officeart/2018/2/layout/IconLabelList"/>
    <dgm:cxn modelId="{DCE6F21C-FA02-4816-A1EB-5207EE1AEABD}" type="presParOf" srcId="{846487CF-7BC0-4BCA-8D4C-7DD7B9944B34}" destId="{D6ADFCC6-FE07-40C5-9A83-67AF4908A172}" srcOrd="4" destOrd="0" presId="urn:microsoft.com/office/officeart/2018/2/layout/IconLabelList"/>
    <dgm:cxn modelId="{7C9FAA38-5A77-41FC-951E-1EBF39D4A272}" type="presParOf" srcId="{D6ADFCC6-FE07-40C5-9A83-67AF4908A172}" destId="{38287EDE-8D51-4823-BA98-C35090D3D726}" srcOrd="0" destOrd="0" presId="urn:microsoft.com/office/officeart/2018/2/layout/IconLabelList"/>
    <dgm:cxn modelId="{6584AA7B-557F-4846-8396-EFF2E5BA4E53}" type="presParOf" srcId="{D6ADFCC6-FE07-40C5-9A83-67AF4908A172}" destId="{B831771A-E0A6-4912-A5D0-DD1840F50263}" srcOrd="1" destOrd="0" presId="urn:microsoft.com/office/officeart/2018/2/layout/IconLabelList"/>
    <dgm:cxn modelId="{89A0DA08-79E4-4076-B19A-B084702B9203}" type="presParOf" srcId="{D6ADFCC6-FE07-40C5-9A83-67AF4908A172}" destId="{CF630F8A-75BB-4FB7-A414-96959BC9C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4358A-72B5-4587-B539-6A98AE48A6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BDA8ED-F479-4818-9EFE-7D9536F3E553}">
      <dgm:prSet/>
      <dgm:spPr/>
      <dgm:t>
        <a:bodyPr/>
        <a:lstStyle/>
        <a:p>
          <a:r>
            <a:rPr lang="en-US" dirty="0"/>
            <a:t>Learning Python</a:t>
          </a:r>
        </a:p>
      </dgm:t>
    </dgm:pt>
    <dgm:pt modelId="{B51F84F1-78C1-4D12-A9D6-7BD506014183}" type="parTrans" cxnId="{D94639CC-425C-44C2-A4B9-C84B56BBAA82}">
      <dgm:prSet/>
      <dgm:spPr/>
      <dgm:t>
        <a:bodyPr/>
        <a:lstStyle/>
        <a:p>
          <a:endParaRPr lang="en-US"/>
        </a:p>
      </dgm:t>
    </dgm:pt>
    <dgm:pt modelId="{4B438408-5795-42D0-8151-841FAA5A2231}" type="sibTrans" cxnId="{D94639CC-425C-44C2-A4B9-C84B56BBAA82}">
      <dgm:prSet/>
      <dgm:spPr/>
      <dgm:t>
        <a:bodyPr/>
        <a:lstStyle/>
        <a:p>
          <a:endParaRPr lang="en-US"/>
        </a:p>
      </dgm:t>
    </dgm:pt>
    <dgm:pt modelId="{99990BA6-BE9C-4FF5-992E-E98F1B293082}">
      <dgm:prSet/>
      <dgm:spPr/>
      <dgm:t>
        <a:bodyPr/>
        <a:lstStyle/>
        <a:p>
          <a:r>
            <a:rPr lang="en-US" dirty="0"/>
            <a:t>Learning Kivy</a:t>
          </a:r>
        </a:p>
      </dgm:t>
    </dgm:pt>
    <dgm:pt modelId="{E659AED6-8FD2-4F14-B26B-884CDC07E5B3}" type="parTrans" cxnId="{4E6C5773-D1DF-48DB-8B14-5C85925EE448}">
      <dgm:prSet/>
      <dgm:spPr/>
      <dgm:t>
        <a:bodyPr/>
        <a:lstStyle/>
        <a:p>
          <a:endParaRPr lang="en-US"/>
        </a:p>
      </dgm:t>
    </dgm:pt>
    <dgm:pt modelId="{19DE6542-5D5A-4A0E-8974-C2979C569761}" type="sibTrans" cxnId="{4E6C5773-D1DF-48DB-8B14-5C85925EE448}">
      <dgm:prSet/>
      <dgm:spPr/>
      <dgm:t>
        <a:bodyPr/>
        <a:lstStyle/>
        <a:p>
          <a:endParaRPr lang="en-US"/>
        </a:p>
      </dgm:t>
    </dgm:pt>
    <dgm:pt modelId="{15FF488E-B6D4-454A-9A13-6A47A054B8DC}">
      <dgm:prSet/>
      <dgm:spPr/>
      <dgm:t>
        <a:bodyPr/>
        <a:lstStyle/>
        <a:p>
          <a:r>
            <a:rPr lang="en-US" dirty="0"/>
            <a:t>Providing a more user-friendly interface</a:t>
          </a:r>
        </a:p>
      </dgm:t>
    </dgm:pt>
    <dgm:pt modelId="{EC5C7AEB-4E8B-4E78-892C-28D17495B00A}" type="parTrans" cxnId="{584D84DD-DCDA-4905-B277-39B19FCC51BA}">
      <dgm:prSet/>
      <dgm:spPr/>
      <dgm:t>
        <a:bodyPr/>
        <a:lstStyle/>
        <a:p>
          <a:endParaRPr lang="en-US"/>
        </a:p>
      </dgm:t>
    </dgm:pt>
    <dgm:pt modelId="{5E0F08DE-1DAF-499E-A28D-6FB15604AED7}" type="sibTrans" cxnId="{584D84DD-DCDA-4905-B277-39B19FCC51BA}">
      <dgm:prSet/>
      <dgm:spPr/>
      <dgm:t>
        <a:bodyPr/>
        <a:lstStyle/>
        <a:p>
          <a:endParaRPr lang="en-US"/>
        </a:p>
      </dgm:t>
    </dgm:pt>
    <dgm:pt modelId="{ECD26E51-1D95-4FE8-9139-C8D3B9926740}">
      <dgm:prSet/>
      <dgm:spPr/>
      <dgm:t>
        <a:bodyPr/>
        <a:lstStyle/>
        <a:p>
          <a:r>
            <a:rPr lang="en-US" dirty="0"/>
            <a:t>Maintaining good coding practices</a:t>
          </a:r>
        </a:p>
      </dgm:t>
    </dgm:pt>
    <dgm:pt modelId="{9A5047DF-45D6-4FC7-83BB-4851E877CF51}" type="parTrans" cxnId="{89A626C7-173F-40A4-8594-98E79031AB8F}">
      <dgm:prSet/>
      <dgm:spPr/>
      <dgm:t>
        <a:bodyPr/>
        <a:lstStyle/>
        <a:p>
          <a:endParaRPr lang="en-US"/>
        </a:p>
      </dgm:t>
    </dgm:pt>
    <dgm:pt modelId="{C20E98E9-594E-4AA7-A694-7BD4E42A7A5D}" type="sibTrans" cxnId="{89A626C7-173F-40A4-8594-98E79031AB8F}">
      <dgm:prSet/>
      <dgm:spPr/>
      <dgm:t>
        <a:bodyPr/>
        <a:lstStyle/>
        <a:p>
          <a:endParaRPr lang="en-US"/>
        </a:p>
      </dgm:t>
    </dgm:pt>
    <dgm:pt modelId="{E839BF9C-FF69-46D3-820B-83B3F8BA3140}" type="pres">
      <dgm:prSet presAssocID="{E3A4358A-72B5-4587-B539-6A98AE48A660}" presName="root" presStyleCnt="0">
        <dgm:presLayoutVars>
          <dgm:dir/>
          <dgm:resizeHandles val="exact"/>
        </dgm:presLayoutVars>
      </dgm:prSet>
      <dgm:spPr/>
    </dgm:pt>
    <dgm:pt modelId="{7D3DAFC2-58BA-41BD-A595-C6053ED54040}" type="pres">
      <dgm:prSet presAssocID="{25BDA8ED-F479-4818-9EFE-7D9536F3E553}" presName="compNode" presStyleCnt="0"/>
      <dgm:spPr/>
    </dgm:pt>
    <dgm:pt modelId="{03CD13A7-DAC4-44A0-83B4-52377036A774}" type="pres">
      <dgm:prSet presAssocID="{25BDA8ED-F479-4818-9EFE-7D9536F3E5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22FD50-3D0A-420E-8C20-3E283214C833}" type="pres">
      <dgm:prSet presAssocID="{25BDA8ED-F479-4818-9EFE-7D9536F3E553}" presName="spaceRect" presStyleCnt="0"/>
      <dgm:spPr/>
    </dgm:pt>
    <dgm:pt modelId="{7F355CD2-8088-449D-B7C3-C40A32CB4DAB}" type="pres">
      <dgm:prSet presAssocID="{25BDA8ED-F479-4818-9EFE-7D9536F3E553}" presName="textRect" presStyleLbl="revTx" presStyleIdx="0" presStyleCnt="4">
        <dgm:presLayoutVars>
          <dgm:chMax val="1"/>
          <dgm:chPref val="1"/>
        </dgm:presLayoutVars>
      </dgm:prSet>
      <dgm:spPr/>
    </dgm:pt>
    <dgm:pt modelId="{17D7A6C7-4100-483D-B41C-84001BD330D6}" type="pres">
      <dgm:prSet presAssocID="{4B438408-5795-42D0-8151-841FAA5A2231}" presName="sibTrans" presStyleCnt="0"/>
      <dgm:spPr/>
    </dgm:pt>
    <dgm:pt modelId="{9A86BF5E-C3A9-496E-A4D8-96E0ECEB252D}" type="pres">
      <dgm:prSet presAssocID="{99990BA6-BE9C-4FF5-992E-E98F1B293082}" presName="compNode" presStyleCnt="0"/>
      <dgm:spPr/>
    </dgm:pt>
    <dgm:pt modelId="{5AD2FBDE-23BB-4F17-BFA2-54728500B2DB}" type="pres">
      <dgm:prSet presAssocID="{99990BA6-BE9C-4FF5-992E-E98F1B293082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44128B-8904-4E8E-B3C4-1A006D617E5F}" type="pres">
      <dgm:prSet presAssocID="{99990BA6-BE9C-4FF5-992E-E98F1B293082}" presName="spaceRect" presStyleCnt="0"/>
      <dgm:spPr/>
    </dgm:pt>
    <dgm:pt modelId="{40151D84-7FCF-4939-AC40-8717ECD0F816}" type="pres">
      <dgm:prSet presAssocID="{99990BA6-BE9C-4FF5-992E-E98F1B293082}" presName="textRect" presStyleLbl="revTx" presStyleIdx="1" presStyleCnt="4">
        <dgm:presLayoutVars>
          <dgm:chMax val="1"/>
          <dgm:chPref val="1"/>
        </dgm:presLayoutVars>
      </dgm:prSet>
      <dgm:spPr/>
    </dgm:pt>
    <dgm:pt modelId="{E5ACD0DD-3074-43C8-95FA-9486E92311A2}" type="pres">
      <dgm:prSet presAssocID="{19DE6542-5D5A-4A0E-8974-C2979C569761}" presName="sibTrans" presStyleCnt="0"/>
      <dgm:spPr/>
    </dgm:pt>
    <dgm:pt modelId="{42D580CF-6D98-4960-B8E2-0715FD1E4885}" type="pres">
      <dgm:prSet presAssocID="{15FF488E-B6D4-454A-9A13-6A47A054B8DC}" presName="compNode" presStyleCnt="0"/>
      <dgm:spPr/>
    </dgm:pt>
    <dgm:pt modelId="{6CDAC2E2-B410-4436-80A4-E49C40EACAB2}" type="pres">
      <dgm:prSet presAssocID="{15FF488E-B6D4-454A-9A13-6A47A054B8DC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F77206-B94E-4822-B8FA-B83E0313CB7D}" type="pres">
      <dgm:prSet presAssocID="{15FF488E-B6D4-454A-9A13-6A47A054B8DC}" presName="spaceRect" presStyleCnt="0"/>
      <dgm:spPr/>
    </dgm:pt>
    <dgm:pt modelId="{B82D1689-1A37-4D4E-A3C7-40769D19787A}" type="pres">
      <dgm:prSet presAssocID="{15FF488E-B6D4-454A-9A13-6A47A054B8DC}" presName="textRect" presStyleLbl="revTx" presStyleIdx="2" presStyleCnt="4">
        <dgm:presLayoutVars>
          <dgm:chMax val="1"/>
          <dgm:chPref val="1"/>
        </dgm:presLayoutVars>
      </dgm:prSet>
      <dgm:spPr/>
    </dgm:pt>
    <dgm:pt modelId="{829F5B94-82EC-4C64-B118-7BA62F5C7B8D}" type="pres">
      <dgm:prSet presAssocID="{5E0F08DE-1DAF-499E-A28D-6FB15604AED7}" presName="sibTrans" presStyleCnt="0"/>
      <dgm:spPr/>
    </dgm:pt>
    <dgm:pt modelId="{4DE0C55A-6A51-4B84-8DD7-B7430F6FB3B2}" type="pres">
      <dgm:prSet presAssocID="{ECD26E51-1D95-4FE8-9139-C8D3B9926740}" presName="compNode" presStyleCnt="0"/>
      <dgm:spPr/>
    </dgm:pt>
    <dgm:pt modelId="{EB6643B8-624A-484F-BA1E-2DB473A23388}" type="pres">
      <dgm:prSet presAssocID="{ECD26E51-1D95-4FE8-9139-C8D3B992674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A1D419-D306-4A70-ABE6-CF7DF92307A3}" type="pres">
      <dgm:prSet presAssocID="{ECD26E51-1D95-4FE8-9139-C8D3B9926740}" presName="spaceRect" presStyleCnt="0"/>
      <dgm:spPr/>
    </dgm:pt>
    <dgm:pt modelId="{73D2C326-0FCB-4E5E-ACCE-8F58A251B307}" type="pres">
      <dgm:prSet presAssocID="{ECD26E51-1D95-4FE8-9139-C8D3B99267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FC491D-6686-48C0-BFE8-D29772205D12}" type="presOf" srcId="{99990BA6-BE9C-4FF5-992E-E98F1B293082}" destId="{40151D84-7FCF-4939-AC40-8717ECD0F816}" srcOrd="0" destOrd="0" presId="urn:microsoft.com/office/officeart/2018/2/layout/IconLabelList"/>
    <dgm:cxn modelId="{4E6C5773-D1DF-48DB-8B14-5C85925EE448}" srcId="{E3A4358A-72B5-4587-B539-6A98AE48A660}" destId="{99990BA6-BE9C-4FF5-992E-E98F1B293082}" srcOrd="1" destOrd="0" parTransId="{E659AED6-8FD2-4F14-B26B-884CDC07E5B3}" sibTransId="{19DE6542-5D5A-4A0E-8974-C2979C569761}"/>
    <dgm:cxn modelId="{235E4B74-4EFE-4C84-BB02-BCC7650A5B92}" type="presOf" srcId="{E3A4358A-72B5-4587-B539-6A98AE48A660}" destId="{E839BF9C-FF69-46D3-820B-83B3F8BA3140}" srcOrd="0" destOrd="0" presId="urn:microsoft.com/office/officeart/2018/2/layout/IconLabelList"/>
    <dgm:cxn modelId="{026F80BA-1C6C-490A-878C-A367BD7DFF69}" type="presOf" srcId="{25BDA8ED-F479-4818-9EFE-7D9536F3E553}" destId="{7F355CD2-8088-449D-B7C3-C40A32CB4DAB}" srcOrd="0" destOrd="0" presId="urn:microsoft.com/office/officeart/2018/2/layout/IconLabelList"/>
    <dgm:cxn modelId="{5D9E11BE-77A1-4CD0-B630-42E7237A06C1}" type="presOf" srcId="{15FF488E-B6D4-454A-9A13-6A47A054B8DC}" destId="{B82D1689-1A37-4D4E-A3C7-40769D19787A}" srcOrd="0" destOrd="0" presId="urn:microsoft.com/office/officeart/2018/2/layout/IconLabelList"/>
    <dgm:cxn modelId="{89A626C7-173F-40A4-8594-98E79031AB8F}" srcId="{E3A4358A-72B5-4587-B539-6A98AE48A660}" destId="{ECD26E51-1D95-4FE8-9139-C8D3B9926740}" srcOrd="3" destOrd="0" parTransId="{9A5047DF-45D6-4FC7-83BB-4851E877CF51}" sibTransId="{C20E98E9-594E-4AA7-A694-7BD4E42A7A5D}"/>
    <dgm:cxn modelId="{D94639CC-425C-44C2-A4B9-C84B56BBAA82}" srcId="{E3A4358A-72B5-4587-B539-6A98AE48A660}" destId="{25BDA8ED-F479-4818-9EFE-7D9536F3E553}" srcOrd="0" destOrd="0" parTransId="{B51F84F1-78C1-4D12-A9D6-7BD506014183}" sibTransId="{4B438408-5795-42D0-8151-841FAA5A2231}"/>
    <dgm:cxn modelId="{38BFEBD7-A0CF-4473-A2A7-9B862843EFEF}" type="presOf" srcId="{ECD26E51-1D95-4FE8-9139-C8D3B9926740}" destId="{73D2C326-0FCB-4E5E-ACCE-8F58A251B307}" srcOrd="0" destOrd="0" presId="urn:microsoft.com/office/officeart/2018/2/layout/IconLabelList"/>
    <dgm:cxn modelId="{584D84DD-DCDA-4905-B277-39B19FCC51BA}" srcId="{E3A4358A-72B5-4587-B539-6A98AE48A660}" destId="{15FF488E-B6D4-454A-9A13-6A47A054B8DC}" srcOrd="2" destOrd="0" parTransId="{EC5C7AEB-4E8B-4E78-892C-28D17495B00A}" sibTransId="{5E0F08DE-1DAF-499E-A28D-6FB15604AED7}"/>
    <dgm:cxn modelId="{E9B650CF-EB50-4072-8220-51BDDC7F7450}" type="presParOf" srcId="{E839BF9C-FF69-46D3-820B-83B3F8BA3140}" destId="{7D3DAFC2-58BA-41BD-A595-C6053ED54040}" srcOrd="0" destOrd="0" presId="urn:microsoft.com/office/officeart/2018/2/layout/IconLabelList"/>
    <dgm:cxn modelId="{2F16E280-01E6-40A1-A14E-2477F0DD4282}" type="presParOf" srcId="{7D3DAFC2-58BA-41BD-A595-C6053ED54040}" destId="{03CD13A7-DAC4-44A0-83B4-52377036A774}" srcOrd="0" destOrd="0" presId="urn:microsoft.com/office/officeart/2018/2/layout/IconLabelList"/>
    <dgm:cxn modelId="{68067012-44B2-417E-A400-4877A63B0DA5}" type="presParOf" srcId="{7D3DAFC2-58BA-41BD-A595-C6053ED54040}" destId="{4F22FD50-3D0A-420E-8C20-3E283214C833}" srcOrd="1" destOrd="0" presId="urn:microsoft.com/office/officeart/2018/2/layout/IconLabelList"/>
    <dgm:cxn modelId="{1052225D-2E4A-4628-8311-712EA69B0F5B}" type="presParOf" srcId="{7D3DAFC2-58BA-41BD-A595-C6053ED54040}" destId="{7F355CD2-8088-449D-B7C3-C40A32CB4DAB}" srcOrd="2" destOrd="0" presId="urn:microsoft.com/office/officeart/2018/2/layout/IconLabelList"/>
    <dgm:cxn modelId="{7796C18F-502C-4AAE-B7A8-7B116F1F7934}" type="presParOf" srcId="{E839BF9C-FF69-46D3-820B-83B3F8BA3140}" destId="{17D7A6C7-4100-483D-B41C-84001BD330D6}" srcOrd="1" destOrd="0" presId="urn:microsoft.com/office/officeart/2018/2/layout/IconLabelList"/>
    <dgm:cxn modelId="{A834F1AB-BC0E-47BF-89B0-96D6C234CC1E}" type="presParOf" srcId="{E839BF9C-FF69-46D3-820B-83B3F8BA3140}" destId="{9A86BF5E-C3A9-496E-A4D8-96E0ECEB252D}" srcOrd="2" destOrd="0" presId="urn:microsoft.com/office/officeart/2018/2/layout/IconLabelList"/>
    <dgm:cxn modelId="{9EB205D7-3B47-46B8-9582-3258BC1F095C}" type="presParOf" srcId="{9A86BF5E-C3A9-496E-A4D8-96E0ECEB252D}" destId="{5AD2FBDE-23BB-4F17-BFA2-54728500B2DB}" srcOrd="0" destOrd="0" presId="urn:microsoft.com/office/officeart/2018/2/layout/IconLabelList"/>
    <dgm:cxn modelId="{04BC5498-E31B-4EDC-8050-45D3F8BD4527}" type="presParOf" srcId="{9A86BF5E-C3A9-496E-A4D8-96E0ECEB252D}" destId="{1E44128B-8904-4E8E-B3C4-1A006D617E5F}" srcOrd="1" destOrd="0" presId="urn:microsoft.com/office/officeart/2018/2/layout/IconLabelList"/>
    <dgm:cxn modelId="{8BE496F3-20E2-4933-AA79-961E885A724C}" type="presParOf" srcId="{9A86BF5E-C3A9-496E-A4D8-96E0ECEB252D}" destId="{40151D84-7FCF-4939-AC40-8717ECD0F816}" srcOrd="2" destOrd="0" presId="urn:microsoft.com/office/officeart/2018/2/layout/IconLabelList"/>
    <dgm:cxn modelId="{DBE3EDE9-B284-408B-8E4C-CA490FE9018F}" type="presParOf" srcId="{E839BF9C-FF69-46D3-820B-83B3F8BA3140}" destId="{E5ACD0DD-3074-43C8-95FA-9486E92311A2}" srcOrd="3" destOrd="0" presId="urn:microsoft.com/office/officeart/2018/2/layout/IconLabelList"/>
    <dgm:cxn modelId="{CA68E444-4800-4DC9-B427-D6CFCB60196C}" type="presParOf" srcId="{E839BF9C-FF69-46D3-820B-83B3F8BA3140}" destId="{42D580CF-6D98-4960-B8E2-0715FD1E4885}" srcOrd="4" destOrd="0" presId="urn:microsoft.com/office/officeart/2018/2/layout/IconLabelList"/>
    <dgm:cxn modelId="{DE5AEDE8-654A-4441-9682-28D9D72CAF1C}" type="presParOf" srcId="{42D580CF-6D98-4960-B8E2-0715FD1E4885}" destId="{6CDAC2E2-B410-4436-80A4-E49C40EACAB2}" srcOrd="0" destOrd="0" presId="urn:microsoft.com/office/officeart/2018/2/layout/IconLabelList"/>
    <dgm:cxn modelId="{96F1647B-7089-4FB1-9832-D58E38123762}" type="presParOf" srcId="{42D580CF-6D98-4960-B8E2-0715FD1E4885}" destId="{40F77206-B94E-4822-B8FA-B83E0313CB7D}" srcOrd="1" destOrd="0" presId="urn:microsoft.com/office/officeart/2018/2/layout/IconLabelList"/>
    <dgm:cxn modelId="{1FA95A2D-B8C0-4424-8A60-19573868209A}" type="presParOf" srcId="{42D580CF-6D98-4960-B8E2-0715FD1E4885}" destId="{B82D1689-1A37-4D4E-A3C7-40769D19787A}" srcOrd="2" destOrd="0" presId="urn:microsoft.com/office/officeart/2018/2/layout/IconLabelList"/>
    <dgm:cxn modelId="{44BD846E-B661-4401-BBF7-120303E53E1C}" type="presParOf" srcId="{E839BF9C-FF69-46D3-820B-83B3F8BA3140}" destId="{829F5B94-82EC-4C64-B118-7BA62F5C7B8D}" srcOrd="5" destOrd="0" presId="urn:microsoft.com/office/officeart/2018/2/layout/IconLabelList"/>
    <dgm:cxn modelId="{0A943B4E-DFDB-4201-91BD-901E4258A342}" type="presParOf" srcId="{E839BF9C-FF69-46D3-820B-83B3F8BA3140}" destId="{4DE0C55A-6A51-4B84-8DD7-B7430F6FB3B2}" srcOrd="6" destOrd="0" presId="urn:microsoft.com/office/officeart/2018/2/layout/IconLabelList"/>
    <dgm:cxn modelId="{ECE6527A-B5A6-459B-8AE8-EA8B1F74361A}" type="presParOf" srcId="{4DE0C55A-6A51-4B84-8DD7-B7430F6FB3B2}" destId="{EB6643B8-624A-484F-BA1E-2DB473A23388}" srcOrd="0" destOrd="0" presId="urn:microsoft.com/office/officeart/2018/2/layout/IconLabelList"/>
    <dgm:cxn modelId="{DA44C080-FA02-480B-B367-B4F958426ED4}" type="presParOf" srcId="{4DE0C55A-6A51-4B84-8DD7-B7430F6FB3B2}" destId="{B3A1D419-D306-4A70-ABE6-CF7DF92307A3}" srcOrd="1" destOrd="0" presId="urn:microsoft.com/office/officeart/2018/2/layout/IconLabelList"/>
    <dgm:cxn modelId="{53BB9679-00D2-445D-9683-00718C85DDD6}" type="presParOf" srcId="{4DE0C55A-6A51-4B84-8DD7-B7430F6FB3B2}" destId="{73D2C326-0FCB-4E5E-ACCE-8F58A251B3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558213-37AA-4A94-82C4-CA5CBFBFB9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978A9C-F9F6-4F31-B617-068E20C45A64}">
      <dgm:prSet/>
      <dgm:spPr/>
      <dgm:t>
        <a:bodyPr/>
        <a:lstStyle/>
        <a:p>
          <a:r>
            <a:rPr lang="en-US" dirty="0"/>
            <a:t>End-to-end product capable of storing model data and giving recommendations</a:t>
          </a:r>
        </a:p>
      </dgm:t>
    </dgm:pt>
    <dgm:pt modelId="{0ED1F064-692C-43B9-9F66-4F0B71541F61}" type="parTrans" cxnId="{B82AC37E-4166-4E66-A8A2-7B90BD8AD954}">
      <dgm:prSet/>
      <dgm:spPr/>
      <dgm:t>
        <a:bodyPr/>
        <a:lstStyle/>
        <a:p>
          <a:endParaRPr lang="en-US"/>
        </a:p>
      </dgm:t>
    </dgm:pt>
    <dgm:pt modelId="{1CC44284-2C03-4E84-A2D1-00EFB0AA3B50}" type="sibTrans" cxnId="{B82AC37E-4166-4E66-A8A2-7B90BD8AD954}">
      <dgm:prSet/>
      <dgm:spPr/>
      <dgm:t>
        <a:bodyPr/>
        <a:lstStyle/>
        <a:p>
          <a:endParaRPr lang="en-US"/>
        </a:p>
      </dgm:t>
    </dgm:pt>
    <dgm:pt modelId="{47658308-1BBC-463D-80BA-C712602E68C1}">
      <dgm:prSet/>
      <dgm:spPr/>
      <dgm:t>
        <a:bodyPr/>
        <a:lstStyle/>
        <a:p>
          <a:r>
            <a:rPr lang="en-US" dirty="0"/>
            <a:t>Documentation to support the future development of this project</a:t>
          </a:r>
        </a:p>
      </dgm:t>
    </dgm:pt>
    <dgm:pt modelId="{C0A9D60F-ADE9-4AA5-9F57-510143373E58}" type="parTrans" cxnId="{687C45F3-3F66-46EA-9B41-F99087081C7C}">
      <dgm:prSet/>
      <dgm:spPr/>
      <dgm:t>
        <a:bodyPr/>
        <a:lstStyle/>
        <a:p>
          <a:endParaRPr lang="en-US"/>
        </a:p>
      </dgm:t>
    </dgm:pt>
    <dgm:pt modelId="{6FED4FA4-D12C-4D98-B206-87285E9B811A}" type="sibTrans" cxnId="{687C45F3-3F66-46EA-9B41-F99087081C7C}">
      <dgm:prSet/>
      <dgm:spPr/>
      <dgm:t>
        <a:bodyPr/>
        <a:lstStyle/>
        <a:p>
          <a:endParaRPr lang="en-US"/>
        </a:p>
      </dgm:t>
    </dgm:pt>
    <dgm:pt modelId="{0F246838-C1E0-46E9-B15D-A757107FBFBC}" type="pres">
      <dgm:prSet presAssocID="{96558213-37AA-4A94-82C4-CA5CBFBFB974}" presName="root" presStyleCnt="0">
        <dgm:presLayoutVars>
          <dgm:dir/>
          <dgm:resizeHandles val="exact"/>
        </dgm:presLayoutVars>
      </dgm:prSet>
      <dgm:spPr/>
    </dgm:pt>
    <dgm:pt modelId="{10B7F1C7-9251-4E1C-BB43-259FC3C42BA1}" type="pres">
      <dgm:prSet presAssocID="{FB978A9C-F9F6-4F31-B617-068E20C45A64}" presName="compNode" presStyleCnt="0"/>
      <dgm:spPr/>
    </dgm:pt>
    <dgm:pt modelId="{1002F94D-7D50-43DA-A7F7-7B27AB2D880C}" type="pres">
      <dgm:prSet presAssocID="{FB978A9C-F9F6-4F31-B617-068E20C45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39E4C3-5AB5-4339-85D7-A0DAF7D2865F}" type="pres">
      <dgm:prSet presAssocID="{FB978A9C-F9F6-4F31-B617-068E20C45A64}" presName="spaceRect" presStyleCnt="0"/>
      <dgm:spPr/>
    </dgm:pt>
    <dgm:pt modelId="{1E8BB672-1235-49C5-BFC9-57353A03F739}" type="pres">
      <dgm:prSet presAssocID="{FB978A9C-F9F6-4F31-B617-068E20C45A64}" presName="textRect" presStyleLbl="revTx" presStyleIdx="0" presStyleCnt="2">
        <dgm:presLayoutVars>
          <dgm:chMax val="1"/>
          <dgm:chPref val="1"/>
        </dgm:presLayoutVars>
      </dgm:prSet>
      <dgm:spPr/>
    </dgm:pt>
    <dgm:pt modelId="{EFC81402-E767-4EFF-B822-A6E3A2EB7CAA}" type="pres">
      <dgm:prSet presAssocID="{1CC44284-2C03-4E84-A2D1-00EFB0AA3B50}" presName="sibTrans" presStyleCnt="0"/>
      <dgm:spPr/>
    </dgm:pt>
    <dgm:pt modelId="{E5EAF303-1075-4C6B-BC85-39B7608FA019}" type="pres">
      <dgm:prSet presAssocID="{47658308-1BBC-463D-80BA-C712602E68C1}" presName="compNode" presStyleCnt="0"/>
      <dgm:spPr/>
    </dgm:pt>
    <dgm:pt modelId="{FF1A0A94-C75F-473D-858E-7AAF2A11F3CB}" type="pres">
      <dgm:prSet presAssocID="{47658308-1BBC-463D-80BA-C712602E68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E64831E-8A17-4A0C-9734-B32AA1CD3004}" type="pres">
      <dgm:prSet presAssocID="{47658308-1BBC-463D-80BA-C712602E68C1}" presName="spaceRect" presStyleCnt="0"/>
      <dgm:spPr/>
    </dgm:pt>
    <dgm:pt modelId="{97066426-853E-4049-8525-E5AA65A7B807}" type="pres">
      <dgm:prSet presAssocID="{47658308-1BBC-463D-80BA-C712602E68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FCAD13-7C62-44CB-A685-224BB85472A7}" type="presOf" srcId="{47658308-1BBC-463D-80BA-C712602E68C1}" destId="{97066426-853E-4049-8525-E5AA65A7B807}" srcOrd="0" destOrd="0" presId="urn:microsoft.com/office/officeart/2018/2/layout/IconLabelList"/>
    <dgm:cxn modelId="{24538B66-6258-4EE7-9C80-064131754BB9}" type="presOf" srcId="{96558213-37AA-4A94-82C4-CA5CBFBFB974}" destId="{0F246838-C1E0-46E9-B15D-A757107FBFBC}" srcOrd="0" destOrd="0" presId="urn:microsoft.com/office/officeart/2018/2/layout/IconLabelList"/>
    <dgm:cxn modelId="{B82AC37E-4166-4E66-A8A2-7B90BD8AD954}" srcId="{96558213-37AA-4A94-82C4-CA5CBFBFB974}" destId="{FB978A9C-F9F6-4F31-B617-068E20C45A64}" srcOrd="0" destOrd="0" parTransId="{0ED1F064-692C-43B9-9F66-4F0B71541F61}" sibTransId="{1CC44284-2C03-4E84-A2D1-00EFB0AA3B50}"/>
    <dgm:cxn modelId="{29F189DE-AF89-4E83-8FB6-D1D2F59C8543}" type="presOf" srcId="{FB978A9C-F9F6-4F31-B617-068E20C45A64}" destId="{1E8BB672-1235-49C5-BFC9-57353A03F739}" srcOrd="0" destOrd="0" presId="urn:microsoft.com/office/officeart/2018/2/layout/IconLabelList"/>
    <dgm:cxn modelId="{687C45F3-3F66-46EA-9B41-F99087081C7C}" srcId="{96558213-37AA-4A94-82C4-CA5CBFBFB974}" destId="{47658308-1BBC-463D-80BA-C712602E68C1}" srcOrd="1" destOrd="0" parTransId="{C0A9D60F-ADE9-4AA5-9F57-510143373E58}" sibTransId="{6FED4FA4-D12C-4D98-B206-87285E9B811A}"/>
    <dgm:cxn modelId="{77ACB8BE-70BD-42B4-A972-27F3CF34BC0C}" type="presParOf" srcId="{0F246838-C1E0-46E9-B15D-A757107FBFBC}" destId="{10B7F1C7-9251-4E1C-BB43-259FC3C42BA1}" srcOrd="0" destOrd="0" presId="urn:microsoft.com/office/officeart/2018/2/layout/IconLabelList"/>
    <dgm:cxn modelId="{E3076FAE-AB4D-4ABD-88BD-6B8028A86134}" type="presParOf" srcId="{10B7F1C7-9251-4E1C-BB43-259FC3C42BA1}" destId="{1002F94D-7D50-43DA-A7F7-7B27AB2D880C}" srcOrd="0" destOrd="0" presId="urn:microsoft.com/office/officeart/2018/2/layout/IconLabelList"/>
    <dgm:cxn modelId="{4EFBDEDC-4E16-4615-A93C-9BEBB3D4D3E1}" type="presParOf" srcId="{10B7F1C7-9251-4E1C-BB43-259FC3C42BA1}" destId="{AC39E4C3-5AB5-4339-85D7-A0DAF7D2865F}" srcOrd="1" destOrd="0" presId="urn:microsoft.com/office/officeart/2018/2/layout/IconLabelList"/>
    <dgm:cxn modelId="{D9832B01-902A-4617-9E1E-3F7BA834EB86}" type="presParOf" srcId="{10B7F1C7-9251-4E1C-BB43-259FC3C42BA1}" destId="{1E8BB672-1235-49C5-BFC9-57353A03F739}" srcOrd="2" destOrd="0" presId="urn:microsoft.com/office/officeart/2018/2/layout/IconLabelList"/>
    <dgm:cxn modelId="{9B72597E-362E-4901-A738-34CAB12D1FA1}" type="presParOf" srcId="{0F246838-C1E0-46E9-B15D-A757107FBFBC}" destId="{EFC81402-E767-4EFF-B822-A6E3A2EB7CAA}" srcOrd="1" destOrd="0" presId="urn:microsoft.com/office/officeart/2018/2/layout/IconLabelList"/>
    <dgm:cxn modelId="{2FAF3B40-BBAD-4353-AC0D-6ABE4FCEB83E}" type="presParOf" srcId="{0F246838-C1E0-46E9-B15D-A757107FBFBC}" destId="{E5EAF303-1075-4C6B-BC85-39B7608FA019}" srcOrd="2" destOrd="0" presId="urn:microsoft.com/office/officeart/2018/2/layout/IconLabelList"/>
    <dgm:cxn modelId="{E7081A5D-4679-4FF9-BA88-162FD94D00EC}" type="presParOf" srcId="{E5EAF303-1075-4C6B-BC85-39B7608FA019}" destId="{FF1A0A94-C75F-473D-858E-7AAF2A11F3CB}" srcOrd="0" destOrd="0" presId="urn:microsoft.com/office/officeart/2018/2/layout/IconLabelList"/>
    <dgm:cxn modelId="{021C8C56-ACE3-4BD6-BEEE-3A9C50F61292}" type="presParOf" srcId="{E5EAF303-1075-4C6B-BC85-39B7608FA019}" destId="{6E64831E-8A17-4A0C-9734-B32AA1CD3004}" srcOrd="1" destOrd="0" presId="urn:microsoft.com/office/officeart/2018/2/layout/IconLabelList"/>
    <dgm:cxn modelId="{DDCD8DC6-3EE2-4275-B52B-180B6B4928E4}" type="presParOf" srcId="{E5EAF303-1075-4C6B-BC85-39B7608FA019}" destId="{97066426-853E-4049-8525-E5AA65A7B8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E5DDD-1544-4876-AE8E-DBCF30F156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21D198-D482-4402-8F98-12C8ABA1EA96}">
      <dgm:prSet/>
      <dgm:spPr/>
      <dgm:t>
        <a:bodyPr/>
        <a:lstStyle/>
        <a:p>
          <a:r>
            <a:rPr lang="en-US" dirty="0"/>
            <a:t>Research machine learning attack and defense concepts</a:t>
          </a:r>
        </a:p>
      </dgm:t>
    </dgm:pt>
    <dgm:pt modelId="{96456B32-0398-48F6-8171-56E96576E45A}" type="parTrans" cxnId="{7FCDCB6B-8E67-45D8-816D-AE522DDE8B1F}">
      <dgm:prSet/>
      <dgm:spPr/>
      <dgm:t>
        <a:bodyPr/>
        <a:lstStyle/>
        <a:p>
          <a:endParaRPr lang="en-US"/>
        </a:p>
      </dgm:t>
    </dgm:pt>
    <dgm:pt modelId="{F905E57C-0CA2-4F4F-8622-2B97286CE27B}" type="sibTrans" cxnId="{7FCDCB6B-8E67-45D8-816D-AE522DDE8B1F}">
      <dgm:prSet/>
      <dgm:spPr/>
      <dgm:t>
        <a:bodyPr/>
        <a:lstStyle/>
        <a:p>
          <a:endParaRPr lang="en-US"/>
        </a:p>
      </dgm:t>
    </dgm:pt>
    <dgm:pt modelId="{42C17094-10BF-40EB-808E-1EBD40018FF6}">
      <dgm:prSet/>
      <dgm:spPr/>
      <dgm:t>
        <a:bodyPr/>
        <a:lstStyle/>
        <a:p>
          <a:r>
            <a:rPr lang="en-US" dirty="0"/>
            <a:t>Brainstorm GUI features</a:t>
          </a:r>
        </a:p>
      </dgm:t>
    </dgm:pt>
    <dgm:pt modelId="{4556C1C2-5A2D-404D-BE8D-4D3635A85E43}" type="parTrans" cxnId="{66237FA4-7538-42AF-B693-0DBD608F0768}">
      <dgm:prSet/>
      <dgm:spPr/>
      <dgm:t>
        <a:bodyPr/>
        <a:lstStyle/>
        <a:p>
          <a:endParaRPr lang="en-US"/>
        </a:p>
      </dgm:t>
    </dgm:pt>
    <dgm:pt modelId="{5A6202C2-0BDD-4985-BAF4-DC58B2AEB749}" type="sibTrans" cxnId="{66237FA4-7538-42AF-B693-0DBD608F0768}">
      <dgm:prSet/>
      <dgm:spPr/>
      <dgm:t>
        <a:bodyPr/>
        <a:lstStyle/>
        <a:p>
          <a:endParaRPr lang="en-US"/>
        </a:p>
      </dgm:t>
    </dgm:pt>
    <dgm:pt modelId="{CA3CA1FC-E51C-46F1-9793-28C27B43BA96}">
      <dgm:prSet/>
      <dgm:spPr/>
      <dgm:t>
        <a:bodyPr/>
        <a:lstStyle/>
        <a:p>
          <a:r>
            <a:rPr lang="en-US" dirty="0"/>
            <a:t>Design possible GUI layouts</a:t>
          </a:r>
        </a:p>
      </dgm:t>
    </dgm:pt>
    <dgm:pt modelId="{88F7A8A9-75B4-433E-9C3B-412F53992119}" type="parTrans" cxnId="{DC853E05-71D7-4303-A36F-8FA38083FFF9}">
      <dgm:prSet/>
      <dgm:spPr/>
      <dgm:t>
        <a:bodyPr/>
        <a:lstStyle/>
        <a:p>
          <a:endParaRPr lang="en-US"/>
        </a:p>
      </dgm:t>
    </dgm:pt>
    <dgm:pt modelId="{28372EF0-8F75-471B-BE7B-7238CC572240}" type="sibTrans" cxnId="{DC853E05-71D7-4303-A36F-8FA38083FFF9}">
      <dgm:prSet/>
      <dgm:spPr/>
      <dgm:t>
        <a:bodyPr/>
        <a:lstStyle/>
        <a:p>
          <a:endParaRPr lang="en-US"/>
        </a:p>
      </dgm:t>
    </dgm:pt>
    <dgm:pt modelId="{E4337D1F-A70E-4ECA-A085-8359E3DBCE25}">
      <dgm:prSet/>
      <dgm:spPr/>
      <dgm:t>
        <a:bodyPr/>
        <a:lstStyle/>
        <a:p>
          <a:r>
            <a:rPr lang="en-US" dirty="0"/>
            <a:t>Develop GUI and implement features</a:t>
          </a:r>
        </a:p>
      </dgm:t>
    </dgm:pt>
    <dgm:pt modelId="{2C8A6DD9-15C2-47E4-8BF8-E388A4D275FB}" type="parTrans" cxnId="{05A6911C-13B8-4A6C-9527-34290D6074B0}">
      <dgm:prSet/>
      <dgm:spPr/>
      <dgm:t>
        <a:bodyPr/>
        <a:lstStyle/>
        <a:p>
          <a:endParaRPr lang="en-US"/>
        </a:p>
      </dgm:t>
    </dgm:pt>
    <dgm:pt modelId="{92B1281C-5B08-4E47-ADD8-59D54BE3E1E0}" type="sibTrans" cxnId="{05A6911C-13B8-4A6C-9527-34290D6074B0}">
      <dgm:prSet/>
      <dgm:spPr/>
      <dgm:t>
        <a:bodyPr/>
        <a:lstStyle/>
        <a:p>
          <a:endParaRPr lang="en-US"/>
        </a:p>
      </dgm:t>
    </dgm:pt>
    <dgm:pt modelId="{31EBF52A-42AD-4C4B-9187-17B8F28EB8B1}" type="pres">
      <dgm:prSet presAssocID="{D53E5DDD-1544-4876-AE8E-DBCF30F1562F}" presName="root" presStyleCnt="0">
        <dgm:presLayoutVars>
          <dgm:dir/>
          <dgm:resizeHandles val="exact"/>
        </dgm:presLayoutVars>
      </dgm:prSet>
      <dgm:spPr/>
    </dgm:pt>
    <dgm:pt modelId="{3725A3CC-91F3-474B-81D4-008574946F70}" type="pres">
      <dgm:prSet presAssocID="{4321D198-D482-4402-8F98-12C8ABA1EA96}" presName="compNode" presStyleCnt="0"/>
      <dgm:spPr/>
    </dgm:pt>
    <dgm:pt modelId="{808981C8-2B03-493F-BB16-409439659D83}" type="pres">
      <dgm:prSet presAssocID="{4321D198-D482-4402-8F98-12C8ABA1EA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974162-A04A-4CBD-90BA-C602D95E2D09}" type="pres">
      <dgm:prSet presAssocID="{4321D198-D482-4402-8F98-12C8ABA1EA96}" presName="spaceRect" presStyleCnt="0"/>
      <dgm:spPr/>
    </dgm:pt>
    <dgm:pt modelId="{BFCC6ACC-A7E8-4DA5-A681-035CEF53BEDC}" type="pres">
      <dgm:prSet presAssocID="{4321D198-D482-4402-8F98-12C8ABA1EA96}" presName="textRect" presStyleLbl="revTx" presStyleIdx="0" presStyleCnt="4">
        <dgm:presLayoutVars>
          <dgm:chMax val="1"/>
          <dgm:chPref val="1"/>
        </dgm:presLayoutVars>
      </dgm:prSet>
      <dgm:spPr/>
    </dgm:pt>
    <dgm:pt modelId="{54AC8727-4272-47F3-B951-C22FAC415A72}" type="pres">
      <dgm:prSet presAssocID="{F905E57C-0CA2-4F4F-8622-2B97286CE27B}" presName="sibTrans" presStyleCnt="0"/>
      <dgm:spPr/>
    </dgm:pt>
    <dgm:pt modelId="{D6442AAF-4CBA-4906-8633-DEE0808AC985}" type="pres">
      <dgm:prSet presAssocID="{42C17094-10BF-40EB-808E-1EBD40018FF6}" presName="compNode" presStyleCnt="0"/>
      <dgm:spPr/>
    </dgm:pt>
    <dgm:pt modelId="{4CC464B7-1591-4DDF-9914-63EA70234D10}" type="pres">
      <dgm:prSet presAssocID="{42C17094-10BF-40EB-808E-1EBD40018F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C1B9AB8-8E5C-4CDC-8CEA-70DD42F9BE91}" type="pres">
      <dgm:prSet presAssocID="{42C17094-10BF-40EB-808E-1EBD40018FF6}" presName="spaceRect" presStyleCnt="0"/>
      <dgm:spPr/>
    </dgm:pt>
    <dgm:pt modelId="{7D76FEBC-1E27-4489-81A4-738F7D81988B}" type="pres">
      <dgm:prSet presAssocID="{42C17094-10BF-40EB-808E-1EBD40018FF6}" presName="textRect" presStyleLbl="revTx" presStyleIdx="1" presStyleCnt="4">
        <dgm:presLayoutVars>
          <dgm:chMax val="1"/>
          <dgm:chPref val="1"/>
        </dgm:presLayoutVars>
      </dgm:prSet>
      <dgm:spPr/>
    </dgm:pt>
    <dgm:pt modelId="{F12A6454-8F8F-4801-A9E8-DAC11FBE8A77}" type="pres">
      <dgm:prSet presAssocID="{5A6202C2-0BDD-4985-BAF4-DC58B2AEB749}" presName="sibTrans" presStyleCnt="0"/>
      <dgm:spPr/>
    </dgm:pt>
    <dgm:pt modelId="{1B55D2B6-A025-456F-ABCB-BFE26EAAEB1E}" type="pres">
      <dgm:prSet presAssocID="{CA3CA1FC-E51C-46F1-9793-28C27B43BA96}" presName="compNode" presStyleCnt="0"/>
      <dgm:spPr/>
    </dgm:pt>
    <dgm:pt modelId="{E181953D-7B6A-43B2-B7AB-D2FA9EC21F55}" type="pres">
      <dgm:prSet presAssocID="{CA3CA1FC-E51C-46F1-9793-28C27B43BA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42B653D2-24DF-4354-9C78-5A9EB8EFC3A1}" type="pres">
      <dgm:prSet presAssocID="{CA3CA1FC-E51C-46F1-9793-28C27B43BA96}" presName="spaceRect" presStyleCnt="0"/>
      <dgm:spPr/>
    </dgm:pt>
    <dgm:pt modelId="{1B09118F-63F2-46F2-A29A-2C9D5749DE18}" type="pres">
      <dgm:prSet presAssocID="{CA3CA1FC-E51C-46F1-9793-28C27B43BA96}" presName="textRect" presStyleLbl="revTx" presStyleIdx="2" presStyleCnt="4">
        <dgm:presLayoutVars>
          <dgm:chMax val="1"/>
          <dgm:chPref val="1"/>
        </dgm:presLayoutVars>
      </dgm:prSet>
      <dgm:spPr/>
    </dgm:pt>
    <dgm:pt modelId="{EA27AB3A-D954-4725-BD73-A5AEE2A4A40F}" type="pres">
      <dgm:prSet presAssocID="{28372EF0-8F75-471B-BE7B-7238CC572240}" presName="sibTrans" presStyleCnt="0"/>
      <dgm:spPr/>
    </dgm:pt>
    <dgm:pt modelId="{429E7AD0-9E03-412D-ADD9-8FD8F131F211}" type="pres">
      <dgm:prSet presAssocID="{E4337D1F-A70E-4ECA-A085-8359E3DBCE25}" presName="compNode" presStyleCnt="0"/>
      <dgm:spPr/>
    </dgm:pt>
    <dgm:pt modelId="{59596CAC-AD1D-43EA-8FE2-C7F16C770913}" type="pres">
      <dgm:prSet presAssocID="{E4337D1F-A70E-4ECA-A085-8359E3DBCE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1B3C47-7FA5-471B-8806-E4DF9962FFE3}" type="pres">
      <dgm:prSet presAssocID="{E4337D1F-A70E-4ECA-A085-8359E3DBCE25}" presName="spaceRect" presStyleCnt="0"/>
      <dgm:spPr/>
    </dgm:pt>
    <dgm:pt modelId="{9F3121C7-E54B-4A9C-84AB-4C4FFDBB7962}" type="pres">
      <dgm:prSet presAssocID="{E4337D1F-A70E-4ECA-A085-8359E3DBCE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853E05-71D7-4303-A36F-8FA38083FFF9}" srcId="{D53E5DDD-1544-4876-AE8E-DBCF30F1562F}" destId="{CA3CA1FC-E51C-46F1-9793-28C27B43BA96}" srcOrd="2" destOrd="0" parTransId="{88F7A8A9-75B4-433E-9C3B-412F53992119}" sibTransId="{28372EF0-8F75-471B-BE7B-7238CC572240}"/>
    <dgm:cxn modelId="{A99F6D16-679F-4D58-A660-A4288B5BB3F8}" type="presOf" srcId="{D53E5DDD-1544-4876-AE8E-DBCF30F1562F}" destId="{31EBF52A-42AD-4C4B-9187-17B8F28EB8B1}" srcOrd="0" destOrd="0" presId="urn:microsoft.com/office/officeart/2018/2/layout/IconLabelList"/>
    <dgm:cxn modelId="{05A6911C-13B8-4A6C-9527-34290D6074B0}" srcId="{D53E5DDD-1544-4876-AE8E-DBCF30F1562F}" destId="{E4337D1F-A70E-4ECA-A085-8359E3DBCE25}" srcOrd="3" destOrd="0" parTransId="{2C8A6DD9-15C2-47E4-8BF8-E388A4D275FB}" sibTransId="{92B1281C-5B08-4E47-ADD8-59D54BE3E1E0}"/>
    <dgm:cxn modelId="{A891CB38-3A70-4DD5-B62B-0D58B3ACE377}" type="presOf" srcId="{4321D198-D482-4402-8F98-12C8ABA1EA96}" destId="{BFCC6ACC-A7E8-4DA5-A681-035CEF53BEDC}" srcOrd="0" destOrd="0" presId="urn:microsoft.com/office/officeart/2018/2/layout/IconLabelList"/>
    <dgm:cxn modelId="{1C69165D-D39F-4DA4-BA6D-BC1E0399406E}" type="presOf" srcId="{E4337D1F-A70E-4ECA-A085-8359E3DBCE25}" destId="{9F3121C7-E54B-4A9C-84AB-4C4FFDBB7962}" srcOrd="0" destOrd="0" presId="urn:microsoft.com/office/officeart/2018/2/layout/IconLabelList"/>
    <dgm:cxn modelId="{7FCDCB6B-8E67-45D8-816D-AE522DDE8B1F}" srcId="{D53E5DDD-1544-4876-AE8E-DBCF30F1562F}" destId="{4321D198-D482-4402-8F98-12C8ABA1EA96}" srcOrd="0" destOrd="0" parTransId="{96456B32-0398-48F6-8171-56E96576E45A}" sibTransId="{F905E57C-0CA2-4F4F-8622-2B97286CE27B}"/>
    <dgm:cxn modelId="{66237FA4-7538-42AF-B693-0DBD608F0768}" srcId="{D53E5DDD-1544-4876-AE8E-DBCF30F1562F}" destId="{42C17094-10BF-40EB-808E-1EBD40018FF6}" srcOrd="1" destOrd="0" parTransId="{4556C1C2-5A2D-404D-BE8D-4D3635A85E43}" sibTransId="{5A6202C2-0BDD-4985-BAF4-DC58B2AEB749}"/>
    <dgm:cxn modelId="{C31CB2F3-F8BE-4496-9F21-0AAF91D624AA}" type="presOf" srcId="{CA3CA1FC-E51C-46F1-9793-28C27B43BA96}" destId="{1B09118F-63F2-46F2-A29A-2C9D5749DE18}" srcOrd="0" destOrd="0" presId="urn:microsoft.com/office/officeart/2018/2/layout/IconLabelList"/>
    <dgm:cxn modelId="{0A3D4EFA-C79C-4DB8-B9AB-E8E9F8A1C23B}" type="presOf" srcId="{42C17094-10BF-40EB-808E-1EBD40018FF6}" destId="{7D76FEBC-1E27-4489-81A4-738F7D81988B}" srcOrd="0" destOrd="0" presId="urn:microsoft.com/office/officeart/2018/2/layout/IconLabelList"/>
    <dgm:cxn modelId="{AC5A4D8D-2FC1-4227-9149-16F4BC8F2923}" type="presParOf" srcId="{31EBF52A-42AD-4C4B-9187-17B8F28EB8B1}" destId="{3725A3CC-91F3-474B-81D4-008574946F70}" srcOrd="0" destOrd="0" presId="urn:microsoft.com/office/officeart/2018/2/layout/IconLabelList"/>
    <dgm:cxn modelId="{6266DA1A-7D81-4CD0-BAB4-0A518BE85B30}" type="presParOf" srcId="{3725A3CC-91F3-474B-81D4-008574946F70}" destId="{808981C8-2B03-493F-BB16-409439659D83}" srcOrd="0" destOrd="0" presId="urn:microsoft.com/office/officeart/2018/2/layout/IconLabelList"/>
    <dgm:cxn modelId="{180FAD1D-019F-4E3F-A872-3F0B70C88360}" type="presParOf" srcId="{3725A3CC-91F3-474B-81D4-008574946F70}" destId="{0D974162-A04A-4CBD-90BA-C602D95E2D09}" srcOrd="1" destOrd="0" presId="urn:microsoft.com/office/officeart/2018/2/layout/IconLabelList"/>
    <dgm:cxn modelId="{5C9AF56C-97AD-4D56-BC0D-94CCE3D14C6E}" type="presParOf" srcId="{3725A3CC-91F3-474B-81D4-008574946F70}" destId="{BFCC6ACC-A7E8-4DA5-A681-035CEF53BEDC}" srcOrd="2" destOrd="0" presId="urn:microsoft.com/office/officeart/2018/2/layout/IconLabelList"/>
    <dgm:cxn modelId="{968B3705-4A54-44B7-BC9A-8C153EC1FB44}" type="presParOf" srcId="{31EBF52A-42AD-4C4B-9187-17B8F28EB8B1}" destId="{54AC8727-4272-47F3-B951-C22FAC415A72}" srcOrd="1" destOrd="0" presId="urn:microsoft.com/office/officeart/2018/2/layout/IconLabelList"/>
    <dgm:cxn modelId="{F8B50774-ED0E-44CA-BC94-B3DBB5B5B405}" type="presParOf" srcId="{31EBF52A-42AD-4C4B-9187-17B8F28EB8B1}" destId="{D6442AAF-4CBA-4906-8633-DEE0808AC985}" srcOrd="2" destOrd="0" presId="urn:microsoft.com/office/officeart/2018/2/layout/IconLabelList"/>
    <dgm:cxn modelId="{D69B1F84-B075-4F0B-9541-88495B338A71}" type="presParOf" srcId="{D6442AAF-4CBA-4906-8633-DEE0808AC985}" destId="{4CC464B7-1591-4DDF-9914-63EA70234D10}" srcOrd="0" destOrd="0" presId="urn:microsoft.com/office/officeart/2018/2/layout/IconLabelList"/>
    <dgm:cxn modelId="{76D60CA4-3E8F-4692-8AB6-DE70BFBBBDA6}" type="presParOf" srcId="{D6442AAF-4CBA-4906-8633-DEE0808AC985}" destId="{2C1B9AB8-8E5C-4CDC-8CEA-70DD42F9BE91}" srcOrd="1" destOrd="0" presId="urn:microsoft.com/office/officeart/2018/2/layout/IconLabelList"/>
    <dgm:cxn modelId="{1EB5F7E5-6915-44DA-BB39-40C410D70E3C}" type="presParOf" srcId="{D6442AAF-4CBA-4906-8633-DEE0808AC985}" destId="{7D76FEBC-1E27-4489-81A4-738F7D81988B}" srcOrd="2" destOrd="0" presId="urn:microsoft.com/office/officeart/2018/2/layout/IconLabelList"/>
    <dgm:cxn modelId="{33D28A76-EC6D-4CA0-BA6A-A8BEBF25F8D8}" type="presParOf" srcId="{31EBF52A-42AD-4C4B-9187-17B8F28EB8B1}" destId="{F12A6454-8F8F-4801-A9E8-DAC11FBE8A77}" srcOrd="3" destOrd="0" presId="urn:microsoft.com/office/officeart/2018/2/layout/IconLabelList"/>
    <dgm:cxn modelId="{06D46C08-E5B7-479D-9CFE-A457AD9BC963}" type="presParOf" srcId="{31EBF52A-42AD-4C4B-9187-17B8F28EB8B1}" destId="{1B55D2B6-A025-456F-ABCB-BFE26EAAEB1E}" srcOrd="4" destOrd="0" presId="urn:microsoft.com/office/officeart/2018/2/layout/IconLabelList"/>
    <dgm:cxn modelId="{1380953C-8871-4007-84DE-E5448E1A32AD}" type="presParOf" srcId="{1B55D2B6-A025-456F-ABCB-BFE26EAAEB1E}" destId="{E181953D-7B6A-43B2-B7AB-D2FA9EC21F55}" srcOrd="0" destOrd="0" presId="urn:microsoft.com/office/officeart/2018/2/layout/IconLabelList"/>
    <dgm:cxn modelId="{659BD85B-0740-46E7-894E-1DDDC9E42A7E}" type="presParOf" srcId="{1B55D2B6-A025-456F-ABCB-BFE26EAAEB1E}" destId="{42B653D2-24DF-4354-9C78-5A9EB8EFC3A1}" srcOrd="1" destOrd="0" presId="urn:microsoft.com/office/officeart/2018/2/layout/IconLabelList"/>
    <dgm:cxn modelId="{49F0A458-0DC9-449D-82D7-3D617F44A7F0}" type="presParOf" srcId="{1B55D2B6-A025-456F-ABCB-BFE26EAAEB1E}" destId="{1B09118F-63F2-46F2-A29A-2C9D5749DE18}" srcOrd="2" destOrd="0" presId="urn:microsoft.com/office/officeart/2018/2/layout/IconLabelList"/>
    <dgm:cxn modelId="{3FDCFCB5-FD67-48FC-A22E-60E637555A48}" type="presParOf" srcId="{31EBF52A-42AD-4C4B-9187-17B8F28EB8B1}" destId="{EA27AB3A-D954-4725-BD73-A5AEE2A4A40F}" srcOrd="5" destOrd="0" presId="urn:microsoft.com/office/officeart/2018/2/layout/IconLabelList"/>
    <dgm:cxn modelId="{C49B4C2C-4351-4D22-AD52-120A20C25D69}" type="presParOf" srcId="{31EBF52A-42AD-4C4B-9187-17B8F28EB8B1}" destId="{429E7AD0-9E03-412D-ADD9-8FD8F131F211}" srcOrd="6" destOrd="0" presId="urn:microsoft.com/office/officeart/2018/2/layout/IconLabelList"/>
    <dgm:cxn modelId="{CFDA5A40-C0A1-4C56-922D-28342EF91481}" type="presParOf" srcId="{429E7AD0-9E03-412D-ADD9-8FD8F131F211}" destId="{59596CAC-AD1D-43EA-8FE2-C7F16C770913}" srcOrd="0" destOrd="0" presId="urn:microsoft.com/office/officeart/2018/2/layout/IconLabelList"/>
    <dgm:cxn modelId="{A31C81CB-BA03-47CE-9760-59C93526FF16}" type="presParOf" srcId="{429E7AD0-9E03-412D-ADD9-8FD8F131F211}" destId="{991B3C47-7FA5-471B-8806-E4DF9962FFE3}" srcOrd="1" destOrd="0" presId="urn:microsoft.com/office/officeart/2018/2/layout/IconLabelList"/>
    <dgm:cxn modelId="{760FE147-B1F5-4355-B882-B0E69E19CE9C}" type="presParOf" srcId="{429E7AD0-9E03-412D-ADD9-8FD8F131F211}" destId="{9F3121C7-E54B-4A9C-84AB-4C4FFDBB79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57F3F-6426-4A0A-8E91-0310BCEC2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96C448-78DA-4EE7-9E87-8F707037A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</a:t>
          </a:r>
        </a:p>
      </dgm:t>
    </dgm:pt>
    <dgm:pt modelId="{7514EBA8-5407-4070-9454-E1B7F866CD47}" type="parTrans" cxnId="{911D98D0-F242-4A97-B079-9C804E953357}">
      <dgm:prSet/>
      <dgm:spPr/>
      <dgm:t>
        <a:bodyPr/>
        <a:lstStyle/>
        <a:p>
          <a:endParaRPr lang="en-US"/>
        </a:p>
      </dgm:t>
    </dgm:pt>
    <dgm:pt modelId="{6175FB41-BEE5-4D78-92C4-A0944EB2F203}" type="sibTrans" cxnId="{911D98D0-F242-4A97-B079-9C804E953357}">
      <dgm:prSet/>
      <dgm:spPr/>
      <dgm:t>
        <a:bodyPr/>
        <a:lstStyle/>
        <a:p>
          <a:endParaRPr lang="en-US"/>
        </a:p>
      </dgm:t>
    </dgm:pt>
    <dgm:pt modelId="{FE4E5630-A53C-41DB-AE01-A6D5FF37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Kivy</a:t>
          </a:r>
        </a:p>
      </dgm:t>
    </dgm:pt>
    <dgm:pt modelId="{DBB2773D-4A07-476F-969B-9A14B795E48E}" type="parTrans" cxnId="{27D5791E-BCA5-4FB2-BA5D-B3EA0C7146D5}">
      <dgm:prSet/>
      <dgm:spPr/>
      <dgm:t>
        <a:bodyPr/>
        <a:lstStyle/>
        <a:p>
          <a:endParaRPr lang="en-US"/>
        </a:p>
      </dgm:t>
    </dgm:pt>
    <dgm:pt modelId="{C8F8BAE4-7FE6-452A-A684-FE68056F405A}" type="sibTrans" cxnId="{27D5791E-BCA5-4FB2-BA5D-B3EA0C7146D5}">
      <dgm:prSet/>
      <dgm:spPr/>
      <dgm:t>
        <a:bodyPr/>
        <a:lstStyle/>
        <a:p>
          <a:endParaRPr lang="en-US"/>
        </a:p>
      </dgm:t>
    </dgm:pt>
    <dgm:pt modelId="{A55F4D7E-D878-48DA-94AF-C547FBA8F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F817F60F-A3AF-4ABB-808A-DEA954833FE5}" type="parTrans" cxnId="{23F6AC12-B511-471D-AF5D-6D47F7771F0E}">
      <dgm:prSet/>
      <dgm:spPr/>
      <dgm:t>
        <a:bodyPr/>
        <a:lstStyle/>
        <a:p>
          <a:endParaRPr lang="en-US"/>
        </a:p>
      </dgm:t>
    </dgm:pt>
    <dgm:pt modelId="{E7247C66-6BC7-4966-84D8-E9B91D9B9B95}" type="sibTrans" cxnId="{23F6AC12-B511-471D-AF5D-6D47F7771F0E}">
      <dgm:prSet/>
      <dgm:spPr/>
      <dgm:t>
        <a:bodyPr/>
        <a:lstStyle/>
        <a:p>
          <a:endParaRPr lang="en-US"/>
        </a:p>
      </dgm:t>
    </dgm:pt>
    <dgm:pt modelId="{846487CF-7BC0-4BCA-8D4C-7DD7B9944B34}" type="pres">
      <dgm:prSet presAssocID="{56E57F3F-6426-4A0A-8E91-0310BCEC2EDD}" presName="root" presStyleCnt="0">
        <dgm:presLayoutVars>
          <dgm:dir/>
          <dgm:resizeHandles val="exact"/>
        </dgm:presLayoutVars>
      </dgm:prSet>
      <dgm:spPr/>
    </dgm:pt>
    <dgm:pt modelId="{B82568C2-E5C4-48CC-ABAB-51DFEBEB286F}" type="pres">
      <dgm:prSet presAssocID="{EE96C448-78DA-4EE7-9E87-8F707037A699}" presName="compNode" presStyleCnt="0"/>
      <dgm:spPr/>
    </dgm:pt>
    <dgm:pt modelId="{BF68324F-4C95-4AE8-B2D3-708C9C7C1884}" type="pres">
      <dgm:prSet presAssocID="{EE96C448-78DA-4EE7-9E87-8F707037A69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909383C-3230-4B93-B756-23DF72FB0B7A}" type="pres">
      <dgm:prSet presAssocID="{EE96C448-78DA-4EE7-9E87-8F707037A699}" presName="spaceRect" presStyleCnt="0"/>
      <dgm:spPr/>
    </dgm:pt>
    <dgm:pt modelId="{D430754F-28F2-4A50-9C21-5D5F891CF66E}" type="pres">
      <dgm:prSet presAssocID="{EE96C448-78DA-4EE7-9E87-8F707037A699}" presName="textRect" presStyleLbl="revTx" presStyleIdx="0" presStyleCnt="3">
        <dgm:presLayoutVars>
          <dgm:chMax val="1"/>
          <dgm:chPref val="1"/>
        </dgm:presLayoutVars>
      </dgm:prSet>
      <dgm:spPr/>
    </dgm:pt>
    <dgm:pt modelId="{72EF052D-B138-44E8-B4F1-2C0DA01D9741}" type="pres">
      <dgm:prSet presAssocID="{6175FB41-BEE5-4D78-92C4-A0944EB2F203}" presName="sibTrans" presStyleCnt="0"/>
      <dgm:spPr/>
    </dgm:pt>
    <dgm:pt modelId="{B3B3D74B-75F5-4D60-967A-C71A9A1D3B5B}" type="pres">
      <dgm:prSet presAssocID="{FE4E5630-A53C-41DB-AE01-A6D5FF370FDF}" presName="compNode" presStyleCnt="0"/>
      <dgm:spPr/>
    </dgm:pt>
    <dgm:pt modelId="{8C5BD167-BB3C-45D6-981A-2A7C486C9B42}" type="pres">
      <dgm:prSet presAssocID="{FE4E5630-A53C-41DB-AE01-A6D5FF370FDF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53C53DF-855B-4003-9F25-19B41A2914C0}" type="pres">
      <dgm:prSet presAssocID="{FE4E5630-A53C-41DB-AE01-A6D5FF370FDF}" presName="spaceRect" presStyleCnt="0"/>
      <dgm:spPr/>
    </dgm:pt>
    <dgm:pt modelId="{7BBA66E4-F531-4383-920B-409E4380096A}" type="pres">
      <dgm:prSet presAssocID="{FE4E5630-A53C-41DB-AE01-A6D5FF370FDF}" presName="textRect" presStyleLbl="revTx" presStyleIdx="1" presStyleCnt="3">
        <dgm:presLayoutVars>
          <dgm:chMax val="1"/>
          <dgm:chPref val="1"/>
        </dgm:presLayoutVars>
      </dgm:prSet>
      <dgm:spPr/>
    </dgm:pt>
    <dgm:pt modelId="{50D43D18-1EF7-4935-AA17-3163116B4AF7}" type="pres">
      <dgm:prSet presAssocID="{C8F8BAE4-7FE6-452A-A684-FE68056F405A}" presName="sibTrans" presStyleCnt="0"/>
      <dgm:spPr/>
    </dgm:pt>
    <dgm:pt modelId="{D6ADFCC6-FE07-40C5-9A83-67AF4908A172}" type="pres">
      <dgm:prSet presAssocID="{A55F4D7E-D878-48DA-94AF-C547FBA8FA07}" presName="compNode" presStyleCnt="0"/>
      <dgm:spPr/>
    </dgm:pt>
    <dgm:pt modelId="{38287EDE-8D51-4823-BA98-C35090D3D726}" type="pres">
      <dgm:prSet presAssocID="{A55F4D7E-D878-48DA-94AF-C547FBA8FA07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39000" r="-3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1771A-E0A6-4912-A5D0-DD1840F50263}" type="pres">
      <dgm:prSet presAssocID="{A55F4D7E-D878-48DA-94AF-C547FBA8FA07}" presName="spaceRect" presStyleCnt="0"/>
      <dgm:spPr/>
    </dgm:pt>
    <dgm:pt modelId="{CF630F8A-75BB-4FB7-A414-96959BC9C4C1}" type="pres">
      <dgm:prSet presAssocID="{A55F4D7E-D878-48DA-94AF-C547FBA8FA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6AC12-B511-471D-AF5D-6D47F7771F0E}" srcId="{56E57F3F-6426-4A0A-8E91-0310BCEC2EDD}" destId="{A55F4D7E-D878-48DA-94AF-C547FBA8FA07}" srcOrd="2" destOrd="0" parTransId="{F817F60F-A3AF-4ABB-808A-DEA954833FE5}" sibTransId="{E7247C66-6BC7-4966-84D8-E9B91D9B9B95}"/>
    <dgm:cxn modelId="{27D5791E-BCA5-4FB2-BA5D-B3EA0C7146D5}" srcId="{56E57F3F-6426-4A0A-8E91-0310BCEC2EDD}" destId="{FE4E5630-A53C-41DB-AE01-A6D5FF370FDF}" srcOrd="1" destOrd="0" parTransId="{DBB2773D-4A07-476F-969B-9A14B795E48E}" sibTransId="{C8F8BAE4-7FE6-452A-A684-FE68056F405A}"/>
    <dgm:cxn modelId="{8D023A4D-B433-41B1-9916-D68DAB9F5EC7}" type="presOf" srcId="{A55F4D7E-D878-48DA-94AF-C547FBA8FA07}" destId="{CF630F8A-75BB-4FB7-A414-96959BC9C4C1}" srcOrd="0" destOrd="0" presId="urn:microsoft.com/office/officeart/2018/2/layout/IconLabelList"/>
    <dgm:cxn modelId="{973128B7-F58B-4C88-A4D7-4246FB9950A9}" type="presOf" srcId="{EE96C448-78DA-4EE7-9E87-8F707037A699}" destId="{D430754F-28F2-4A50-9C21-5D5F891CF66E}" srcOrd="0" destOrd="0" presId="urn:microsoft.com/office/officeart/2018/2/layout/IconLabelList"/>
    <dgm:cxn modelId="{911D98D0-F242-4A97-B079-9C804E953357}" srcId="{56E57F3F-6426-4A0A-8E91-0310BCEC2EDD}" destId="{EE96C448-78DA-4EE7-9E87-8F707037A699}" srcOrd="0" destOrd="0" parTransId="{7514EBA8-5407-4070-9454-E1B7F866CD47}" sibTransId="{6175FB41-BEE5-4D78-92C4-A0944EB2F203}"/>
    <dgm:cxn modelId="{DA5239FB-6A4C-4CBA-A757-749CC211821D}" type="presOf" srcId="{56E57F3F-6426-4A0A-8E91-0310BCEC2EDD}" destId="{846487CF-7BC0-4BCA-8D4C-7DD7B9944B34}" srcOrd="0" destOrd="0" presId="urn:microsoft.com/office/officeart/2018/2/layout/IconLabelList"/>
    <dgm:cxn modelId="{47D545FD-B64C-4518-BEFF-CD2AC03D1E7A}" type="presOf" srcId="{FE4E5630-A53C-41DB-AE01-A6D5FF370FDF}" destId="{7BBA66E4-F531-4383-920B-409E4380096A}" srcOrd="0" destOrd="0" presId="urn:microsoft.com/office/officeart/2018/2/layout/IconLabelList"/>
    <dgm:cxn modelId="{ADA2F0DF-A083-442B-A559-72A8803BC747}" type="presParOf" srcId="{846487CF-7BC0-4BCA-8D4C-7DD7B9944B34}" destId="{B82568C2-E5C4-48CC-ABAB-51DFEBEB286F}" srcOrd="0" destOrd="0" presId="urn:microsoft.com/office/officeart/2018/2/layout/IconLabelList"/>
    <dgm:cxn modelId="{CE6C6AE3-AC2E-4D72-8E67-8697EBB6EF84}" type="presParOf" srcId="{B82568C2-E5C4-48CC-ABAB-51DFEBEB286F}" destId="{BF68324F-4C95-4AE8-B2D3-708C9C7C1884}" srcOrd="0" destOrd="0" presId="urn:microsoft.com/office/officeart/2018/2/layout/IconLabelList"/>
    <dgm:cxn modelId="{24A33F21-6AE9-47F1-9D55-C04C20F3B78B}" type="presParOf" srcId="{B82568C2-E5C4-48CC-ABAB-51DFEBEB286F}" destId="{5909383C-3230-4B93-B756-23DF72FB0B7A}" srcOrd="1" destOrd="0" presId="urn:microsoft.com/office/officeart/2018/2/layout/IconLabelList"/>
    <dgm:cxn modelId="{AC64298A-6304-4A4F-8471-57E523ED24F9}" type="presParOf" srcId="{B82568C2-E5C4-48CC-ABAB-51DFEBEB286F}" destId="{D430754F-28F2-4A50-9C21-5D5F891CF66E}" srcOrd="2" destOrd="0" presId="urn:microsoft.com/office/officeart/2018/2/layout/IconLabelList"/>
    <dgm:cxn modelId="{55115D13-AEA5-4187-A602-A1680544BCC9}" type="presParOf" srcId="{846487CF-7BC0-4BCA-8D4C-7DD7B9944B34}" destId="{72EF052D-B138-44E8-B4F1-2C0DA01D9741}" srcOrd="1" destOrd="0" presId="urn:microsoft.com/office/officeart/2018/2/layout/IconLabelList"/>
    <dgm:cxn modelId="{EEBA172E-3063-4461-B8F0-71C782243C45}" type="presParOf" srcId="{846487CF-7BC0-4BCA-8D4C-7DD7B9944B34}" destId="{B3B3D74B-75F5-4D60-967A-C71A9A1D3B5B}" srcOrd="2" destOrd="0" presId="urn:microsoft.com/office/officeart/2018/2/layout/IconLabelList"/>
    <dgm:cxn modelId="{ED07E777-9541-4C04-A244-D2E0AEA9132D}" type="presParOf" srcId="{B3B3D74B-75F5-4D60-967A-C71A9A1D3B5B}" destId="{8C5BD167-BB3C-45D6-981A-2A7C486C9B42}" srcOrd="0" destOrd="0" presId="urn:microsoft.com/office/officeart/2018/2/layout/IconLabelList"/>
    <dgm:cxn modelId="{67C0DECF-37DE-45A7-B495-FA57C87CD416}" type="presParOf" srcId="{B3B3D74B-75F5-4D60-967A-C71A9A1D3B5B}" destId="{453C53DF-855B-4003-9F25-19B41A2914C0}" srcOrd="1" destOrd="0" presId="urn:microsoft.com/office/officeart/2018/2/layout/IconLabelList"/>
    <dgm:cxn modelId="{1407D135-F23C-4BF9-8D0C-BE7304354D5E}" type="presParOf" srcId="{B3B3D74B-75F5-4D60-967A-C71A9A1D3B5B}" destId="{7BBA66E4-F531-4383-920B-409E4380096A}" srcOrd="2" destOrd="0" presId="urn:microsoft.com/office/officeart/2018/2/layout/IconLabelList"/>
    <dgm:cxn modelId="{39340B95-5CDA-44C2-B892-B5D294A434D1}" type="presParOf" srcId="{846487CF-7BC0-4BCA-8D4C-7DD7B9944B34}" destId="{50D43D18-1EF7-4935-AA17-3163116B4AF7}" srcOrd="3" destOrd="0" presId="urn:microsoft.com/office/officeart/2018/2/layout/IconLabelList"/>
    <dgm:cxn modelId="{DCE6F21C-FA02-4816-A1EB-5207EE1AEABD}" type="presParOf" srcId="{846487CF-7BC0-4BCA-8D4C-7DD7B9944B34}" destId="{D6ADFCC6-FE07-40C5-9A83-67AF4908A172}" srcOrd="4" destOrd="0" presId="urn:microsoft.com/office/officeart/2018/2/layout/IconLabelList"/>
    <dgm:cxn modelId="{7C9FAA38-5A77-41FC-951E-1EBF39D4A272}" type="presParOf" srcId="{D6ADFCC6-FE07-40C5-9A83-67AF4908A172}" destId="{38287EDE-8D51-4823-BA98-C35090D3D726}" srcOrd="0" destOrd="0" presId="urn:microsoft.com/office/officeart/2018/2/layout/IconLabelList"/>
    <dgm:cxn modelId="{6584AA7B-557F-4846-8396-EFF2E5BA4E53}" type="presParOf" srcId="{D6ADFCC6-FE07-40C5-9A83-67AF4908A172}" destId="{B831771A-E0A6-4912-A5D0-DD1840F50263}" srcOrd="1" destOrd="0" presId="urn:microsoft.com/office/officeart/2018/2/layout/IconLabelList"/>
    <dgm:cxn modelId="{89A0DA08-79E4-4076-B19A-B084702B9203}" type="presParOf" srcId="{D6ADFCC6-FE07-40C5-9A83-67AF4908A172}" destId="{CF630F8A-75BB-4FB7-A414-96959BC9C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E57F3F-6426-4A0A-8E91-0310BCEC2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96C448-78DA-4EE7-9E87-8F707037A699}">
      <dgm:prSet/>
      <dgm:spPr/>
      <dgm:t>
        <a:bodyPr/>
        <a:lstStyle/>
        <a:p>
          <a:r>
            <a:rPr lang="en-US" dirty="0"/>
            <a:t>Further restrict user ability to cause error</a:t>
          </a:r>
        </a:p>
      </dgm:t>
    </dgm:pt>
    <dgm:pt modelId="{7514EBA8-5407-4070-9454-E1B7F866CD47}" type="parTrans" cxnId="{911D98D0-F242-4A97-B079-9C804E953357}">
      <dgm:prSet/>
      <dgm:spPr/>
      <dgm:t>
        <a:bodyPr/>
        <a:lstStyle/>
        <a:p>
          <a:endParaRPr lang="en-US"/>
        </a:p>
      </dgm:t>
    </dgm:pt>
    <dgm:pt modelId="{6175FB41-BEE5-4D78-92C4-A0944EB2F203}" type="sibTrans" cxnId="{911D98D0-F242-4A97-B079-9C804E953357}">
      <dgm:prSet/>
      <dgm:spPr/>
      <dgm:t>
        <a:bodyPr/>
        <a:lstStyle/>
        <a:p>
          <a:endParaRPr lang="en-US"/>
        </a:p>
      </dgm:t>
    </dgm:pt>
    <dgm:pt modelId="{FE4E5630-A53C-41DB-AE01-A6D5FF370FDF}">
      <dgm:prSet/>
      <dgm:spPr/>
      <dgm:t>
        <a:bodyPr/>
        <a:lstStyle/>
        <a:p>
          <a:r>
            <a:rPr lang="en-US"/>
            <a:t>Enhance GUI aesthetic</a:t>
          </a:r>
        </a:p>
      </dgm:t>
    </dgm:pt>
    <dgm:pt modelId="{DBB2773D-4A07-476F-969B-9A14B795E48E}" type="parTrans" cxnId="{27D5791E-BCA5-4FB2-BA5D-B3EA0C7146D5}">
      <dgm:prSet/>
      <dgm:spPr/>
      <dgm:t>
        <a:bodyPr/>
        <a:lstStyle/>
        <a:p>
          <a:endParaRPr lang="en-US"/>
        </a:p>
      </dgm:t>
    </dgm:pt>
    <dgm:pt modelId="{C8F8BAE4-7FE6-452A-A684-FE68056F405A}" type="sibTrans" cxnId="{27D5791E-BCA5-4FB2-BA5D-B3EA0C7146D5}">
      <dgm:prSet/>
      <dgm:spPr/>
      <dgm:t>
        <a:bodyPr/>
        <a:lstStyle/>
        <a:p>
          <a:endParaRPr lang="en-US"/>
        </a:p>
      </dgm:t>
    </dgm:pt>
    <dgm:pt modelId="{A55F4D7E-D878-48DA-94AF-C547FBA8FA07}">
      <dgm:prSet/>
      <dgm:spPr/>
      <dgm:t>
        <a:bodyPr/>
        <a:lstStyle/>
        <a:p>
          <a:r>
            <a:rPr lang="en-US"/>
            <a:t>Improve feature performance/efficiency</a:t>
          </a:r>
        </a:p>
      </dgm:t>
    </dgm:pt>
    <dgm:pt modelId="{F817F60F-A3AF-4ABB-808A-DEA954833FE5}" type="parTrans" cxnId="{23F6AC12-B511-471D-AF5D-6D47F7771F0E}">
      <dgm:prSet/>
      <dgm:spPr/>
      <dgm:t>
        <a:bodyPr/>
        <a:lstStyle/>
        <a:p>
          <a:endParaRPr lang="en-US"/>
        </a:p>
      </dgm:t>
    </dgm:pt>
    <dgm:pt modelId="{E7247C66-6BC7-4966-84D8-E9B91D9B9B95}" type="sibTrans" cxnId="{23F6AC12-B511-471D-AF5D-6D47F7771F0E}">
      <dgm:prSet/>
      <dgm:spPr/>
      <dgm:t>
        <a:bodyPr/>
        <a:lstStyle/>
        <a:p>
          <a:endParaRPr lang="en-US"/>
        </a:p>
      </dgm:t>
    </dgm:pt>
    <dgm:pt modelId="{CF490DA7-2912-405E-8C73-D3505F6AA839}">
      <dgm:prSet/>
      <dgm:spPr/>
      <dgm:t>
        <a:bodyPr/>
        <a:lstStyle/>
        <a:p>
          <a:r>
            <a:rPr lang="en-US"/>
            <a:t>Develop for other platforms, such as web-based</a:t>
          </a:r>
        </a:p>
      </dgm:t>
    </dgm:pt>
    <dgm:pt modelId="{08E5C56A-9A4E-4FB0-A452-A8EC050C5AC5}" type="parTrans" cxnId="{97541B70-E0DB-4BEE-B853-E0F31E55F9D3}">
      <dgm:prSet/>
      <dgm:spPr/>
      <dgm:t>
        <a:bodyPr/>
        <a:lstStyle/>
        <a:p>
          <a:endParaRPr lang="en-US"/>
        </a:p>
      </dgm:t>
    </dgm:pt>
    <dgm:pt modelId="{964D1C64-6921-4389-A18B-8CAD17C591B8}" type="sibTrans" cxnId="{97541B70-E0DB-4BEE-B853-E0F31E55F9D3}">
      <dgm:prSet/>
      <dgm:spPr/>
      <dgm:t>
        <a:bodyPr/>
        <a:lstStyle/>
        <a:p>
          <a:endParaRPr lang="en-US"/>
        </a:p>
      </dgm:t>
    </dgm:pt>
    <dgm:pt modelId="{846487CF-7BC0-4BCA-8D4C-7DD7B9944B34}" type="pres">
      <dgm:prSet presAssocID="{56E57F3F-6426-4A0A-8E91-0310BCEC2EDD}" presName="root" presStyleCnt="0">
        <dgm:presLayoutVars>
          <dgm:dir/>
          <dgm:resizeHandles val="exact"/>
        </dgm:presLayoutVars>
      </dgm:prSet>
      <dgm:spPr/>
    </dgm:pt>
    <dgm:pt modelId="{B82568C2-E5C4-48CC-ABAB-51DFEBEB286F}" type="pres">
      <dgm:prSet presAssocID="{EE96C448-78DA-4EE7-9E87-8F707037A699}" presName="compNode" presStyleCnt="0"/>
      <dgm:spPr/>
    </dgm:pt>
    <dgm:pt modelId="{BF68324F-4C95-4AE8-B2D3-708C9C7C1884}" type="pres">
      <dgm:prSet presAssocID="{EE96C448-78DA-4EE7-9E87-8F707037A6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909383C-3230-4B93-B756-23DF72FB0B7A}" type="pres">
      <dgm:prSet presAssocID="{EE96C448-78DA-4EE7-9E87-8F707037A699}" presName="spaceRect" presStyleCnt="0"/>
      <dgm:spPr/>
    </dgm:pt>
    <dgm:pt modelId="{D430754F-28F2-4A50-9C21-5D5F891CF66E}" type="pres">
      <dgm:prSet presAssocID="{EE96C448-78DA-4EE7-9E87-8F707037A699}" presName="textRect" presStyleLbl="revTx" presStyleIdx="0" presStyleCnt="4">
        <dgm:presLayoutVars>
          <dgm:chMax val="1"/>
          <dgm:chPref val="1"/>
        </dgm:presLayoutVars>
      </dgm:prSet>
      <dgm:spPr/>
    </dgm:pt>
    <dgm:pt modelId="{72EF052D-B138-44E8-B4F1-2C0DA01D9741}" type="pres">
      <dgm:prSet presAssocID="{6175FB41-BEE5-4D78-92C4-A0944EB2F203}" presName="sibTrans" presStyleCnt="0"/>
      <dgm:spPr/>
    </dgm:pt>
    <dgm:pt modelId="{B3B3D74B-75F5-4D60-967A-C71A9A1D3B5B}" type="pres">
      <dgm:prSet presAssocID="{FE4E5630-A53C-41DB-AE01-A6D5FF370FDF}" presName="compNode" presStyleCnt="0"/>
      <dgm:spPr/>
    </dgm:pt>
    <dgm:pt modelId="{8C5BD167-BB3C-45D6-981A-2A7C486C9B42}" type="pres">
      <dgm:prSet presAssocID="{FE4E5630-A53C-41DB-AE01-A6D5FF370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53C53DF-855B-4003-9F25-19B41A2914C0}" type="pres">
      <dgm:prSet presAssocID="{FE4E5630-A53C-41DB-AE01-A6D5FF370FDF}" presName="spaceRect" presStyleCnt="0"/>
      <dgm:spPr/>
    </dgm:pt>
    <dgm:pt modelId="{7BBA66E4-F531-4383-920B-409E4380096A}" type="pres">
      <dgm:prSet presAssocID="{FE4E5630-A53C-41DB-AE01-A6D5FF370FDF}" presName="textRect" presStyleLbl="revTx" presStyleIdx="1" presStyleCnt="4">
        <dgm:presLayoutVars>
          <dgm:chMax val="1"/>
          <dgm:chPref val="1"/>
        </dgm:presLayoutVars>
      </dgm:prSet>
      <dgm:spPr/>
    </dgm:pt>
    <dgm:pt modelId="{50D43D18-1EF7-4935-AA17-3163116B4AF7}" type="pres">
      <dgm:prSet presAssocID="{C8F8BAE4-7FE6-452A-A684-FE68056F405A}" presName="sibTrans" presStyleCnt="0"/>
      <dgm:spPr/>
    </dgm:pt>
    <dgm:pt modelId="{D6ADFCC6-FE07-40C5-9A83-67AF4908A172}" type="pres">
      <dgm:prSet presAssocID="{A55F4D7E-D878-48DA-94AF-C547FBA8FA07}" presName="compNode" presStyleCnt="0"/>
      <dgm:spPr/>
    </dgm:pt>
    <dgm:pt modelId="{38287EDE-8D51-4823-BA98-C35090D3D726}" type="pres">
      <dgm:prSet presAssocID="{A55F4D7E-D878-48DA-94AF-C547FBA8FA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1771A-E0A6-4912-A5D0-DD1840F50263}" type="pres">
      <dgm:prSet presAssocID="{A55F4D7E-D878-48DA-94AF-C547FBA8FA07}" presName="spaceRect" presStyleCnt="0"/>
      <dgm:spPr/>
    </dgm:pt>
    <dgm:pt modelId="{CF630F8A-75BB-4FB7-A414-96959BC9C4C1}" type="pres">
      <dgm:prSet presAssocID="{A55F4D7E-D878-48DA-94AF-C547FBA8FA07}" presName="textRect" presStyleLbl="revTx" presStyleIdx="2" presStyleCnt="4">
        <dgm:presLayoutVars>
          <dgm:chMax val="1"/>
          <dgm:chPref val="1"/>
        </dgm:presLayoutVars>
      </dgm:prSet>
      <dgm:spPr/>
    </dgm:pt>
    <dgm:pt modelId="{D7410CC5-FA1C-4730-A4FA-90BA8F16FB10}" type="pres">
      <dgm:prSet presAssocID="{E7247C66-6BC7-4966-84D8-E9B91D9B9B95}" presName="sibTrans" presStyleCnt="0"/>
      <dgm:spPr/>
    </dgm:pt>
    <dgm:pt modelId="{A32B4F56-BE9A-4671-B44A-68F27EBF4C5C}" type="pres">
      <dgm:prSet presAssocID="{CF490DA7-2912-405E-8C73-D3505F6AA839}" presName="compNode" presStyleCnt="0"/>
      <dgm:spPr/>
    </dgm:pt>
    <dgm:pt modelId="{2D4E338B-50C1-46F7-829F-D23DA4978FF6}" type="pres">
      <dgm:prSet presAssocID="{CF490DA7-2912-405E-8C73-D3505F6AA8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8B00915-FB1F-454A-89B3-99DD39F2DD9F}" type="pres">
      <dgm:prSet presAssocID="{CF490DA7-2912-405E-8C73-D3505F6AA839}" presName="spaceRect" presStyleCnt="0"/>
      <dgm:spPr/>
    </dgm:pt>
    <dgm:pt modelId="{A1D65850-6C7A-497B-A4C5-97E16CBA4F96}" type="pres">
      <dgm:prSet presAssocID="{CF490DA7-2912-405E-8C73-D3505F6AA8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F6AC12-B511-471D-AF5D-6D47F7771F0E}" srcId="{56E57F3F-6426-4A0A-8E91-0310BCEC2EDD}" destId="{A55F4D7E-D878-48DA-94AF-C547FBA8FA07}" srcOrd="2" destOrd="0" parTransId="{F817F60F-A3AF-4ABB-808A-DEA954833FE5}" sibTransId="{E7247C66-6BC7-4966-84D8-E9B91D9B9B95}"/>
    <dgm:cxn modelId="{27D5791E-BCA5-4FB2-BA5D-B3EA0C7146D5}" srcId="{56E57F3F-6426-4A0A-8E91-0310BCEC2EDD}" destId="{FE4E5630-A53C-41DB-AE01-A6D5FF370FDF}" srcOrd="1" destOrd="0" parTransId="{DBB2773D-4A07-476F-969B-9A14B795E48E}" sibTransId="{C8F8BAE4-7FE6-452A-A684-FE68056F405A}"/>
    <dgm:cxn modelId="{8D023A4D-B433-41B1-9916-D68DAB9F5EC7}" type="presOf" srcId="{A55F4D7E-D878-48DA-94AF-C547FBA8FA07}" destId="{CF630F8A-75BB-4FB7-A414-96959BC9C4C1}" srcOrd="0" destOrd="0" presId="urn:microsoft.com/office/officeart/2018/2/layout/IconLabelList"/>
    <dgm:cxn modelId="{97541B70-E0DB-4BEE-B853-E0F31E55F9D3}" srcId="{56E57F3F-6426-4A0A-8E91-0310BCEC2EDD}" destId="{CF490DA7-2912-405E-8C73-D3505F6AA839}" srcOrd="3" destOrd="0" parTransId="{08E5C56A-9A4E-4FB0-A452-A8EC050C5AC5}" sibTransId="{964D1C64-6921-4389-A18B-8CAD17C591B8}"/>
    <dgm:cxn modelId="{973128B7-F58B-4C88-A4D7-4246FB9950A9}" type="presOf" srcId="{EE96C448-78DA-4EE7-9E87-8F707037A699}" destId="{D430754F-28F2-4A50-9C21-5D5F891CF66E}" srcOrd="0" destOrd="0" presId="urn:microsoft.com/office/officeart/2018/2/layout/IconLabelList"/>
    <dgm:cxn modelId="{911D98D0-F242-4A97-B079-9C804E953357}" srcId="{56E57F3F-6426-4A0A-8E91-0310BCEC2EDD}" destId="{EE96C448-78DA-4EE7-9E87-8F707037A699}" srcOrd="0" destOrd="0" parTransId="{7514EBA8-5407-4070-9454-E1B7F866CD47}" sibTransId="{6175FB41-BEE5-4D78-92C4-A0944EB2F203}"/>
    <dgm:cxn modelId="{0BF3D0F4-400A-48C6-9605-00BAD531E980}" type="presOf" srcId="{CF490DA7-2912-405E-8C73-D3505F6AA839}" destId="{A1D65850-6C7A-497B-A4C5-97E16CBA4F96}" srcOrd="0" destOrd="0" presId="urn:microsoft.com/office/officeart/2018/2/layout/IconLabelList"/>
    <dgm:cxn modelId="{DA5239FB-6A4C-4CBA-A757-749CC211821D}" type="presOf" srcId="{56E57F3F-6426-4A0A-8E91-0310BCEC2EDD}" destId="{846487CF-7BC0-4BCA-8D4C-7DD7B9944B34}" srcOrd="0" destOrd="0" presId="urn:microsoft.com/office/officeart/2018/2/layout/IconLabelList"/>
    <dgm:cxn modelId="{47D545FD-B64C-4518-BEFF-CD2AC03D1E7A}" type="presOf" srcId="{FE4E5630-A53C-41DB-AE01-A6D5FF370FDF}" destId="{7BBA66E4-F531-4383-920B-409E4380096A}" srcOrd="0" destOrd="0" presId="urn:microsoft.com/office/officeart/2018/2/layout/IconLabelList"/>
    <dgm:cxn modelId="{ADA2F0DF-A083-442B-A559-72A8803BC747}" type="presParOf" srcId="{846487CF-7BC0-4BCA-8D4C-7DD7B9944B34}" destId="{B82568C2-E5C4-48CC-ABAB-51DFEBEB286F}" srcOrd="0" destOrd="0" presId="urn:microsoft.com/office/officeart/2018/2/layout/IconLabelList"/>
    <dgm:cxn modelId="{CE6C6AE3-AC2E-4D72-8E67-8697EBB6EF84}" type="presParOf" srcId="{B82568C2-E5C4-48CC-ABAB-51DFEBEB286F}" destId="{BF68324F-4C95-4AE8-B2D3-708C9C7C1884}" srcOrd="0" destOrd="0" presId="urn:microsoft.com/office/officeart/2018/2/layout/IconLabelList"/>
    <dgm:cxn modelId="{24A33F21-6AE9-47F1-9D55-C04C20F3B78B}" type="presParOf" srcId="{B82568C2-E5C4-48CC-ABAB-51DFEBEB286F}" destId="{5909383C-3230-4B93-B756-23DF72FB0B7A}" srcOrd="1" destOrd="0" presId="urn:microsoft.com/office/officeart/2018/2/layout/IconLabelList"/>
    <dgm:cxn modelId="{AC64298A-6304-4A4F-8471-57E523ED24F9}" type="presParOf" srcId="{B82568C2-E5C4-48CC-ABAB-51DFEBEB286F}" destId="{D430754F-28F2-4A50-9C21-5D5F891CF66E}" srcOrd="2" destOrd="0" presId="urn:microsoft.com/office/officeart/2018/2/layout/IconLabelList"/>
    <dgm:cxn modelId="{55115D13-AEA5-4187-A602-A1680544BCC9}" type="presParOf" srcId="{846487CF-7BC0-4BCA-8D4C-7DD7B9944B34}" destId="{72EF052D-B138-44E8-B4F1-2C0DA01D9741}" srcOrd="1" destOrd="0" presId="urn:microsoft.com/office/officeart/2018/2/layout/IconLabelList"/>
    <dgm:cxn modelId="{EEBA172E-3063-4461-B8F0-71C782243C45}" type="presParOf" srcId="{846487CF-7BC0-4BCA-8D4C-7DD7B9944B34}" destId="{B3B3D74B-75F5-4D60-967A-C71A9A1D3B5B}" srcOrd="2" destOrd="0" presId="urn:microsoft.com/office/officeart/2018/2/layout/IconLabelList"/>
    <dgm:cxn modelId="{ED07E777-9541-4C04-A244-D2E0AEA9132D}" type="presParOf" srcId="{B3B3D74B-75F5-4D60-967A-C71A9A1D3B5B}" destId="{8C5BD167-BB3C-45D6-981A-2A7C486C9B42}" srcOrd="0" destOrd="0" presId="urn:microsoft.com/office/officeart/2018/2/layout/IconLabelList"/>
    <dgm:cxn modelId="{67C0DECF-37DE-45A7-B495-FA57C87CD416}" type="presParOf" srcId="{B3B3D74B-75F5-4D60-967A-C71A9A1D3B5B}" destId="{453C53DF-855B-4003-9F25-19B41A2914C0}" srcOrd="1" destOrd="0" presId="urn:microsoft.com/office/officeart/2018/2/layout/IconLabelList"/>
    <dgm:cxn modelId="{1407D135-F23C-4BF9-8D0C-BE7304354D5E}" type="presParOf" srcId="{B3B3D74B-75F5-4D60-967A-C71A9A1D3B5B}" destId="{7BBA66E4-F531-4383-920B-409E4380096A}" srcOrd="2" destOrd="0" presId="urn:microsoft.com/office/officeart/2018/2/layout/IconLabelList"/>
    <dgm:cxn modelId="{39340B95-5CDA-44C2-B892-B5D294A434D1}" type="presParOf" srcId="{846487CF-7BC0-4BCA-8D4C-7DD7B9944B34}" destId="{50D43D18-1EF7-4935-AA17-3163116B4AF7}" srcOrd="3" destOrd="0" presId="urn:microsoft.com/office/officeart/2018/2/layout/IconLabelList"/>
    <dgm:cxn modelId="{DCE6F21C-FA02-4816-A1EB-5207EE1AEABD}" type="presParOf" srcId="{846487CF-7BC0-4BCA-8D4C-7DD7B9944B34}" destId="{D6ADFCC6-FE07-40C5-9A83-67AF4908A172}" srcOrd="4" destOrd="0" presId="urn:microsoft.com/office/officeart/2018/2/layout/IconLabelList"/>
    <dgm:cxn modelId="{7C9FAA38-5A77-41FC-951E-1EBF39D4A272}" type="presParOf" srcId="{D6ADFCC6-FE07-40C5-9A83-67AF4908A172}" destId="{38287EDE-8D51-4823-BA98-C35090D3D726}" srcOrd="0" destOrd="0" presId="urn:microsoft.com/office/officeart/2018/2/layout/IconLabelList"/>
    <dgm:cxn modelId="{6584AA7B-557F-4846-8396-EFF2E5BA4E53}" type="presParOf" srcId="{D6ADFCC6-FE07-40C5-9A83-67AF4908A172}" destId="{B831771A-E0A6-4912-A5D0-DD1840F50263}" srcOrd="1" destOrd="0" presId="urn:microsoft.com/office/officeart/2018/2/layout/IconLabelList"/>
    <dgm:cxn modelId="{89A0DA08-79E4-4076-B19A-B084702B9203}" type="presParOf" srcId="{D6ADFCC6-FE07-40C5-9A83-67AF4908A172}" destId="{CF630F8A-75BB-4FB7-A414-96959BC9C4C1}" srcOrd="2" destOrd="0" presId="urn:microsoft.com/office/officeart/2018/2/layout/IconLabelList"/>
    <dgm:cxn modelId="{AFC5A65F-539D-4482-82DF-C5108DC27ABF}" type="presParOf" srcId="{846487CF-7BC0-4BCA-8D4C-7DD7B9944B34}" destId="{D7410CC5-FA1C-4730-A4FA-90BA8F16FB10}" srcOrd="5" destOrd="0" presId="urn:microsoft.com/office/officeart/2018/2/layout/IconLabelList"/>
    <dgm:cxn modelId="{B22033F7-9EA7-4BAC-9EBC-599F5C0BE8DD}" type="presParOf" srcId="{846487CF-7BC0-4BCA-8D4C-7DD7B9944B34}" destId="{A32B4F56-BE9A-4671-B44A-68F27EBF4C5C}" srcOrd="6" destOrd="0" presId="urn:microsoft.com/office/officeart/2018/2/layout/IconLabelList"/>
    <dgm:cxn modelId="{4E4C60AF-EA40-46DB-B349-2018654DD713}" type="presParOf" srcId="{A32B4F56-BE9A-4671-B44A-68F27EBF4C5C}" destId="{2D4E338B-50C1-46F7-829F-D23DA4978FF6}" srcOrd="0" destOrd="0" presId="urn:microsoft.com/office/officeart/2018/2/layout/IconLabelList"/>
    <dgm:cxn modelId="{50AF6BA4-DEB7-4097-9DD7-88C0F5F6C70A}" type="presParOf" srcId="{A32B4F56-BE9A-4671-B44A-68F27EBF4C5C}" destId="{08B00915-FB1F-454A-89B3-99DD39F2DD9F}" srcOrd="1" destOrd="0" presId="urn:microsoft.com/office/officeart/2018/2/layout/IconLabelList"/>
    <dgm:cxn modelId="{4F577BBF-5821-44D7-BDCD-3555752CAE68}" type="presParOf" srcId="{A32B4F56-BE9A-4671-B44A-68F27EBF4C5C}" destId="{A1D65850-6C7A-497B-A4C5-97E16CBA4F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E57F3F-6426-4A0A-8E91-0310BCEC2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96C448-78DA-4EE7-9E87-8F707037A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Python (and passed LinkedIn skill assessment)</a:t>
          </a:r>
        </a:p>
      </dgm:t>
    </dgm:pt>
    <dgm:pt modelId="{7514EBA8-5407-4070-9454-E1B7F866CD47}" type="parTrans" cxnId="{911D98D0-F242-4A97-B079-9C804E953357}">
      <dgm:prSet/>
      <dgm:spPr/>
      <dgm:t>
        <a:bodyPr/>
        <a:lstStyle/>
        <a:p>
          <a:endParaRPr lang="en-US"/>
        </a:p>
      </dgm:t>
    </dgm:pt>
    <dgm:pt modelId="{6175FB41-BEE5-4D78-92C4-A0944EB2F203}" type="sibTrans" cxnId="{911D98D0-F242-4A97-B079-9C804E953357}">
      <dgm:prSet/>
      <dgm:spPr/>
      <dgm:t>
        <a:bodyPr/>
        <a:lstStyle/>
        <a:p>
          <a:endParaRPr lang="en-US"/>
        </a:p>
      </dgm:t>
    </dgm:pt>
    <dgm:pt modelId="{FE4E5630-A53C-41DB-AE01-A6D5FF37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Kivy</a:t>
          </a:r>
        </a:p>
      </dgm:t>
    </dgm:pt>
    <dgm:pt modelId="{DBB2773D-4A07-476F-969B-9A14B795E48E}" type="parTrans" cxnId="{27D5791E-BCA5-4FB2-BA5D-B3EA0C7146D5}">
      <dgm:prSet/>
      <dgm:spPr/>
      <dgm:t>
        <a:bodyPr/>
        <a:lstStyle/>
        <a:p>
          <a:endParaRPr lang="en-US"/>
        </a:p>
      </dgm:t>
    </dgm:pt>
    <dgm:pt modelId="{C8F8BAE4-7FE6-452A-A684-FE68056F405A}" type="sibTrans" cxnId="{27D5791E-BCA5-4FB2-BA5D-B3EA0C7146D5}">
      <dgm:prSet/>
      <dgm:spPr/>
      <dgm:t>
        <a:bodyPr/>
        <a:lstStyle/>
        <a:p>
          <a:endParaRPr lang="en-US"/>
        </a:p>
      </dgm:t>
    </dgm:pt>
    <dgm:pt modelId="{A55F4D7E-D878-48DA-94AF-C547FBA8F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JSON</a:t>
          </a:r>
        </a:p>
      </dgm:t>
    </dgm:pt>
    <dgm:pt modelId="{F817F60F-A3AF-4ABB-808A-DEA954833FE5}" type="parTrans" cxnId="{23F6AC12-B511-471D-AF5D-6D47F7771F0E}">
      <dgm:prSet/>
      <dgm:spPr/>
      <dgm:t>
        <a:bodyPr/>
        <a:lstStyle/>
        <a:p>
          <a:endParaRPr lang="en-US"/>
        </a:p>
      </dgm:t>
    </dgm:pt>
    <dgm:pt modelId="{E7247C66-6BC7-4966-84D8-E9B91D9B9B95}" type="sibTrans" cxnId="{23F6AC12-B511-471D-AF5D-6D47F7771F0E}">
      <dgm:prSet/>
      <dgm:spPr/>
      <dgm:t>
        <a:bodyPr/>
        <a:lstStyle/>
        <a:p>
          <a:endParaRPr lang="en-US"/>
        </a:p>
      </dgm:t>
    </dgm:pt>
    <dgm:pt modelId="{CF490DA7-2912-405E-8C73-D3505F6AA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Concepts</a:t>
          </a:r>
        </a:p>
      </dgm:t>
    </dgm:pt>
    <dgm:pt modelId="{08E5C56A-9A4E-4FB0-A452-A8EC050C5AC5}" type="parTrans" cxnId="{97541B70-E0DB-4BEE-B853-E0F31E55F9D3}">
      <dgm:prSet/>
      <dgm:spPr/>
      <dgm:t>
        <a:bodyPr/>
        <a:lstStyle/>
        <a:p>
          <a:endParaRPr lang="en-US"/>
        </a:p>
      </dgm:t>
    </dgm:pt>
    <dgm:pt modelId="{964D1C64-6921-4389-A18B-8CAD17C591B8}" type="sibTrans" cxnId="{97541B70-E0DB-4BEE-B853-E0F31E55F9D3}">
      <dgm:prSet/>
      <dgm:spPr/>
      <dgm:t>
        <a:bodyPr/>
        <a:lstStyle/>
        <a:p>
          <a:endParaRPr lang="en-US"/>
        </a:p>
      </dgm:t>
    </dgm:pt>
    <dgm:pt modelId="{23EFBDFE-B688-48AF-8899-66E98428D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E3B94F1C-520C-4391-8E66-59BF61D127E2}" type="parTrans" cxnId="{DF3654A1-CE2F-4CB8-88C7-17943E3E68D2}">
      <dgm:prSet/>
      <dgm:spPr/>
      <dgm:t>
        <a:bodyPr/>
        <a:lstStyle/>
        <a:p>
          <a:endParaRPr lang="en-US"/>
        </a:p>
      </dgm:t>
    </dgm:pt>
    <dgm:pt modelId="{B15910C4-0802-4BE4-8D4C-0016DFAA2164}" type="sibTrans" cxnId="{DF3654A1-CE2F-4CB8-88C7-17943E3E68D2}">
      <dgm:prSet/>
      <dgm:spPr/>
      <dgm:t>
        <a:bodyPr/>
        <a:lstStyle/>
        <a:p>
          <a:endParaRPr lang="en-US"/>
        </a:p>
      </dgm:t>
    </dgm:pt>
    <dgm:pt modelId="{846487CF-7BC0-4BCA-8D4C-7DD7B9944B34}" type="pres">
      <dgm:prSet presAssocID="{56E57F3F-6426-4A0A-8E91-0310BCEC2EDD}" presName="root" presStyleCnt="0">
        <dgm:presLayoutVars>
          <dgm:dir/>
          <dgm:resizeHandles val="exact"/>
        </dgm:presLayoutVars>
      </dgm:prSet>
      <dgm:spPr/>
    </dgm:pt>
    <dgm:pt modelId="{B82568C2-E5C4-48CC-ABAB-51DFEBEB286F}" type="pres">
      <dgm:prSet presAssocID="{EE96C448-78DA-4EE7-9E87-8F707037A699}" presName="compNode" presStyleCnt="0"/>
      <dgm:spPr/>
    </dgm:pt>
    <dgm:pt modelId="{BF68324F-4C95-4AE8-B2D3-708C9C7C1884}" type="pres">
      <dgm:prSet presAssocID="{EE96C448-78DA-4EE7-9E87-8F707037A6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ellent with solid fill"/>
        </a:ext>
      </dgm:extLst>
    </dgm:pt>
    <dgm:pt modelId="{5909383C-3230-4B93-B756-23DF72FB0B7A}" type="pres">
      <dgm:prSet presAssocID="{EE96C448-78DA-4EE7-9E87-8F707037A699}" presName="spaceRect" presStyleCnt="0"/>
      <dgm:spPr/>
    </dgm:pt>
    <dgm:pt modelId="{D430754F-28F2-4A50-9C21-5D5F891CF66E}" type="pres">
      <dgm:prSet presAssocID="{EE96C448-78DA-4EE7-9E87-8F707037A699}" presName="textRect" presStyleLbl="revTx" presStyleIdx="0" presStyleCnt="5">
        <dgm:presLayoutVars>
          <dgm:chMax val="1"/>
          <dgm:chPref val="1"/>
        </dgm:presLayoutVars>
      </dgm:prSet>
      <dgm:spPr/>
    </dgm:pt>
    <dgm:pt modelId="{72EF052D-B138-44E8-B4F1-2C0DA01D9741}" type="pres">
      <dgm:prSet presAssocID="{6175FB41-BEE5-4D78-92C4-A0944EB2F203}" presName="sibTrans" presStyleCnt="0"/>
      <dgm:spPr/>
    </dgm:pt>
    <dgm:pt modelId="{B3B3D74B-75F5-4D60-967A-C71A9A1D3B5B}" type="pres">
      <dgm:prSet presAssocID="{FE4E5630-A53C-41DB-AE01-A6D5FF370FDF}" presName="compNode" presStyleCnt="0"/>
      <dgm:spPr/>
    </dgm:pt>
    <dgm:pt modelId="{8C5BD167-BB3C-45D6-981A-2A7C486C9B42}" type="pres">
      <dgm:prSet presAssocID="{FE4E5630-A53C-41DB-AE01-A6D5FF370F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453C53DF-855B-4003-9F25-19B41A2914C0}" type="pres">
      <dgm:prSet presAssocID="{FE4E5630-A53C-41DB-AE01-A6D5FF370FDF}" presName="spaceRect" presStyleCnt="0"/>
      <dgm:spPr/>
    </dgm:pt>
    <dgm:pt modelId="{7BBA66E4-F531-4383-920B-409E4380096A}" type="pres">
      <dgm:prSet presAssocID="{FE4E5630-A53C-41DB-AE01-A6D5FF370FDF}" presName="textRect" presStyleLbl="revTx" presStyleIdx="1" presStyleCnt="5">
        <dgm:presLayoutVars>
          <dgm:chMax val="1"/>
          <dgm:chPref val="1"/>
        </dgm:presLayoutVars>
      </dgm:prSet>
      <dgm:spPr/>
    </dgm:pt>
    <dgm:pt modelId="{50D43D18-1EF7-4935-AA17-3163116B4AF7}" type="pres">
      <dgm:prSet presAssocID="{C8F8BAE4-7FE6-452A-A684-FE68056F405A}" presName="sibTrans" presStyleCnt="0"/>
      <dgm:spPr/>
    </dgm:pt>
    <dgm:pt modelId="{D6ADFCC6-FE07-40C5-9A83-67AF4908A172}" type="pres">
      <dgm:prSet presAssocID="{A55F4D7E-D878-48DA-94AF-C547FBA8FA07}" presName="compNode" presStyleCnt="0"/>
      <dgm:spPr/>
    </dgm:pt>
    <dgm:pt modelId="{38287EDE-8D51-4823-BA98-C35090D3D726}" type="pres">
      <dgm:prSet presAssocID="{A55F4D7E-D878-48DA-94AF-C547FBA8FA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B831771A-E0A6-4912-A5D0-DD1840F50263}" type="pres">
      <dgm:prSet presAssocID="{A55F4D7E-D878-48DA-94AF-C547FBA8FA07}" presName="spaceRect" presStyleCnt="0"/>
      <dgm:spPr/>
    </dgm:pt>
    <dgm:pt modelId="{CF630F8A-75BB-4FB7-A414-96959BC9C4C1}" type="pres">
      <dgm:prSet presAssocID="{A55F4D7E-D878-48DA-94AF-C547FBA8FA07}" presName="textRect" presStyleLbl="revTx" presStyleIdx="2" presStyleCnt="5">
        <dgm:presLayoutVars>
          <dgm:chMax val="1"/>
          <dgm:chPref val="1"/>
        </dgm:presLayoutVars>
      </dgm:prSet>
      <dgm:spPr/>
    </dgm:pt>
    <dgm:pt modelId="{D7410CC5-FA1C-4730-A4FA-90BA8F16FB10}" type="pres">
      <dgm:prSet presAssocID="{E7247C66-6BC7-4966-84D8-E9B91D9B9B95}" presName="sibTrans" presStyleCnt="0"/>
      <dgm:spPr/>
    </dgm:pt>
    <dgm:pt modelId="{8C5CCD7B-1769-47EE-A501-31F415E10F4E}" type="pres">
      <dgm:prSet presAssocID="{23EFBDFE-B688-48AF-8899-66E98428DD10}" presName="compNode" presStyleCnt="0"/>
      <dgm:spPr/>
    </dgm:pt>
    <dgm:pt modelId="{409EA481-F334-489F-9459-CAB43C6F1E8B}" type="pres">
      <dgm:prSet presAssocID="{23EFBDFE-B688-48AF-8899-66E98428DD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CA0CDBB3-0B4E-4A18-9BE9-69FE75E0D53A}" type="pres">
      <dgm:prSet presAssocID="{23EFBDFE-B688-48AF-8899-66E98428DD10}" presName="spaceRect" presStyleCnt="0"/>
      <dgm:spPr/>
    </dgm:pt>
    <dgm:pt modelId="{12E55876-C546-42D1-AF5C-2AF3A657F5C0}" type="pres">
      <dgm:prSet presAssocID="{23EFBDFE-B688-48AF-8899-66E98428DD10}" presName="textRect" presStyleLbl="revTx" presStyleIdx="3" presStyleCnt="5">
        <dgm:presLayoutVars>
          <dgm:chMax val="1"/>
          <dgm:chPref val="1"/>
        </dgm:presLayoutVars>
      </dgm:prSet>
      <dgm:spPr/>
    </dgm:pt>
    <dgm:pt modelId="{0AE18870-0708-4095-BC1A-30F2A7F7A3D0}" type="pres">
      <dgm:prSet presAssocID="{B15910C4-0802-4BE4-8D4C-0016DFAA2164}" presName="sibTrans" presStyleCnt="0"/>
      <dgm:spPr/>
    </dgm:pt>
    <dgm:pt modelId="{A32B4F56-BE9A-4671-B44A-68F27EBF4C5C}" type="pres">
      <dgm:prSet presAssocID="{CF490DA7-2912-405E-8C73-D3505F6AA839}" presName="compNode" presStyleCnt="0"/>
      <dgm:spPr/>
    </dgm:pt>
    <dgm:pt modelId="{2D4E338B-50C1-46F7-829F-D23DA4978FF6}" type="pres">
      <dgm:prSet presAssocID="{CF490DA7-2912-405E-8C73-D3505F6AA8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learning language with solid fill"/>
        </a:ext>
      </dgm:extLst>
    </dgm:pt>
    <dgm:pt modelId="{08B00915-FB1F-454A-89B3-99DD39F2DD9F}" type="pres">
      <dgm:prSet presAssocID="{CF490DA7-2912-405E-8C73-D3505F6AA839}" presName="spaceRect" presStyleCnt="0"/>
      <dgm:spPr/>
    </dgm:pt>
    <dgm:pt modelId="{A1D65850-6C7A-497B-A4C5-97E16CBA4F96}" type="pres">
      <dgm:prSet presAssocID="{CF490DA7-2912-405E-8C73-D3505F6AA8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421702-2948-4603-BB74-EF787C5A2D98}" type="presOf" srcId="{23EFBDFE-B688-48AF-8899-66E98428DD10}" destId="{12E55876-C546-42D1-AF5C-2AF3A657F5C0}" srcOrd="0" destOrd="0" presId="urn:microsoft.com/office/officeart/2018/2/layout/IconLabelList"/>
    <dgm:cxn modelId="{23F6AC12-B511-471D-AF5D-6D47F7771F0E}" srcId="{56E57F3F-6426-4A0A-8E91-0310BCEC2EDD}" destId="{A55F4D7E-D878-48DA-94AF-C547FBA8FA07}" srcOrd="2" destOrd="0" parTransId="{F817F60F-A3AF-4ABB-808A-DEA954833FE5}" sibTransId="{E7247C66-6BC7-4966-84D8-E9B91D9B9B95}"/>
    <dgm:cxn modelId="{27D5791E-BCA5-4FB2-BA5D-B3EA0C7146D5}" srcId="{56E57F3F-6426-4A0A-8E91-0310BCEC2EDD}" destId="{FE4E5630-A53C-41DB-AE01-A6D5FF370FDF}" srcOrd="1" destOrd="0" parTransId="{DBB2773D-4A07-476F-969B-9A14B795E48E}" sibTransId="{C8F8BAE4-7FE6-452A-A684-FE68056F405A}"/>
    <dgm:cxn modelId="{8D023A4D-B433-41B1-9916-D68DAB9F5EC7}" type="presOf" srcId="{A55F4D7E-D878-48DA-94AF-C547FBA8FA07}" destId="{CF630F8A-75BB-4FB7-A414-96959BC9C4C1}" srcOrd="0" destOrd="0" presId="urn:microsoft.com/office/officeart/2018/2/layout/IconLabelList"/>
    <dgm:cxn modelId="{97541B70-E0DB-4BEE-B853-E0F31E55F9D3}" srcId="{56E57F3F-6426-4A0A-8E91-0310BCEC2EDD}" destId="{CF490DA7-2912-405E-8C73-D3505F6AA839}" srcOrd="4" destOrd="0" parTransId="{08E5C56A-9A4E-4FB0-A452-A8EC050C5AC5}" sibTransId="{964D1C64-6921-4389-A18B-8CAD17C591B8}"/>
    <dgm:cxn modelId="{DF3654A1-CE2F-4CB8-88C7-17943E3E68D2}" srcId="{56E57F3F-6426-4A0A-8E91-0310BCEC2EDD}" destId="{23EFBDFE-B688-48AF-8899-66E98428DD10}" srcOrd="3" destOrd="0" parTransId="{E3B94F1C-520C-4391-8E66-59BF61D127E2}" sibTransId="{B15910C4-0802-4BE4-8D4C-0016DFAA2164}"/>
    <dgm:cxn modelId="{973128B7-F58B-4C88-A4D7-4246FB9950A9}" type="presOf" srcId="{EE96C448-78DA-4EE7-9E87-8F707037A699}" destId="{D430754F-28F2-4A50-9C21-5D5F891CF66E}" srcOrd="0" destOrd="0" presId="urn:microsoft.com/office/officeart/2018/2/layout/IconLabelList"/>
    <dgm:cxn modelId="{911D98D0-F242-4A97-B079-9C804E953357}" srcId="{56E57F3F-6426-4A0A-8E91-0310BCEC2EDD}" destId="{EE96C448-78DA-4EE7-9E87-8F707037A699}" srcOrd="0" destOrd="0" parTransId="{7514EBA8-5407-4070-9454-E1B7F866CD47}" sibTransId="{6175FB41-BEE5-4D78-92C4-A0944EB2F203}"/>
    <dgm:cxn modelId="{0BF3D0F4-400A-48C6-9605-00BAD531E980}" type="presOf" srcId="{CF490DA7-2912-405E-8C73-D3505F6AA839}" destId="{A1D65850-6C7A-497B-A4C5-97E16CBA4F96}" srcOrd="0" destOrd="0" presId="urn:microsoft.com/office/officeart/2018/2/layout/IconLabelList"/>
    <dgm:cxn modelId="{DA5239FB-6A4C-4CBA-A757-749CC211821D}" type="presOf" srcId="{56E57F3F-6426-4A0A-8E91-0310BCEC2EDD}" destId="{846487CF-7BC0-4BCA-8D4C-7DD7B9944B34}" srcOrd="0" destOrd="0" presId="urn:microsoft.com/office/officeart/2018/2/layout/IconLabelList"/>
    <dgm:cxn modelId="{47D545FD-B64C-4518-BEFF-CD2AC03D1E7A}" type="presOf" srcId="{FE4E5630-A53C-41DB-AE01-A6D5FF370FDF}" destId="{7BBA66E4-F531-4383-920B-409E4380096A}" srcOrd="0" destOrd="0" presId="urn:microsoft.com/office/officeart/2018/2/layout/IconLabelList"/>
    <dgm:cxn modelId="{ADA2F0DF-A083-442B-A559-72A8803BC747}" type="presParOf" srcId="{846487CF-7BC0-4BCA-8D4C-7DD7B9944B34}" destId="{B82568C2-E5C4-48CC-ABAB-51DFEBEB286F}" srcOrd="0" destOrd="0" presId="urn:microsoft.com/office/officeart/2018/2/layout/IconLabelList"/>
    <dgm:cxn modelId="{CE6C6AE3-AC2E-4D72-8E67-8697EBB6EF84}" type="presParOf" srcId="{B82568C2-E5C4-48CC-ABAB-51DFEBEB286F}" destId="{BF68324F-4C95-4AE8-B2D3-708C9C7C1884}" srcOrd="0" destOrd="0" presId="urn:microsoft.com/office/officeart/2018/2/layout/IconLabelList"/>
    <dgm:cxn modelId="{24A33F21-6AE9-47F1-9D55-C04C20F3B78B}" type="presParOf" srcId="{B82568C2-E5C4-48CC-ABAB-51DFEBEB286F}" destId="{5909383C-3230-4B93-B756-23DF72FB0B7A}" srcOrd="1" destOrd="0" presId="urn:microsoft.com/office/officeart/2018/2/layout/IconLabelList"/>
    <dgm:cxn modelId="{AC64298A-6304-4A4F-8471-57E523ED24F9}" type="presParOf" srcId="{B82568C2-E5C4-48CC-ABAB-51DFEBEB286F}" destId="{D430754F-28F2-4A50-9C21-5D5F891CF66E}" srcOrd="2" destOrd="0" presId="urn:microsoft.com/office/officeart/2018/2/layout/IconLabelList"/>
    <dgm:cxn modelId="{55115D13-AEA5-4187-A602-A1680544BCC9}" type="presParOf" srcId="{846487CF-7BC0-4BCA-8D4C-7DD7B9944B34}" destId="{72EF052D-B138-44E8-B4F1-2C0DA01D9741}" srcOrd="1" destOrd="0" presId="urn:microsoft.com/office/officeart/2018/2/layout/IconLabelList"/>
    <dgm:cxn modelId="{EEBA172E-3063-4461-B8F0-71C782243C45}" type="presParOf" srcId="{846487CF-7BC0-4BCA-8D4C-7DD7B9944B34}" destId="{B3B3D74B-75F5-4D60-967A-C71A9A1D3B5B}" srcOrd="2" destOrd="0" presId="urn:microsoft.com/office/officeart/2018/2/layout/IconLabelList"/>
    <dgm:cxn modelId="{ED07E777-9541-4C04-A244-D2E0AEA9132D}" type="presParOf" srcId="{B3B3D74B-75F5-4D60-967A-C71A9A1D3B5B}" destId="{8C5BD167-BB3C-45D6-981A-2A7C486C9B42}" srcOrd="0" destOrd="0" presId="urn:microsoft.com/office/officeart/2018/2/layout/IconLabelList"/>
    <dgm:cxn modelId="{67C0DECF-37DE-45A7-B495-FA57C87CD416}" type="presParOf" srcId="{B3B3D74B-75F5-4D60-967A-C71A9A1D3B5B}" destId="{453C53DF-855B-4003-9F25-19B41A2914C0}" srcOrd="1" destOrd="0" presId="urn:microsoft.com/office/officeart/2018/2/layout/IconLabelList"/>
    <dgm:cxn modelId="{1407D135-F23C-4BF9-8D0C-BE7304354D5E}" type="presParOf" srcId="{B3B3D74B-75F5-4D60-967A-C71A9A1D3B5B}" destId="{7BBA66E4-F531-4383-920B-409E4380096A}" srcOrd="2" destOrd="0" presId="urn:microsoft.com/office/officeart/2018/2/layout/IconLabelList"/>
    <dgm:cxn modelId="{39340B95-5CDA-44C2-B892-B5D294A434D1}" type="presParOf" srcId="{846487CF-7BC0-4BCA-8D4C-7DD7B9944B34}" destId="{50D43D18-1EF7-4935-AA17-3163116B4AF7}" srcOrd="3" destOrd="0" presId="urn:microsoft.com/office/officeart/2018/2/layout/IconLabelList"/>
    <dgm:cxn modelId="{DCE6F21C-FA02-4816-A1EB-5207EE1AEABD}" type="presParOf" srcId="{846487CF-7BC0-4BCA-8D4C-7DD7B9944B34}" destId="{D6ADFCC6-FE07-40C5-9A83-67AF4908A172}" srcOrd="4" destOrd="0" presId="urn:microsoft.com/office/officeart/2018/2/layout/IconLabelList"/>
    <dgm:cxn modelId="{7C9FAA38-5A77-41FC-951E-1EBF39D4A272}" type="presParOf" srcId="{D6ADFCC6-FE07-40C5-9A83-67AF4908A172}" destId="{38287EDE-8D51-4823-BA98-C35090D3D726}" srcOrd="0" destOrd="0" presId="urn:microsoft.com/office/officeart/2018/2/layout/IconLabelList"/>
    <dgm:cxn modelId="{6584AA7B-557F-4846-8396-EFF2E5BA4E53}" type="presParOf" srcId="{D6ADFCC6-FE07-40C5-9A83-67AF4908A172}" destId="{B831771A-E0A6-4912-A5D0-DD1840F50263}" srcOrd="1" destOrd="0" presId="urn:microsoft.com/office/officeart/2018/2/layout/IconLabelList"/>
    <dgm:cxn modelId="{89A0DA08-79E4-4076-B19A-B084702B9203}" type="presParOf" srcId="{D6ADFCC6-FE07-40C5-9A83-67AF4908A172}" destId="{CF630F8A-75BB-4FB7-A414-96959BC9C4C1}" srcOrd="2" destOrd="0" presId="urn:microsoft.com/office/officeart/2018/2/layout/IconLabelList"/>
    <dgm:cxn modelId="{AFC5A65F-539D-4482-82DF-C5108DC27ABF}" type="presParOf" srcId="{846487CF-7BC0-4BCA-8D4C-7DD7B9944B34}" destId="{D7410CC5-FA1C-4730-A4FA-90BA8F16FB10}" srcOrd="5" destOrd="0" presId="urn:microsoft.com/office/officeart/2018/2/layout/IconLabelList"/>
    <dgm:cxn modelId="{856985D9-E61E-4A04-B70E-80E8D69F58BE}" type="presParOf" srcId="{846487CF-7BC0-4BCA-8D4C-7DD7B9944B34}" destId="{8C5CCD7B-1769-47EE-A501-31F415E10F4E}" srcOrd="6" destOrd="0" presId="urn:microsoft.com/office/officeart/2018/2/layout/IconLabelList"/>
    <dgm:cxn modelId="{06E821DE-7412-4B0F-BE57-E42CE0AD8021}" type="presParOf" srcId="{8C5CCD7B-1769-47EE-A501-31F415E10F4E}" destId="{409EA481-F334-489F-9459-CAB43C6F1E8B}" srcOrd="0" destOrd="0" presId="urn:microsoft.com/office/officeart/2018/2/layout/IconLabelList"/>
    <dgm:cxn modelId="{0006FC0F-B37C-4EC2-A2C1-073A54A0F894}" type="presParOf" srcId="{8C5CCD7B-1769-47EE-A501-31F415E10F4E}" destId="{CA0CDBB3-0B4E-4A18-9BE9-69FE75E0D53A}" srcOrd="1" destOrd="0" presId="urn:microsoft.com/office/officeart/2018/2/layout/IconLabelList"/>
    <dgm:cxn modelId="{7E9EC5B0-47CD-47C0-923E-F48E2FA64575}" type="presParOf" srcId="{8C5CCD7B-1769-47EE-A501-31F415E10F4E}" destId="{12E55876-C546-42D1-AF5C-2AF3A657F5C0}" srcOrd="2" destOrd="0" presId="urn:microsoft.com/office/officeart/2018/2/layout/IconLabelList"/>
    <dgm:cxn modelId="{AFA3F5D7-F03F-42FA-BCD2-ED5CDAEF7170}" type="presParOf" srcId="{846487CF-7BC0-4BCA-8D4C-7DD7B9944B34}" destId="{0AE18870-0708-4095-BC1A-30F2A7F7A3D0}" srcOrd="7" destOrd="0" presId="urn:microsoft.com/office/officeart/2018/2/layout/IconLabelList"/>
    <dgm:cxn modelId="{B22033F7-9EA7-4BAC-9EBC-599F5C0BE8DD}" type="presParOf" srcId="{846487CF-7BC0-4BCA-8D4C-7DD7B9944B34}" destId="{A32B4F56-BE9A-4671-B44A-68F27EBF4C5C}" srcOrd="8" destOrd="0" presId="urn:microsoft.com/office/officeart/2018/2/layout/IconLabelList"/>
    <dgm:cxn modelId="{4E4C60AF-EA40-46DB-B349-2018654DD713}" type="presParOf" srcId="{A32B4F56-BE9A-4671-B44A-68F27EBF4C5C}" destId="{2D4E338B-50C1-46F7-829F-D23DA4978FF6}" srcOrd="0" destOrd="0" presId="urn:microsoft.com/office/officeart/2018/2/layout/IconLabelList"/>
    <dgm:cxn modelId="{50AF6BA4-DEB7-4097-9DD7-88C0F5F6C70A}" type="presParOf" srcId="{A32B4F56-BE9A-4671-B44A-68F27EBF4C5C}" destId="{08B00915-FB1F-454A-89B3-99DD39F2DD9F}" srcOrd="1" destOrd="0" presId="urn:microsoft.com/office/officeart/2018/2/layout/IconLabelList"/>
    <dgm:cxn modelId="{4F577BBF-5821-44D7-BDCD-3555752CAE68}" type="presParOf" srcId="{A32B4F56-BE9A-4671-B44A-68F27EBF4C5C}" destId="{A1D65850-6C7A-497B-A4C5-97E16CBA4F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324F-4C95-4AE8-B2D3-708C9C7C1884}">
      <dsp:nvSpPr>
        <dsp:cNvPr id="0" name=""/>
        <dsp:cNvSpPr/>
      </dsp:nvSpPr>
      <dsp:spPr>
        <a:xfrm>
          <a:off x="886584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754F-28F2-4A50-9C21-5D5F891CF66E}">
      <dsp:nvSpPr>
        <dsp:cNvPr id="0" name=""/>
        <dsp:cNvSpPr/>
      </dsp:nvSpPr>
      <dsp:spPr>
        <a:xfrm>
          <a:off x="8634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cs typeface="Times New Roman" panose="02020603050405020304" pitchFamily="18" charset="0"/>
            </a:rPr>
            <a:t>ML models currently lack security and robustness testing</a:t>
          </a:r>
          <a:endParaRPr lang="en-US" sz="1900" kern="1200" dirty="0">
            <a:latin typeface="+mn-lt"/>
          </a:endParaRPr>
        </a:p>
      </dsp:txBody>
      <dsp:txXfrm>
        <a:off x="8634" y="2300277"/>
        <a:ext cx="3192547" cy="720000"/>
      </dsp:txXfrm>
    </dsp:sp>
    <dsp:sp modelId="{8C5BD167-BB3C-45D6-981A-2A7C486C9B42}">
      <dsp:nvSpPr>
        <dsp:cNvPr id="0" name=""/>
        <dsp:cNvSpPr/>
      </dsp:nvSpPr>
      <dsp:spPr>
        <a:xfrm>
          <a:off x="4637827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66E4-F531-4383-920B-409E4380096A}">
      <dsp:nvSpPr>
        <dsp:cNvPr id="0" name=""/>
        <dsp:cNvSpPr/>
      </dsp:nvSpPr>
      <dsp:spPr>
        <a:xfrm>
          <a:off x="3759877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cs typeface="Times New Roman" panose="02020603050405020304" pitchFamily="18" charset="0"/>
            </a:rPr>
            <a:t>Attacks on models can go completely unnoticed</a:t>
          </a:r>
          <a:endParaRPr lang="en-US" sz="1900" kern="1200" dirty="0">
            <a:latin typeface="+mn-lt"/>
          </a:endParaRPr>
        </a:p>
      </dsp:txBody>
      <dsp:txXfrm>
        <a:off x="3759877" y="2300277"/>
        <a:ext cx="3192547" cy="720000"/>
      </dsp:txXfrm>
    </dsp:sp>
    <dsp:sp modelId="{38287EDE-8D51-4823-BA98-C35090D3D726}">
      <dsp:nvSpPr>
        <dsp:cNvPr id="0" name=""/>
        <dsp:cNvSpPr/>
      </dsp:nvSpPr>
      <dsp:spPr>
        <a:xfrm>
          <a:off x="8389070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30F8A-75BB-4FB7-A414-96959BC9C4C1}">
      <dsp:nvSpPr>
        <dsp:cNvPr id="0" name=""/>
        <dsp:cNvSpPr/>
      </dsp:nvSpPr>
      <dsp:spPr>
        <a:xfrm>
          <a:off x="7511120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cs typeface="Times New Roman" panose="02020603050405020304" pitchFamily="18" charset="0"/>
            </a:rPr>
            <a:t>Several different attacks can be performed for the attackers’ benefit</a:t>
          </a:r>
          <a:endParaRPr lang="en-US" sz="1900" kern="1200" dirty="0">
            <a:latin typeface="+mn-lt"/>
          </a:endParaRPr>
        </a:p>
      </dsp:txBody>
      <dsp:txXfrm>
        <a:off x="7511120" y="2300277"/>
        <a:ext cx="31925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2F94D-7D50-43DA-A7F7-7B27AB2D880C}">
      <dsp:nvSpPr>
        <dsp:cNvPr id="0" name=""/>
        <dsp:cNvSpPr/>
      </dsp:nvSpPr>
      <dsp:spPr>
        <a:xfrm>
          <a:off x="1846150" y="18434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B672-1235-49C5-BFC9-57353A03F739}">
      <dsp:nvSpPr>
        <dsp:cNvPr id="0" name=""/>
        <dsp:cNvSpPr/>
      </dsp:nvSpPr>
      <dsp:spPr>
        <a:xfrm>
          <a:off x="658150" y="259880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cs typeface="Times New Roman" panose="02020603050405020304" pitchFamily="18" charset="0"/>
            </a:rPr>
            <a:t>Determine what a “secure” and “robust” model means</a:t>
          </a:r>
          <a:endParaRPr lang="en-US" sz="1900" kern="1200" dirty="0">
            <a:latin typeface="+mn-lt"/>
          </a:endParaRPr>
        </a:p>
      </dsp:txBody>
      <dsp:txXfrm>
        <a:off x="658150" y="2598803"/>
        <a:ext cx="4320000" cy="720000"/>
      </dsp:txXfrm>
    </dsp:sp>
    <dsp:sp modelId="{FF1A0A94-C75F-473D-858E-7AAF2A11F3CB}">
      <dsp:nvSpPr>
        <dsp:cNvPr id="0" name=""/>
        <dsp:cNvSpPr/>
      </dsp:nvSpPr>
      <dsp:spPr>
        <a:xfrm>
          <a:off x="6922151" y="18434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6426-853E-4049-8525-E5AA65A7B807}">
      <dsp:nvSpPr>
        <dsp:cNvPr id="0" name=""/>
        <dsp:cNvSpPr/>
      </dsp:nvSpPr>
      <dsp:spPr>
        <a:xfrm>
          <a:off x="5734150" y="259880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an end-to-end product capable of storing model data and giving recommendations</a:t>
          </a:r>
        </a:p>
      </dsp:txBody>
      <dsp:txXfrm>
        <a:off x="5734150" y="259880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324F-4C95-4AE8-B2D3-708C9C7C1884}">
      <dsp:nvSpPr>
        <dsp:cNvPr id="0" name=""/>
        <dsp:cNvSpPr/>
      </dsp:nvSpPr>
      <dsp:spPr>
        <a:xfrm>
          <a:off x="886584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754F-28F2-4A50-9C21-5D5F891CF66E}">
      <dsp:nvSpPr>
        <dsp:cNvPr id="0" name=""/>
        <dsp:cNvSpPr/>
      </dsp:nvSpPr>
      <dsp:spPr>
        <a:xfrm>
          <a:off x="8634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developers with a tool for estimating pros and cons of defenses for their model</a:t>
          </a:r>
        </a:p>
      </dsp:txBody>
      <dsp:txXfrm>
        <a:off x="8634" y="2300277"/>
        <a:ext cx="3192547" cy="720000"/>
      </dsp:txXfrm>
    </dsp:sp>
    <dsp:sp modelId="{8C5BD167-BB3C-45D6-981A-2A7C486C9B42}">
      <dsp:nvSpPr>
        <dsp:cNvPr id="0" name=""/>
        <dsp:cNvSpPr/>
      </dsp:nvSpPr>
      <dsp:spPr>
        <a:xfrm>
          <a:off x="4637827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66E4-F531-4383-920B-409E4380096A}">
      <dsp:nvSpPr>
        <dsp:cNvPr id="0" name=""/>
        <dsp:cNvSpPr/>
      </dsp:nvSpPr>
      <dsp:spPr>
        <a:xfrm>
          <a:off x="3759877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Enlighten developers about the need for defensive techniques</a:t>
          </a:r>
        </a:p>
      </dsp:txBody>
      <dsp:txXfrm>
        <a:off x="3759877" y="2300277"/>
        <a:ext cx="3192547" cy="720000"/>
      </dsp:txXfrm>
    </dsp:sp>
    <dsp:sp modelId="{38287EDE-8D51-4823-BA98-C35090D3D726}">
      <dsp:nvSpPr>
        <dsp:cNvPr id="0" name=""/>
        <dsp:cNvSpPr/>
      </dsp:nvSpPr>
      <dsp:spPr>
        <a:xfrm>
          <a:off x="8389070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30F8A-75BB-4FB7-A414-96959BC9C4C1}">
      <dsp:nvSpPr>
        <dsp:cNvPr id="0" name=""/>
        <dsp:cNvSpPr/>
      </dsp:nvSpPr>
      <dsp:spPr>
        <a:xfrm>
          <a:off x="7511120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Balance the computational vs security trade-offs in end-to-end systems</a:t>
          </a:r>
        </a:p>
      </dsp:txBody>
      <dsp:txXfrm>
        <a:off x="7511120" y="2300277"/>
        <a:ext cx="319254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D13A7-DAC4-44A0-83B4-52377036A774}">
      <dsp:nvSpPr>
        <dsp:cNvPr id="0" name=""/>
        <dsp:cNvSpPr/>
      </dsp:nvSpPr>
      <dsp:spPr>
        <a:xfrm>
          <a:off x="671575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55CD2-8088-449D-B7C3-C40A32CB4DAB}">
      <dsp:nvSpPr>
        <dsp:cNvPr id="0" name=""/>
        <dsp:cNvSpPr/>
      </dsp:nvSpPr>
      <dsp:spPr>
        <a:xfrm>
          <a:off x="23395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Learning Python</a:t>
          </a:r>
        </a:p>
      </dsp:txBody>
      <dsp:txXfrm>
        <a:off x="23395" y="2079030"/>
        <a:ext cx="2357018" cy="720000"/>
      </dsp:txXfrm>
    </dsp:sp>
    <dsp:sp modelId="{5AD2FBDE-23BB-4F17-BFA2-54728500B2DB}">
      <dsp:nvSpPr>
        <dsp:cNvPr id="0" name=""/>
        <dsp:cNvSpPr/>
      </dsp:nvSpPr>
      <dsp:spPr>
        <a:xfrm>
          <a:off x="3441073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51D84-7FCF-4939-AC40-8717ECD0F816}">
      <dsp:nvSpPr>
        <dsp:cNvPr id="0" name=""/>
        <dsp:cNvSpPr/>
      </dsp:nvSpPr>
      <dsp:spPr>
        <a:xfrm>
          <a:off x="2792892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Learning Kivy</a:t>
          </a:r>
        </a:p>
      </dsp:txBody>
      <dsp:txXfrm>
        <a:off x="2792892" y="2079030"/>
        <a:ext cx="2357018" cy="720000"/>
      </dsp:txXfrm>
    </dsp:sp>
    <dsp:sp modelId="{6CDAC2E2-B410-4436-80A4-E49C40EACAB2}">
      <dsp:nvSpPr>
        <dsp:cNvPr id="0" name=""/>
        <dsp:cNvSpPr/>
      </dsp:nvSpPr>
      <dsp:spPr>
        <a:xfrm>
          <a:off x="6210570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1689-1A37-4D4E-A3C7-40769D19787A}">
      <dsp:nvSpPr>
        <dsp:cNvPr id="0" name=""/>
        <dsp:cNvSpPr/>
      </dsp:nvSpPr>
      <dsp:spPr>
        <a:xfrm>
          <a:off x="5562390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Providing a more user-friendly interface</a:t>
          </a:r>
        </a:p>
      </dsp:txBody>
      <dsp:txXfrm>
        <a:off x="5562390" y="2079030"/>
        <a:ext cx="2357018" cy="720000"/>
      </dsp:txXfrm>
    </dsp:sp>
    <dsp:sp modelId="{EB6643B8-624A-484F-BA1E-2DB473A23388}">
      <dsp:nvSpPr>
        <dsp:cNvPr id="0" name=""/>
        <dsp:cNvSpPr/>
      </dsp:nvSpPr>
      <dsp:spPr>
        <a:xfrm>
          <a:off x="8980067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2C326-0FCB-4E5E-ACCE-8F58A251B307}">
      <dsp:nvSpPr>
        <dsp:cNvPr id="0" name=""/>
        <dsp:cNvSpPr/>
      </dsp:nvSpPr>
      <dsp:spPr>
        <a:xfrm>
          <a:off x="8331887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Maintaining good coding practices</a:t>
          </a:r>
        </a:p>
      </dsp:txBody>
      <dsp:txXfrm>
        <a:off x="8331887" y="2079030"/>
        <a:ext cx="23570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2F94D-7D50-43DA-A7F7-7B27AB2D880C}">
      <dsp:nvSpPr>
        <dsp:cNvPr id="0" name=""/>
        <dsp:cNvSpPr/>
      </dsp:nvSpPr>
      <dsp:spPr>
        <a:xfrm>
          <a:off x="1846150" y="18434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B672-1235-49C5-BFC9-57353A03F739}">
      <dsp:nvSpPr>
        <dsp:cNvPr id="0" name=""/>
        <dsp:cNvSpPr/>
      </dsp:nvSpPr>
      <dsp:spPr>
        <a:xfrm>
          <a:off x="658150" y="259880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End-to-end product capable of storing model data and giving recommendations</a:t>
          </a:r>
        </a:p>
      </dsp:txBody>
      <dsp:txXfrm>
        <a:off x="658150" y="2598803"/>
        <a:ext cx="4320000" cy="720000"/>
      </dsp:txXfrm>
    </dsp:sp>
    <dsp:sp modelId="{FF1A0A94-C75F-473D-858E-7AAF2A11F3CB}">
      <dsp:nvSpPr>
        <dsp:cNvPr id="0" name=""/>
        <dsp:cNvSpPr/>
      </dsp:nvSpPr>
      <dsp:spPr>
        <a:xfrm>
          <a:off x="6922151" y="18434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6426-853E-4049-8525-E5AA65A7B807}">
      <dsp:nvSpPr>
        <dsp:cNvPr id="0" name=""/>
        <dsp:cNvSpPr/>
      </dsp:nvSpPr>
      <dsp:spPr>
        <a:xfrm>
          <a:off x="5734150" y="259880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Documentation to support the future development of this project</a:t>
          </a:r>
        </a:p>
      </dsp:txBody>
      <dsp:txXfrm>
        <a:off x="5734150" y="259880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981C8-2B03-493F-BB16-409439659D83}">
      <dsp:nvSpPr>
        <dsp:cNvPr id="0" name=""/>
        <dsp:cNvSpPr/>
      </dsp:nvSpPr>
      <dsp:spPr>
        <a:xfrm>
          <a:off x="671575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C6ACC-A7E8-4DA5-A681-035CEF53BEDC}">
      <dsp:nvSpPr>
        <dsp:cNvPr id="0" name=""/>
        <dsp:cNvSpPr/>
      </dsp:nvSpPr>
      <dsp:spPr>
        <a:xfrm>
          <a:off x="23395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Research machine learning attack and defense concepts</a:t>
          </a:r>
        </a:p>
      </dsp:txBody>
      <dsp:txXfrm>
        <a:off x="23395" y="2079030"/>
        <a:ext cx="2357018" cy="720000"/>
      </dsp:txXfrm>
    </dsp:sp>
    <dsp:sp modelId="{4CC464B7-1591-4DDF-9914-63EA70234D10}">
      <dsp:nvSpPr>
        <dsp:cNvPr id="0" name=""/>
        <dsp:cNvSpPr/>
      </dsp:nvSpPr>
      <dsp:spPr>
        <a:xfrm>
          <a:off x="3441073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6FEBC-1E27-4489-81A4-738F7D81988B}">
      <dsp:nvSpPr>
        <dsp:cNvPr id="0" name=""/>
        <dsp:cNvSpPr/>
      </dsp:nvSpPr>
      <dsp:spPr>
        <a:xfrm>
          <a:off x="2792892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Brainstorm GUI features</a:t>
          </a:r>
        </a:p>
      </dsp:txBody>
      <dsp:txXfrm>
        <a:off x="2792892" y="2079030"/>
        <a:ext cx="2357018" cy="720000"/>
      </dsp:txXfrm>
    </dsp:sp>
    <dsp:sp modelId="{E181953D-7B6A-43B2-B7AB-D2FA9EC21F55}">
      <dsp:nvSpPr>
        <dsp:cNvPr id="0" name=""/>
        <dsp:cNvSpPr/>
      </dsp:nvSpPr>
      <dsp:spPr>
        <a:xfrm>
          <a:off x="6210570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9118F-63F2-46F2-A29A-2C9D5749DE18}">
      <dsp:nvSpPr>
        <dsp:cNvPr id="0" name=""/>
        <dsp:cNvSpPr/>
      </dsp:nvSpPr>
      <dsp:spPr>
        <a:xfrm>
          <a:off x="5562390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possible GUI layouts</a:t>
          </a:r>
        </a:p>
      </dsp:txBody>
      <dsp:txXfrm>
        <a:off x="5562390" y="2079030"/>
        <a:ext cx="2357018" cy="720000"/>
      </dsp:txXfrm>
    </dsp:sp>
    <dsp:sp modelId="{59596CAC-AD1D-43EA-8FE2-C7F16C770913}">
      <dsp:nvSpPr>
        <dsp:cNvPr id="0" name=""/>
        <dsp:cNvSpPr/>
      </dsp:nvSpPr>
      <dsp:spPr>
        <a:xfrm>
          <a:off x="8980067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121C7-E54B-4A9C-84AB-4C4FFDBB7962}">
      <dsp:nvSpPr>
        <dsp:cNvPr id="0" name=""/>
        <dsp:cNvSpPr/>
      </dsp:nvSpPr>
      <dsp:spPr>
        <a:xfrm>
          <a:off x="8331887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 GUI and implement features</a:t>
          </a:r>
        </a:p>
      </dsp:txBody>
      <dsp:txXfrm>
        <a:off x="8331887" y="2079030"/>
        <a:ext cx="2357018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324F-4C95-4AE8-B2D3-708C9C7C1884}">
      <dsp:nvSpPr>
        <dsp:cNvPr id="0" name=""/>
        <dsp:cNvSpPr/>
      </dsp:nvSpPr>
      <dsp:spPr>
        <a:xfrm>
          <a:off x="886584" y="482868"/>
          <a:ext cx="1436646" cy="143664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754F-28F2-4A50-9C21-5D5F891CF66E}">
      <dsp:nvSpPr>
        <dsp:cNvPr id="0" name=""/>
        <dsp:cNvSpPr/>
      </dsp:nvSpPr>
      <dsp:spPr>
        <a:xfrm>
          <a:off x="8634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</a:t>
          </a:r>
        </a:p>
      </dsp:txBody>
      <dsp:txXfrm>
        <a:off x="8634" y="2300277"/>
        <a:ext cx="3192547" cy="720000"/>
      </dsp:txXfrm>
    </dsp:sp>
    <dsp:sp modelId="{8C5BD167-BB3C-45D6-981A-2A7C486C9B42}">
      <dsp:nvSpPr>
        <dsp:cNvPr id="0" name=""/>
        <dsp:cNvSpPr/>
      </dsp:nvSpPr>
      <dsp:spPr>
        <a:xfrm>
          <a:off x="4637827" y="482868"/>
          <a:ext cx="1436646" cy="143664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66E4-F531-4383-920B-409E4380096A}">
      <dsp:nvSpPr>
        <dsp:cNvPr id="0" name=""/>
        <dsp:cNvSpPr/>
      </dsp:nvSpPr>
      <dsp:spPr>
        <a:xfrm>
          <a:off x="3759877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Kivy</a:t>
          </a:r>
        </a:p>
      </dsp:txBody>
      <dsp:txXfrm>
        <a:off x="3759877" y="2300277"/>
        <a:ext cx="3192547" cy="720000"/>
      </dsp:txXfrm>
    </dsp:sp>
    <dsp:sp modelId="{38287EDE-8D51-4823-BA98-C35090D3D726}">
      <dsp:nvSpPr>
        <dsp:cNvPr id="0" name=""/>
        <dsp:cNvSpPr/>
      </dsp:nvSpPr>
      <dsp:spPr>
        <a:xfrm>
          <a:off x="8389070" y="482868"/>
          <a:ext cx="1436646" cy="143664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30F8A-75BB-4FB7-A414-96959BC9C4C1}">
      <dsp:nvSpPr>
        <dsp:cNvPr id="0" name=""/>
        <dsp:cNvSpPr/>
      </dsp:nvSpPr>
      <dsp:spPr>
        <a:xfrm>
          <a:off x="7511120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GitHub</a:t>
          </a:r>
        </a:p>
      </dsp:txBody>
      <dsp:txXfrm>
        <a:off x="7511120" y="2300277"/>
        <a:ext cx="3192547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324F-4C95-4AE8-B2D3-708C9C7C1884}">
      <dsp:nvSpPr>
        <dsp:cNvPr id="0" name=""/>
        <dsp:cNvSpPr/>
      </dsp:nvSpPr>
      <dsp:spPr>
        <a:xfrm>
          <a:off x="671575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754F-28F2-4A50-9C21-5D5F891CF66E}">
      <dsp:nvSpPr>
        <dsp:cNvPr id="0" name=""/>
        <dsp:cNvSpPr/>
      </dsp:nvSpPr>
      <dsp:spPr>
        <a:xfrm>
          <a:off x="23395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Further restrict user ability to cause error</a:t>
          </a:r>
        </a:p>
      </dsp:txBody>
      <dsp:txXfrm>
        <a:off x="23395" y="2079030"/>
        <a:ext cx="2357018" cy="720000"/>
      </dsp:txXfrm>
    </dsp:sp>
    <dsp:sp modelId="{8C5BD167-BB3C-45D6-981A-2A7C486C9B42}">
      <dsp:nvSpPr>
        <dsp:cNvPr id="0" name=""/>
        <dsp:cNvSpPr/>
      </dsp:nvSpPr>
      <dsp:spPr>
        <a:xfrm>
          <a:off x="3441073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66E4-F531-4383-920B-409E4380096A}">
      <dsp:nvSpPr>
        <dsp:cNvPr id="0" name=""/>
        <dsp:cNvSpPr/>
      </dsp:nvSpPr>
      <dsp:spPr>
        <a:xfrm>
          <a:off x="2792892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GUI aesthetic</a:t>
          </a:r>
        </a:p>
      </dsp:txBody>
      <dsp:txXfrm>
        <a:off x="2792892" y="2079030"/>
        <a:ext cx="2357018" cy="720000"/>
      </dsp:txXfrm>
    </dsp:sp>
    <dsp:sp modelId="{38287EDE-8D51-4823-BA98-C35090D3D726}">
      <dsp:nvSpPr>
        <dsp:cNvPr id="0" name=""/>
        <dsp:cNvSpPr/>
      </dsp:nvSpPr>
      <dsp:spPr>
        <a:xfrm>
          <a:off x="6210570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30F8A-75BB-4FB7-A414-96959BC9C4C1}">
      <dsp:nvSpPr>
        <dsp:cNvPr id="0" name=""/>
        <dsp:cNvSpPr/>
      </dsp:nvSpPr>
      <dsp:spPr>
        <a:xfrm>
          <a:off x="5562390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 feature performance/efficiency</a:t>
          </a:r>
        </a:p>
      </dsp:txBody>
      <dsp:txXfrm>
        <a:off x="5562390" y="2079030"/>
        <a:ext cx="2357018" cy="720000"/>
      </dsp:txXfrm>
    </dsp:sp>
    <dsp:sp modelId="{2D4E338B-50C1-46F7-829F-D23DA4978FF6}">
      <dsp:nvSpPr>
        <dsp:cNvPr id="0" name=""/>
        <dsp:cNvSpPr/>
      </dsp:nvSpPr>
      <dsp:spPr>
        <a:xfrm>
          <a:off x="8980067" y="704115"/>
          <a:ext cx="1060658" cy="1060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65850-6C7A-497B-A4C5-97E16CBA4F96}">
      <dsp:nvSpPr>
        <dsp:cNvPr id="0" name=""/>
        <dsp:cNvSpPr/>
      </dsp:nvSpPr>
      <dsp:spPr>
        <a:xfrm>
          <a:off x="8331887" y="2079030"/>
          <a:ext cx="235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for other platforms, such as web-based</a:t>
          </a:r>
        </a:p>
      </dsp:txBody>
      <dsp:txXfrm>
        <a:off x="8331887" y="2079030"/>
        <a:ext cx="2357018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324F-4C95-4AE8-B2D3-708C9C7C1884}">
      <dsp:nvSpPr>
        <dsp:cNvPr id="0" name=""/>
        <dsp:cNvSpPr/>
      </dsp:nvSpPr>
      <dsp:spPr>
        <a:xfrm>
          <a:off x="721150" y="85151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754F-28F2-4A50-9C21-5D5F891CF66E}">
      <dsp:nvSpPr>
        <dsp:cNvPr id="0" name=""/>
        <dsp:cNvSpPr/>
      </dsp:nvSpPr>
      <dsp:spPr>
        <a:xfrm>
          <a:off x="226150" y="19316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Python (and passed LinkedIn skill assessment)</a:t>
          </a:r>
        </a:p>
      </dsp:txBody>
      <dsp:txXfrm>
        <a:off x="226150" y="1931635"/>
        <a:ext cx="1800000" cy="720000"/>
      </dsp:txXfrm>
    </dsp:sp>
    <dsp:sp modelId="{8C5BD167-BB3C-45D6-981A-2A7C486C9B42}">
      <dsp:nvSpPr>
        <dsp:cNvPr id="0" name=""/>
        <dsp:cNvSpPr/>
      </dsp:nvSpPr>
      <dsp:spPr>
        <a:xfrm>
          <a:off x="2836150" y="85151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66E4-F531-4383-920B-409E4380096A}">
      <dsp:nvSpPr>
        <dsp:cNvPr id="0" name=""/>
        <dsp:cNvSpPr/>
      </dsp:nvSpPr>
      <dsp:spPr>
        <a:xfrm>
          <a:off x="2341150" y="19316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Kivy</a:t>
          </a:r>
        </a:p>
      </dsp:txBody>
      <dsp:txXfrm>
        <a:off x="2341150" y="1931635"/>
        <a:ext cx="1800000" cy="720000"/>
      </dsp:txXfrm>
    </dsp:sp>
    <dsp:sp modelId="{38287EDE-8D51-4823-BA98-C35090D3D726}">
      <dsp:nvSpPr>
        <dsp:cNvPr id="0" name=""/>
        <dsp:cNvSpPr/>
      </dsp:nvSpPr>
      <dsp:spPr>
        <a:xfrm>
          <a:off x="4951150" y="85151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30F8A-75BB-4FB7-A414-96959BC9C4C1}">
      <dsp:nvSpPr>
        <dsp:cNvPr id="0" name=""/>
        <dsp:cNvSpPr/>
      </dsp:nvSpPr>
      <dsp:spPr>
        <a:xfrm>
          <a:off x="4456150" y="19316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JSON</a:t>
          </a:r>
        </a:p>
      </dsp:txBody>
      <dsp:txXfrm>
        <a:off x="4456150" y="1931635"/>
        <a:ext cx="1800000" cy="720000"/>
      </dsp:txXfrm>
    </dsp:sp>
    <dsp:sp modelId="{409EA481-F334-489F-9459-CAB43C6F1E8B}">
      <dsp:nvSpPr>
        <dsp:cNvPr id="0" name=""/>
        <dsp:cNvSpPr/>
      </dsp:nvSpPr>
      <dsp:spPr>
        <a:xfrm>
          <a:off x="7066151" y="85151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55876-C546-42D1-AF5C-2AF3A657F5C0}">
      <dsp:nvSpPr>
        <dsp:cNvPr id="0" name=""/>
        <dsp:cNvSpPr/>
      </dsp:nvSpPr>
      <dsp:spPr>
        <a:xfrm>
          <a:off x="6571150" y="19316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GitHub</a:t>
          </a:r>
        </a:p>
      </dsp:txBody>
      <dsp:txXfrm>
        <a:off x="6571150" y="1931635"/>
        <a:ext cx="1800000" cy="720000"/>
      </dsp:txXfrm>
    </dsp:sp>
    <dsp:sp modelId="{2D4E338B-50C1-46F7-829F-D23DA4978FF6}">
      <dsp:nvSpPr>
        <dsp:cNvPr id="0" name=""/>
        <dsp:cNvSpPr/>
      </dsp:nvSpPr>
      <dsp:spPr>
        <a:xfrm>
          <a:off x="9181151" y="85151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65850-6C7A-497B-A4C5-97E16CBA4F96}">
      <dsp:nvSpPr>
        <dsp:cNvPr id="0" name=""/>
        <dsp:cNvSpPr/>
      </dsp:nvSpPr>
      <dsp:spPr>
        <a:xfrm>
          <a:off x="8686151" y="19316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Concepts</a:t>
          </a:r>
        </a:p>
      </dsp:txBody>
      <dsp:txXfrm>
        <a:off x="8686151" y="193163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02CB-5905-4F3C-A7D2-B171CBA695D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93AE8-4191-41C8-AB04-CC599D12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 Learned/Knowledge Gained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and application (first point given)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Process/Approach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3AE8-4191-41C8-AB04-CC599D1256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Spherical digital mesh network">
            <a:extLst>
              <a:ext uri="{FF2B5EF4-FFF2-40B4-BE49-F238E27FC236}">
                <a16:creationId xmlns:a16="http://schemas.microsoft.com/office/drawing/2014/main" id="{5BBE93FE-1B79-C879-F818-5E8B0929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1" b="123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F1BB9-DC7B-6BD5-3057-F787544C3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35" y="48639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Adversarial machine learning</a:t>
            </a:r>
            <a:endParaRPr lang="en-US" sz="36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D72B-E3A5-350B-14C4-9DE76E99C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954" y="5443664"/>
            <a:ext cx="8598089" cy="141432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Developing Robust and Secure Machine Learning Models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Student: Allan Genari Gaarden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Faculty: Brent Lagesse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3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pstone_demo">
            <a:hlinkClick r:id="" action="ppaction://media"/>
            <a:extLst>
              <a:ext uri="{FF2B5EF4-FFF2-40B4-BE49-F238E27FC236}">
                <a16:creationId xmlns:a16="http://schemas.microsoft.com/office/drawing/2014/main" id="{106BC72D-93F2-3FB2-E0E8-3C1C60D70A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70" y="0"/>
            <a:ext cx="12191998" cy="6857999"/>
          </a:xfrm>
        </p:spPr>
      </p:pic>
    </p:spTree>
    <p:extLst>
      <p:ext uri="{BB962C8B-B14F-4D97-AF65-F5344CB8AC3E}">
        <p14:creationId xmlns:p14="http://schemas.microsoft.com/office/powerpoint/2010/main" val="25363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695C3-69D1-E8FB-46D1-C0D670F6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58717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33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Lessons Learned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695C3-69D1-E8FB-46D1-C0D670F6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721024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71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3D black question marks with one yellow question mark">
            <a:extLst>
              <a:ext uri="{FF2B5EF4-FFF2-40B4-BE49-F238E27FC236}">
                <a16:creationId xmlns:a16="http://schemas.microsoft.com/office/drawing/2014/main" id="{FE72C6C9-59D1-029B-C6D3-CC437737E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460736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listening!</a:t>
            </a:r>
            <a:b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695C3-69D1-E8FB-46D1-C0D670F6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370446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36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2F5781-1DCD-950E-6706-8B8F5DC5A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965979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828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695C3-69D1-E8FB-46D1-C0D670F6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00903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161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CC086-C8B4-55A1-8674-592F30D7C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7723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60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Accomplishments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2F5781-1DCD-950E-6706-8B8F5DC5A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46682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6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D2E233-5653-5CED-255A-5BEBB0FF9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093082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8402CFF-A1C6-80F2-969E-35BF61C65AD2}"/>
              </a:ext>
            </a:extLst>
          </p:cNvPr>
          <p:cNvSpPr/>
          <p:nvPr/>
        </p:nvSpPr>
        <p:spPr>
          <a:xfrm>
            <a:off x="2997200" y="3618473"/>
            <a:ext cx="833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F580B6F-964C-C508-B488-F4145752CB07}"/>
              </a:ext>
            </a:extLst>
          </p:cNvPr>
          <p:cNvSpPr/>
          <p:nvPr/>
        </p:nvSpPr>
        <p:spPr>
          <a:xfrm>
            <a:off x="5758299" y="3618473"/>
            <a:ext cx="833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CC70B3-CC0E-BE60-4048-47BB7849A08F}"/>
              </a:ext>
            </a:extLst>
          </p:cNvPr>
          <p:cNvSpPr/>
          <p:nvPr/>
        </p:nvSpPr>
        <p:spPr>
          <a:xfrm>
            <a:off x="8644654" y="3618473"/>
            <a:ext cx="833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695C3-69D1-E8FB-46D1-C0D670F6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92704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45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2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3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3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3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4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4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E1D08-8DEF-E9A4-A7DA-9F54CEF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i="0" dirty="0"/>
              <a:t>demo</a:t>
            </a:r>
          </a:p>
        </p:txBody>
      </p:sp>
      <p:cxnSp>
        <p:nvCxnSpPr>
          <p:cNvPr id="90" name="Straight Connector 4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4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4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5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5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5598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248</Words>
  <Application>Microsoft Office PowerPoint</Application>
  <PresentationFormat>Widescreen</PresentationFormat>
  <Paragraphs>65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Univers Condensed Light</vt:lpstr>
      <vt:lpstr>Walbaum Display Light</vt:lpstr>
      <vt:lpstr>AngleLinesVTI</vt:lpstr>
      <vt:lpstr>Adversarial machine learning</vt:lpstr>
      <vt:lpstr>Background</vt:lpstr>
      <vt:lpstr>Objectives</vt:lpstr>
      <vt:lpstr>Motivation</vt:lpstr>
      <vt:lpstr>Challenges</vt:lpstr>
      <vt:lpstr>Accomplishments</vt:lpstr>
      <vt:lpstr>Methodology</vt:lpstr>
      <vt:lpstr>Technologies</vt:lpstr>
      <vt:lpstr>demo</vt:lpstr>
      <vt:lpstr>PowerPoint Presentation</vt:lpstr>
      <vt:lpstr>Future work</vt:lpstr>
      <vt:lpstr>Lessons Learned</vt:lpstr>
      <vt:lpstr>Thanks for listening!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Genari Gaarden</dc:creator>
  <cp:lastModifiedBy>Allan Genari Gaarden</cp:lastModifiedBy>
  <cp:revision>2</cp:revision>
  <dcterms:created xsi:type="dcterms:W3CDTF">2022-06-05T22:11:27Z</dcterms:created>
  <dcterms:modified xsi:type="dcterms:W3CDTF">2022-06-06T00:19:55Z</dcterms:modified>
</cp:coreProperties>
</file>